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62" r:id="rId2"/>
    <p:sldId id="279" r:id="rId3"/>
    <p:sldId id="289" r:id="rId4"/>
    <p:sldId id="287" r:id="rId5"/>
    <p:sldId id="290" r:id="rId6"/>
    <p:sldId id="294" r:id="rId7"/>
    <p:sldId id="293" r:id="rId8"/>
    <p:sldId id="296" r:id="rId9"/>
    <p:sldId id="292" r:id="rId10"/>
    <p:sldId id="295" r:id="rId11"/>
    <p:sldId id="297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92"/>
    <a:srgbClr val="009218"/>
    <a:srgbClr val="701800"/>
    <a:srgbClr val="681600"/>
    <a:srgbClr val="EA8B00"/>
    <a:srgbClr val="FB8A35"/>
    <a:srgbClr val="307E90"/>
    <a:srgbClr val="742B95"/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1" autoAdjust="0"/>
    <p:restoredTop sz="94660"/>
  </p:normalViewPr>
  <p:slideViewPr>
    <p:cSldViewPr snapToGrid="0">
      <p:cViewPr>
        <p:scale>
          <a:sx n="75" d="100"/>
          <a:sy n="75" d="100"/>
        </p:scale>
        <p:origin x="2160" y="9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5\&#1040;&#1089;&#1087;&#1080;&#1088;&#1072;&#1085;&#1090;&#1091;&#1088;&#1072;\&#1040;&#1088;&#1077;&#1085;&#1072;%201&#1081;%20&#1082;&#1083;&#1072;&#1089;&#1089;\&#1076;&#1083;&#1103;%20&#1089;&#1090;&#1072;&#1090;&#1100;&#1080;\&#1072;&#1085;&#1072;&#1083;&#1080;&#1079;%20&#1043;&#1072;&#1091;&#1089;&#1089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5\&#1040;&#1089;&#1087;&#1080;&#1088;&#1072;&#1085;&#1090;&#1091;&#1088;&#1072;\&#1040;&#1088;&#1077;&#1085;&#1072;%201&#1081;%20&#1082;&#1083;&#1072;&#1089;&#1089;\&#1076;&#1083;&#1103;%20&#1089;&#1090;&#1072;&#1090;&#1100;&#1080;\&#1072;&#1085;&#1072;&#1083;&#1080;&#1079;%20&#1043;&#1072;&#1091;&#1089;&#1089;&#1072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5\&#1040;&#1089;&#1087;&#1080;&#1088;&#1072;&#1085;&#1090;&#1091;&#1088;&#1072;\&#1040;&#1088;&#1077;&#1085;&#1072;%201&#1081;%20&#1082;&#1083;&#1072;&#1089;&#1089;\&#1076;&#1083;&#1103;%20&#1089;&#1090;&#1072;&#1090;&#1100;&#1080;\&#1072;&#1085;&#1072;&#1083;&#1080;&#1079;%20&#1043;&#1072;&#1091;&#1089;&#1089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5\&#1040;&#1089;&#1087;&#1080;&#1088;&#1072;&#1085;&#1090;&#1091;&#1088;&#1072;\&#1040;&#1088;&#1077;&#1085;&#1072;%201&#1081;%20&#1082;&#1083;&#1072;&#1089;&#1089;\&#1076;&#1083;&#1103;%20&#1089;&#1090;&#1072;&#1090;&#1100;&#1080;\&#1072;&#1085;&#1072;&#1083;&#1080;&#1079;%20&#1043;&#1072;&#1091;&#1089;&#1089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5\&#1040;&#1089;&#1087;&#1080;&#1088;&#1072;&#1085;&#1090;&#1091;&#1088;&#1072;\&#1040;&#1088;&#1077;&#1085;&#1072;%201&#1081;%20&#1082;&#1083;&#1072;&#1089;&#1089;\&#1076;&#1083;&#1103;%20&#1089;&#1090;&#1072;&#1090;&#1100;&#1080;\&#1072;&#1085;&#1072;&#1083;&#1080;&#1079;%20&#1043;&#1072;&#1091;&#1089;&#1089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5\&#1040;&#1089;&#1087;&#1080;&#1088;&#1072;&#1085;&#1090;&#1091;&#1088;&#1072;\&#1040;&#1088;&#1077;&#1085;&#1072;%201&#1081;%20&#1082;&#1083;&#1072;&#1089;&#1089;\&#1076;&#1083;&#1103;%20&#1089;&#1090;&#1072;&#1090;&#1100;&#1080;\&#1072;&#1085;&#1072;&#1083;&#1080;&#1079;%20&#1043;&#1072;&#1091;&#1089;&#1089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5\&#1040;&#1089;&#1087;&#1080;&#1088;&#1072;&#1085;&#1090;&#1091;&#1088;&#1072;\&#1040;&#1088;&#1077;&#1085;&#1072;%201&#1081;%20&#1082;&#1083;&#1072;&#1089;&#1089;\&#1076;&#1083;&#1103;%20&#1089;&#1090;&#1072;&#1090;&#1100;&#1080;\&#1072;&#1085;&#1072;&#1083;&#1080;&#1079;%20&#1043;&#1072;&#1091;&#1089;&#1089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5\&#1040;&#1089;&#1087;&#1080;&#1088;&#1072;&#1085;&#1090;&#1091;&#1088;&#1072;\&#1040;&#1088;&#1077;&#1085;&#1072;%201&#1081;%20&#1082;&#1083;&#1072;&#1089;&#1089;\&#1076;&#1083;&#1103;%20&#1089;&#1090;&#1072;&#1090;&#1100;&#1080;\&#1072;&#1085;&#1072;&#1083;&#1080;&#1079;%20&#1043;&#1072;&#1091;&#1089;&#1089;&#107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5\&#1040;&#1089;&#1087;&#1080;&#1088;&#1072;&#1085;&#1090;&#1091;&#1088;&#1072;\&#1040;&#1088;&#1077;&#1085;&#1072;%201&#1081;%20&#1082;&#1083;&#1072;&#1089;&#1089;\&#1076;&#1083;&#1103;%20&#1089;&#1090;&#1072;&#1090;&#1100;&#1080;\&#1072;&#1085;&#1072;&#1083;&#1080;&#1079;%20&#1043;&#1072;&#1091;&#1089;&#1089;&#107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2025\&#1040;&#1089;&#1087;&#1080;&#1088;&#1072;&#1085;&#1090;&#1091;&#1088;&#1072;\&#1040;&#1088;&#1077;&#1085;&#1072;%201&#1081;%20&#1082;&#1083;&#1072;&#1089;&#1089;\&#1076;&#1083;&#1103;%20&#1089;&#1090;&#1072;&#1090;&#1100;&#1080;\&#1072;&#1085;&#1072;&#1083;&#1080;&#1079;%20&#1043;&#1072;&#1091;&#1089;&#1089;&#107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mtClean="0"/>
              <a:t>Невязки нивелирных линий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456123561078883"/>
          <c:y val="0.13595698417688357"/>
          <c:w val="0.80152507630991909"/>
          <c:h val="0.66168577924178429"/>
        </c:manualLayout>
      </c:layout>
      <c:lineChart>
        <c:grouping val="standard"/>
        <c:varyColors val="0"/>
        <c:ser>
          <c:idx val="0"/>
          <c:order val="0"/>
          <c:tx>
            <c:strRef>
              <c:f>наст!$V$27</c:f>
              <c:strCache>
                <c:ptCount val="1"/>
                <c:pt idx="0">
                  <c:v>0.3√n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наст!$V$28:$V$36</c:f>
              <c:numCache>
                <c:formatCode>0.0</c:formatCode>
                <c:ptCount val="9"/>
                <c:pt idx="0">
                  <c:v>1.1618950038622251</c:v>
                </c:pt>
                <c:pt idx="1">
                  <c:v>1.1618950038622251</c:v>
                </c:pt>
                <c:pt idx="2">
                  <c:v>1.1224972160321824</c:v>
                </c:pt>
                <c:pt idx="3">
                  <c:v>1.1618950038622251</c:v>
                </c:pt>
                <c:pt idx="4">
                  <c:v>1.1618950038622251</c:v>
                </c:pt>
                <c:pt idx="5">
                  <c:v>1.2</c:v>
                </c:pt>
                <c:pt idx="6">
                  <c:v>1.1618950038622251</c:v>
                </c:pt>
                <c:pt idx="7">
                  <c:v>1.2</c:v>
                </c:pt>
                <c:pt idx="8">
                  <c:v>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30-48D9-89CE-38D6E28E96E5}"/>
            </c:ext>
          </c:extLst>
        </c:ser>
        <c:ser>
          <c:idx val="1"/>
          <c:order val="1"/>
          <c:tx>
            <c:strRef>
              <c:f>наст!$W$27</c:f>
              <c:strCache>
                <c:ptCount val="1"/>
                <c:pt idx="0">
                  <c:v>-0.3√n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наст!$W$28:$W$36</c:f>
              <c:numCache>
                <c:formatCode>0.0</c:formatCode>
                <c:ptCount val="9"/>
                <c:pt idx="0">
                  <c:v>-1.1618950038622251</c:v>
                </c:pt>
                <c:pt idx="1">
                  <c:v>-1.1618950038622251</c:v>
                </c:pt>
                <c:pt idx="2">
                  <c:v>-1.1224972160321824</c:v>
                </c:pt>
                <c:pt idx="3">
                  <c:v>-1.1618950038622251</c:v>
                </c:pt>
                <c:pt idx="4">
                  <c:v>-1.1618950038622251</c:v>
                </c:pt>
                <c:pt idx="5">
                  <c:v>-1.2</c:v>
                </c:pt>
                <c:pt idx="6">
                  <c:v>-1.1618950038622251</c:v>
                </c:pt>
                <c:pt idx="7">
                  <c:v>-1.2</c:v>
                </c:pt>
                <c:pt idx="8">
                  <c:v>-1.2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30-48D9-89CE-38D6E28E9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62243456"/>
        <c:axId val="-1662271200"/>
      </c:lineChart>
      <c:scatterChart>
        <c:scatterStyle val="lineMarker"/>
        <c:varyColors val="0"/>
        <c:ser>
          <c:idx val="2"/>
          <c:order val="2"/>
          <c:tx>
            <c:strRef>
              <c:f>наст!$Z$27</c:f>
              <c:strCache>
                <c:ptCount val="1"/>
                <c:pt idx="0">
                  <c:v>1 класс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yVal>
            <c:numRef>
              <c:f>наст!$H$27:$H$35</c:f>
              <c:numCache>
                <c:formatCode>General</c:formatCode>
                <c:ptCount val="9"/>
                <c:pt idx="0">
                  <c:v>-0.4</c:v>
                </c:pt>
                <c:pt idx="1">
                  <c:v>-0.1</c:v>
                </c:pt>
                <c:pt idx="2">
                  <c:v>-1</c:v>
                </c:pt>
                <c:pt idx="3">
                  <c:v>-0.7</c:v>
                </c:pt>
                <c:pt idx="4">
                  <c:v>-0.5</c:v>
                </c:pt>
                <c:pt idx="5">
                  <c:v>-0.7</c:v>
                </c:pt>
                <c:pt idx="6">
                  <c:v>0.4</c:v>
                </c:pt>
                <c:pt idx="7">
                  <c:v>0.7</c:v>
                </c:pt>
                <c:pt idx="8">
                  <c:v>-0.3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730-48D9-89CE-38D6E28E9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62243456"/>
        <c:axId val="-1662271200"/>
      </c:scatterChart>
      <c:catAx>
        <c:axId val="-1662243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62271200"/>
        <c:crosses val="autoZero"/>
        <c:auto val="1"/>
        <c:lblAlgn val="ctr"/>
        <c:lblOffset val="100"/>
        <c:noMultiLvlLbl val="0"/>
      </c:catAx>
      <c:valAx>
        <c:axId val="-1662271200"/>
        <c:scaling>
          <c:orientation val="minMax"/>
          <c:max val="2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Величина невязки, мм</a:t>
                </a:r>
              </a:p>
            </c:rich>
          </c:tx>
          <c:layout>
            <c:manualLayout>
              <c:xMode val="edge"/>
              <c:yMode val="edge"/>
              <c:x val="1.442461356602283E-2"/>
              <c:y val="0.188956031799725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62243456"/>
        <c:crosses val="autoZero"/>
        <c:crossBetween val="between"/>
        <c:majorUnit val="0.5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2952543247716852"/>
          <c:y val="0.89544803987205235"/>
          <c:w val="0.8665235231485963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mtClean="0"/>
              <a:t>Среднеквадратические ошибки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038639274822779E-2"/>
          <c:y val="0.17113480606590842"/>
          <c:w val="0.88250605991683562"/>
          <c:h val="0.57551565127632109"/>
        </c:manualLayout>
      </c:layout>
      <c:lineChart>
        <c:grouping val="standard"/>
        <c:varyColors val="0"/>
        <c:ser>
          <c:idx val="0"/>
          <c:order val="0"/>
          <c:tx>
            <c:strRef>
              <c:f>наст!$V$27</c:f>
              <c:strCache>
                <c:ptCount val="1"/>
                <c:pt idx="0">
                  <c:v>0.3√n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наст!$Z$28:$Z$36</c:f>
              <c:numCache>
                <c:formatCode>General</c:formatCode>
                <c:ptCount val="9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82-450D-863F-60FF7F65CB34}"/>
            </c:ext>
          </c:extLst>
        </c:ser>
        <c:ser>
          <c:idx val="3"/>
          <c:order val="2"/>
          <c:tx>
            <c:strRef>
              <c:f>наст!$X$27</c:f>
              <c:strCache>
                <c:ptCount val="1"/>
                <c:pt idx="0">
                  <c:v>0.5√n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наст!$AA$28:$AA$36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82-450D-863F-60FF7F65C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62266304"/>
        <c:axId val="-1662270112"/>
      </c:lineChart>
      <c:scatterChart>
        <c:scatterStyle val="lineMarker"/>
        <c:varyColors val="0"/>
        <c:ser>
          <c:idx val="2"/>
          <c:order val="1"/>
          <c:tx>
            <c:strRef>
              <c:f>наст!$Z$27</c:f>
              <c:strCache>
                <c:ptCount val="1"/>
                <c:pt idx="0">
                  <c:v>1 класс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yVal>
            <c:numRef>
              <c:f>наст!$J$27:$J$35</c:f>
              <c:numCache>
                <c:formatCode>General</c:formatCode>
                <c:ptCount val="9"/>
                <c:pt idx="0">
                  <c:v>9.3600000000000003E-2</c:v>
                </c:pt>
                <c:pt idx="1">
                  <c:v>0.4098</c:v>
                </c:pt>
                <c:pt idx="2">
                  <c:v>0.25790000000000002</c:v>
                </c:pt>
                <c:pt idx="3">
                  <c:v>0.1807</c:v>
                </c:pt>
                <c:pt idx="4">
                  <c:v>0.12909999999999999</c:v>
                </c:pt>
                <c:pt idx="5">
                  <c:v>0.17749999999999999</c:v>
                </c:pt>
                <c:pt idx="6">
                  <c:v>9.4899999999999998E-2</c:v>
                </c:pt>
                <c:pt idx="7">
                  <c:v>0.18440000000000001</c:v>
                </c:pt>
                <c:pt idx="8">
                  <c:v>8.1299999999999997E-2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82-450D-863F-60FF7F65CB34}"/>
            </c:ext>
          </c:extLst>
        </c:ser>
        <c:ser>
          <c:idx val="5"/>
          <c:order val="3"/>
          <c:tx>
            <c:strRef>
              <c:f>наст!$AA$27</c:f>
              <c:strCache>
                <c:ptCount val="1"/>
                <c:pt idx="0">
                  <c:v>2 класс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6"/>
                </a:solidFill>
              </a:ln>
              <a:effectLst/>
            </c:spPr>
          </c:marker>
          <c:yVal>
            <c:numRef>
              <c:f>наст!$U$27:$U$35</c:f>
              <c:numCache>
                <c:formatCode>General</c:formatCode>
                <c:ptCount val="9"/>
                <c:pt idx="0">
                  <c:v>8.3900000000000002E-2</c:v>
                </c:pt>
                <c:pt idx="1">
                  <c:v>6.5799999999999997E-2</c:v>
                </c:pt>
                <c:pt idx="2">
                  <c:v>0.2339</c:v>
                </c:pt>
                <c:pt idx="3">
                  <c:v>0.1782</c:v>
                </c:pt>
                <c:pt idx="4">
                  <c:v>7.0999999999999994E-2</c:v>
                </c:pt>
                <c:pt idx="5">
                  <c:v>0.20130000000000001</c:v>
                </c:pt>
                <c:pt idx="6">
                  <c:v>0.16270000000000001</c:v>
                </c:pt>
                <c:pt idx="7">
                  <c:v>0.15129999999999999</c:v>
                </c:pt>
                <c:pt idx="8">
                  <c:v>0.1163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082-450D-863F-60FF7F65C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62266304"/>
        <c:axId val="-1662270112"/>
      </c:scatterChart>
      <c:catAx>
        <c:axId val="-1662266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Номер цикла</a:t>
                </a:r>
              </a:p>
            </c:rich>
          </c:tx>
          <c:layout>
            <c:manualLayout>
              <c:xMode val="edge"/>
              <c:yMode val="edge"/>
              <c:x val="0.45027488929420023"/>
              <c:y val="0.87050754089098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62270112"/>
        <c:crosses val="autoZero"/>
        <c:auto val="1"/>
        <c:lblAlgn val="ctr"/>
        <c:lblOffset val="100"/>
        <c:noMultiLvlLbl val="0"/>
      </c:catAx>
      <c:valAx>
        <c:axId val="-16622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smtClean="0"/>
                  <a:t>СКО, </a:t>
                </a:r>
                <a:r>
                  <a:rPr lang="ru-RU" sz="1400"/>
                  <a:t>мм</a:t>
                </a:r>
              </a:p>
            </c:rich>
          </c:tx>
          <c:layout>
            <c:manualLayout>
              <c:xMode val="edge"/>
              <c:yMode val="edge"/>
              <c:x val="1.1257136750093237E-2"/>
              <c:y val="0.30994625780447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62266304"/>
        <c:crosses val="autoZero"/>
        <c:crossBetween val="between"/>
        <c:majorUnit val="0.5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mtClean="0"/>
              <a:t>Среднеквадратические ошибки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038639274822779E-2"/>
          <c:y val="0.17113480606590842"/>
          <c:w val="0.88250605991683562"/>
          <c:h val="0.57551565127632109"/>
        </c:manualLayout>
      </c:layout>
      <c:lineChart>
        <c:grouping val="standard"/>
        <c:varyColors val="0"/>
        <c:ser>
          <c:idx val="0"/>
          <c:order val="0"/>
          <c:tx>
            <c:strRef>
              <c:f>наст!$V$27</c:f>
              <c:strCache>
                <c:ptCount val="1"/>
                <c:pt idx="0">
                  <c:v>0.3√n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наст!$Z$28:$Z$36</c:f>
              <c:numCache>
                <c:formatCode>General</c:formatCode>
                <c:ptCount val="9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82-450D-863F-60FF7F65C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62240736"/>
        <c:axId val="-1662267936"/>
      </c:lineChart>
      <c:scatterChart>
        <c:scatterStyle val="lineMarker"/>
        <c:varyColors val="0"/>
        <c:ser>
          <c:idx val="2"/>
          <c:order val="1"/>
          <c:tx>
            <c:strRef>
              <c:f>наст!$Z$27</c:f>
              <c:strCache>
                <c:ptCount val="1"/>
                <c:pt idx="0">
                  <c:v>1 класс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yVal>
            <c:numRef>
              <c:f>наст!$J$27:$J$35</c:f>
              <c:numCache>
                <c:formatCode>General</c:formatCode>
                <c:ptCount val="9"/>
                <c:pt idx="0">
                  <c:v>9.3600000000000003E-2</c:v>
                </c:pt>
                <c:pt idx="1">
                  <c:v>0.4098</c:v>
                </c:pt>
                <c:pt idx="2">
                  <c:v>0.25790000000000002</c:v>
                </c:pt>
                <c:pt idx="3">
                  <c:v>0.1807</c:v>
                </c:pt>
                <c:pt idx="4">
                  <c:v>0.12909999999999999</c:v>
                </c:pt>
                <c:pt idx="5">
                  <c:v>0.17749999999999999</c:v>
                </c:pt>
                <c:pt idx="6">
                  <c:v>9.4899999999999998E-2</c:v>
                </c:pt>
                <c:pt idx="7">
                  <c:v>0.18440000000000001</c:v>
                </c:pt>
                <c:pt idx="8">
                  <c:v>8.1299999999999997E-2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82-450D-863F-60FF7F65C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62240736"/>
        <c:axId val="-1662267936"/>
      </c:scatterChart>
      <c:catAx>
        <c:axId val="-1662240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Номер цикла</a:t>
                </a:r>
              </a:p>
            </c:rich>
          </c:tx>
          <c:layout>
            <c:manualLayout>
              <c:xMode val="edge"/>
              <c:yMode val="edge"/>
              <c:x val="0.45027488929420023"/>
              <c:y val="0.87050754089098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62267936"/>
        <c:crosses val="autoZero"/>
        <c:auto val="1"/>
        <c:lblAlgn val="ctr"/>
        <c:lblOffset val="100"/>
        <c:noMultiLvlLbl val="0"/>
      </c:catAx>
      <c:valAx>
        <c:axId val="-166226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smtClean="0"/>
                  <a:t>СКО, </a:t>
                </a:r>
                <a:r>
                  <a:rPr lang="ru-RU" sz="1400"/>
                  <a:t>мм</a:t>
                </a:r>
              </a:p>
            </c:rich>
          </c:tx>
          <c:layout>
            <c:manualLayout>
              <c:xMode val="edge"/>
              <c:yMode val="edge"/>
              <c:x val="1.1257136750093237E-2"/>
              <c:y val="0.30994625780447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62240736"/>
        <c:crosses val="autoZero"/>
        <c:crossBetween val="between"/>
        <c:majorUnit val="0.5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smtClean="0"/>
              <a:t>Усеченное</a:t>
            </a:r>
            <a:r>
              <a:rPr lang="ru-RU" sz="1400" baseline="0" smtClean="0"/>
              <a:t> нормальное </a:t>
            </a:r>
            <a:r>
              <a:rPr lang="ru-RU" sz="1400" baseline="0" smtClean="0"/>
              <a:t>распределение для расстояний</a:t>
            </a:r>
            <a:endParaRPr lang="ru-RU" sz="1400"/>
          </a:p>
        </c:rich>
      </c:tx>
      <c:layout>
        <c:manualLayout>
          <c:xMode val="edge"/>
          <c:yMode val="edge"/>
          <c:x val="0.31130465151776993"/>
          <c:y val="4.2182538569528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32"/>
          <c:order val="32"/>
          <c:tx>
            <c:strRef>
              <c:f>'\2025\Аспирантура\Арена 1й класс\[анализ.xlsx]10мм'!$AZ$1:$BA$1</c:f>
              <c:strCache>
                <c:ptCount val="1"/>
                <c:pt idx="0">
                  <c:v>1σ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'\2025\Аспирантура\Арена 1й класс\[анализ.xlsx]10мм'!$AZ$2:$AZ$157</c:f>
              <c:numCache>
                <c:formatCode>General</c:formatCode>
                <c:ptCount val="156"/>
                <c:pt idx="0">
                  <c:v>-333</c:v>
                </c:pt>
                <c:pt idx="1">
                  <c:v>-333</c:v>
                </c:pt>
                <c:pt idx="2">
                  <c:v>-333</c:v>
                </c:pt>
                <c:pt idx="3">
                  <c:v>-333</c:v>
                </c:pt>
                <c:pt idx="4">
                  <c:v>-333</c:v>
                </c:pt>
                <c:pt idx="5">
                  <c:v>-333</c:v>
                </c:pt>
                <c:pt idx="6">
                  <c:v>-333</c:v>
                </c:pt>
                <c:pt idx="7">
                  <c:v>-333</c:v>
                </c:pt>
                <c:pt idx="8">
                  <c:v>-333</c:v>
                </c:pt>
                <c:pt idx="9">
                  <c:v>-333</c:v>
                </c:pt>
                <c:pt idx="10">
                  <c:v>-333</c:v>
                </c:pt>
                <c:pt idx="11">
                  <c:v>-333</c:v>
                </c:pt>
                <c:pt idx="12">
                  <c:v>-333</c:v>
                </c:pt>
                <c:pt idx="13">
                  <c:v>-333</c:v>
                </c:pt>
                <c:pt idx="14">
                  <c:v>-333</c:v>
                </c:pt>
                <c:pt idx="15">
                  <c:v>-333</c:v>
                </c:pt>
                <c:pt idx="16">
                  <c:v>-333</c:v>
                </c:pt>
                <c:pt idx="17">
                  <c:v>-333</c:v>
                </c:pt>
                <c:pt idx="18">
                  <c:v>-333</c:v>
                </c:pt>
                <c:pt idx="19">
                  <c:v>-333</c:v>
                </c:pt>
                <c:pt idx="20">
                  <c:v>-333</c:v>
                </c:pt>
                <c:pt idx="21">
                  <c:v>-333</c:v>
                </c:pt>
                <c:pt idx="22">
                  <c:v>-333</c:v>
                </c:pt>
                <c:pt idx="23">
                  <c:v>-333</c:v>
                </c:pt>
                <c:pt idx="24">
                  <c:v>-333</c:v>
                </c:pt>
                <c:pt idx="25">
                  <c:v>-333</c:v>
                </c:pt>
                <c:pt idx="26">
                  <c:v>-333</c:v>
                </c:pt>
                <c:pt idx="27">
                  <c:v>-333</c:v>
                </c:pt>
                <c:pt idx="28">
                  <c:v>-333</c:v>
                </c:pt>
                <c:pt idx="29">
                  <c:v>-333</c:v>
                </c:pt>
                <c:pt idx="30">
                  <c:v>-333</c:v>
                </c:pt>
                <c:pt idx="31">
                  <c:v>-333</c:v>
                </c:pt>
                <c:pt idx="32">
                  <c:v>-333</c:v>
                </c:pt>
                <c:pt idx="33">
                  <c:v>-333</c:v>
                </c:pt>
                <c:pt idx="34">
                  <c:v>-333</c:v>
                </c:pt>
                <c:pt idx="35">
                  <c:v>-333</c:v>
                </c:pt>
                <c:pt idx="36">
                  <c:v>-333</c:v>
                </c:pt>
                <c:pt idx="37">
                  <c:v>-333</c:v>
                </c:pt>
                <c:pt idx="38">
                  <c:v>-333</c:v>
                </c:pt>
                <c:pt idx="39">
                  <c:v>-333</c:v>
                </c:pt>
                <c:pt idx="40">
                  <c:v>-333</c:v>
                </c:pt>
                <c:pt idx="41">
                  <c:v>-333</c:v>
                </c:pt>
                <c:pt idx="42">
                  <c:v>-333</c:v>
                </c:pt>
                <c:pt idx="43">
                  <c:v>-333</c:v>
                </c:pt>
                <c:pt idx="44">
                  <c:v>-333</c:v>
                </c:pt>
                <c:pt idx="45">
                  <c:v>-333</c:v>
                </c:pt>
                <c:pt idx="46">
                  <c:v>-333</c:v>
                </c:pt>
                <c:pt idx="47">
                  <c:v>-333</c:v>
                </c:pt>
                <c:pt idx="48">
                  <c:v>-333</c:v>
                </c:pt>
                <c:pt idx="49">
                  <c:v>-333</c:v>
                </c:pt>
                <c:pt idx="50">
                  <c:v>-333</c:v>
                </c:pt>
                <c:pt idx="51">
                  <c:v>-333</c:v>
                </c:pt>
                <c:pt idx="52">
                  <c:v>-333</c:v>
                </c:pt>
                <c:pt idx="53">
                  <c:v>-333</c:v>
                </c:pt>
                <c:pt idx="54">
                  <c:v>-333</c:v>
                </c:pt>
                <c:pt idx="55">
                  <c:v>-333</c:v>
                </c:pt>
                <c:pt idx="56">
                  <c:v>-333</c:v>
                </c:pt>
                <c:pt idx="57">
                  <c:v>-333</c:v>
                </c:pt>
                <c:pt idx="58">
                  <c:v>-333</c:v>
                </c:pt>
                <c:pt idx="59">
                  <c:v>-333</c:v>
                </c:pt>
                <c:pt idx="60">
                  <c:v>-333</c:v>
                </c:pt>
                <c:pt idx="61">
                  <c:v>-333</c:v>
                </c:pt>
                <c:pt idx="62">
                  <c:v>-333</c:v>
                </c:pt>
                <c:pt idx="63">
                  <c:v>-333</c:v>
                </c:pt>
                <c:pt idx="64">
                  <c:v>-333</c:v>
                </c:pt>
                <c:pt idx="65">
                  <c:v>-333</c:v>
                </c:pt>
                <c:pt idx="66">
                  <c:v>-333</c:v>
                </c:pt>
                <c:pt idx="67">
                  <c:v>-333</c:v>
                </c:pt>
                <c:pt idx="68">
                  <c:v>-333</c:v>
                </c:pt>
                <c:pt idx="69">
                  <c:v>-333</c:v>
                </c:pt>
                <c:pt idx="70">
                  <c:v>-333</c:v>
                </c:pt>
                <c:pt idx="71">
                  <c:v>-333</c:v>
                </c:pt>
                <c:pt idx="72">
                  <c:v>-333</c:v>
                </c:pt>
                <c:pt idx="73">
                  <c:v>-333</c:v>
                </c:pt>
                <c:pt idx="74">
                  <c:v>-333</c:v>
                </c:pt>
                <c:pt idx="75">
                  <c:v>-333</c:v>
                </c:pt>
                <c:pt idx="76">
                  <c:v>-333</c:v>
                </c:pt>
                <c:pt idx="77">
                  <c:v>-333</c:v>
                </c:pt>
                <c:pt idx="78">
                  <c:v>-333</c:v>
                </c:pt>
                <c:pt idx="79">
                  <c:v>-333</c:v>
                </c:pt>
                <c:pt idx="80">
                  <c:v>-333</c:v>
                </c:pt>
                <c:pt idx="81">
                  <c:v>-333</c:v>
                </c:pt>
                <c:pt idx="82">
                  <c:v>-333</c:v>
                </c:pt>
                <c:pt idx="83">
                  <c:v>-333</c:v>
                </c:pt>
                <c:pt idx="84">
                  <c:v>-333</c:v>
                </c:pt>
                <c:pt idx="85">
                  <c:v>-333</c:v>
                </c:pt>
                <c:pt idx="86">
                  <c:v>-333</c:v>
                </c:pt>
                <c:pt idx="87">
                  <c:v>-333</c:v>
                </c:pt>
                <c:pt idx="88">
                  <c:v>-333</c:v>
                </c:pt>
                <c:pt idx="89">
                  <c:v>-333</c:v>
                </c:pt>
                <c:pt idx="90">
                  <c:v>-333</c:v>
                </c:pt>
                <c:pt idx="91">
                  <c:v>-333</c:v>
                </c:pt>
                <c:pt idx="92">
                  <c:v>-333</c:v>
                </c:pt>
                <c:pt idx="93">
                  <c:v>-333</c:v>
                </c:pt>
                <c:pt idx="94">
                  <c:v>-333</c:v>
                </c:pt>
                <c:pt idx="95">
                  <c:v>-333</c:v>
                </c:pt>
                <c:pt idx="96">
                  <c:v>-333</c:v>
                </c:pt>
                <c:pt idx="97">
                  <c:v>-333</c:v>
                </c:pt>
                <c:pt idx="98">
                  <c:v>-333</c:v>
                </c:pt>
                <c:pt idx="99">
                  <c:v>-333</c:v>
                </c:pt>
                <c:pt idx="100">
                  <c:v>-333</c:v>
                </c:pt>
                <c:pt idx="101">
                  <c:v>-333</c:v>
                </c:pt>
                <c:pt idx="102">
                  <c:v>-333</c:v>
                </c:pt>
                <c:pt idx="103">
                  <c:v>-333</c:v>
                </c:pt>
                <c:pt idx="104">
                  <c:v>-333</c:v>
                </c:pt>
                <c:pt idx="105">
                  <c:v>-333</c:v>
                </c:pt>
                <c:pt idx="106">
                  <c:v>-333</c:v>
                </c:pt>
                <c:pt idx="107">
                  <c:v>-333</c:v>
                </c:pt>
                <c:pt idx="108">
                  <c:v>-333</c:v>
                </c:pt>
                <c:pt idx="109">
                  <c:v>-333</c:v>
                </c:pt>
                <c:pt idx="110">
                  <c:v>-333</c:v>
                </c:pt>
                <c:pt idx="111">
                  <c:v>-333</c:v>
                </c:pt>
                <c:pt idx="112">
                  <c:v>-333</c:v>
                </c:pt>
                <c:pt idx="113">
                  <c:v>-333</c:v>
                </c:pt>
                <c:pt idx="114">
                  <c:v>-333</c:v>
                </c:pt>
                <c:pt idx="115">
                  <c:v>-333</c:v>
                </c:pt>
                <c:pt idx="116">
                  <c:v>-333</c:v>
                </c:pt>
                <c:pt idx="117">
                  <c:v>-333</c:v>
                </c:pt>
                <c:pt idx="118">
                  <c:v>-333</c:v>
                </c:pt>
                <c:pt idx="119">
                  <c:v>-333</c:v>
                </c:pt>
                <c:pt idx="120">
                  <c:v>-333</c:v>
                </c:pt>
                <c:pt idx="121">
                  <c:v>-333</c:v>
                </c:pt>
                <c:pt idx="122">
                  <c:v>-333</c:v>
                </c:pt>
                <c:pt idx="123">
                  <c:v>-333</c:v>
                </c:pt>
                <c:pt idx="124">
                  <c:v>-333</c:v>
                </c:pt>
                <c:pt idx="125">
                  <c:v>-333</c:v>
                </c:pt>
                <c:pt idx="126">
                  <c:v>-333</c:v>
                </c:pt>
                <c:pt idx="127">
                  <c:v>-333</c:v>
                </c:pt>
                <c:pt idx="128">
                  <c:v>-333</c:v>
                </c:pt>
                <c:pt idx="129">
                  <c:v>-333</c:v>
                </c:pt>
                <c:pt idx="130">
                  <c:v>-333</c:v>
                </c:pt>
                <c:pt idx="131">
                  <c:v>-333</c:v>
                </c:pt>
                <c:pt idx="132">
                  <c:v>-333</c:v>
                </c:pt>
                <c:pt idx="133">
                  <c:v>-333</c:v>
                </c:pt>
                <c:pt idx="134">
                  <c:v>-333</c:v>
                </c:pt>
                <c:pt idx="135">
                  <c:v>-333</c:v>
                </c:pt>
                <c:pt idx="136">
                  <c:v>-333</c:v>
                </c:pt>
                <c:pt idx="137">
                  <c:v>-333</c:v>
                </c:pt>
                <c:pt idx="138">
                  <c:v>-333</c:v>
                </c:pt>
                <c:pt idx="139">
                  <c:v>-333</c:v>
                </c:pt>
                <c:pt idx="140">
                  <c:v>-333</c:v>
                </c:pt>
                <c:pt idx="141">
                  <c:v>-333</c:v>
                </c:pt>
                <c:pt idx="142">
                  <c:v>-333</c:v>
                </c:pt>
                <c:pt idx="143">
                  <c:v>-333</c:v>
                </c:pt>
                <c:pt idx="144">
                  <c:v>-333</c:v>
                </c:pt>
                <c:pt idx="145">
                  <c:v>-333</c:v>
                </c:pt>
                <c:pt idx="146">
                  <c:v>-333</c:v>
                </c:pt>
                <c:pt idx="147">
                  <c:v>-333</c:v>
                </c:pt>
                <c:pt idx="148">
                  <c:v>-333</c:v>
                </c:pt>
                <c:pt idx="149">
                  <c:v>-333</c:v>
                </c:pt>
                <c:pt idx="150">
                  <c:v>-333</c:v>
                </c:pt>
                <c:pt idx="151">
                  <c:v>-333</c:v>
                </c:pt>
                <c:pt idx="152">
                  <c:v>-333</c:v>
                </c:pt>
                <c:pt idx="153">
                  <c:v>-333</c:v>
                </c:pt>
                <c:pt idx="154">
                  <c:v>-333</c:v>
                </c:pt>
                <c:pt idx="155">
                  <c:v>-333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B69-4194-8BF5-6100ED7E1C7D}"/>
            </c:ext>
          </c:extLst>
        </c:ser>
        <c:ser>
          <c:idx val="33"/>
          <c:order val="33"/>
          <c:tx>
            <c:strRef>
              <c:f>'\2025\Аспирантура\Арена 1й класс\[анализ.xlsx]10мм'!$AZ$1:$BA$1</c:f>
              <c:strCache>
                <c:ptCount val="1"/>
                <c:pt idx="0">
                  <c:v>1σ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'\2025\Аспирантура\Арена 1й класс\[анализ.xlsx]10мм'!$BA$2:$BA$157</c:f>
              <c:numCache>
                <c:formatCode>General</c:formatCode>
                <c:ptCount val="156"/>
                <c:pt idx="0">
                  <c:v>333</c:v>
                </c:pt>
                <c:pt idx="1">
                  <c:v>333</c:v>
                </c:pt>
                <c:pt idx="2">
                  <c:v>333</c:v>
                </c:pt>
                <c:pt idx="3">
                  <c:v>333</c:v>
                </c:pt>
                <c:pt idx="4">
                  <c:v>333</c:v>
                </c:pt>
                <c:pt idx="5">
                  <c:v>333</c:v>
                </c:pt>
                <c:pt idx="6">
                  <c:v>333</c:v>
                </c:pt>
                <c:pt idx="7">
                  <c:v>333</c:v>
                </c:pt>
                <c:pt idx="8">
                  <c:v>333</c:v>
                </c:pt>
                <c:pt idx="9">
                  <c:v>333</c:v>
                </c:pt>
                <c:pt idx="10">
                  <c:v>333</c:v>
                </c:pt>
                <c:pt idx="11">
                  <c:v>333</c:v>
                </c:pt>
                <c:pt idx="12">
                  <c:v>333</c:v>
                </c:pt>
                <c:pt idx="13">
                  <c:v>333</c:v>
                </c:pt>
                <c:pt idx="14">
                  <c:v>333</c:v>
                </c:pt>
                <c:pt idx="15">
                  <c:v>333</c:v>
                </c:pt>
                <c:pt idx="16">
                  <c:v>333</c:v>
                </c:pt>
                <c:pt idx="17">
                  <c:v>333</c:v>
                </c:pt>
                <c:pt idx="18">
                  <c:v>333</c:v>
                </c:pt>
                <c:pt idx="19">
                  <c:v>333</c:v>
                </c:pt>
                <c:pt idx="20">
                  <c:v>333</c:v>
                </c:pt>
                <c:pt idx="21">
                  <c:v>333</c:v>
                </c:pt>
                <c:pt idx="22">
                  <c:v>333</c:v>
                </c:pt>
                <c:pt idx="23">
                  <c:v>333</c:v>
                </c:pt>
                <c:pt idx="24">
                  <c:v>333</c:v>
                </c:pt>
                <c:pt idx="25">
                  <c:v>333</c:v>
                </c:pt>
                <c:pt idx="26">
                  <c:v>333</c:v>
                </c:pt>
                <c:pt idx="27">
                  <c:v>333</c:v>
                </c:pt>
                <c:pt idx="28">
                  <c:v>333</c:v>
                </c:pt>
                <c:pt idx="29">
                  <c:v>333</c:v>
                </c:pt>
                <c:pt idx="30">
                  <c:v>333</c:v>
                </c:pt>
                <c:pt idx="31">
                  <c:v>333</c:v>
                </c:pt>
                <c:pt idx="32">
                  <c:v>333</c:v>
                </c:pt>
                <c:pt idx="33">
                  <c:v>333</c:v>
                </c:pt>
                <c:pt idx="34">
                  <c:v>333</c:v>
                </c:pt>
                <c:pt idx="35">
                  <c:v>333</c:v>
                </c:pt>
                <c:pt idx="36">
                  <c:v>333</c:v>
                </c:pt>
                <c:pt idx="37">
                  <c:v>333</c:v>
                </c:pt>
                <c:pt idx="38">
                  <c:v>333</c:v>
                </c:pt>
                <c:pt idx="39">
                  <c:v>333</c:v>
                </c:pt>
                <c:pt idx="40">
                  <c:v>333</c:v>
                </c:pt>
                <c:pt idx="41">
                  <c:v>333</c:v>
                </c:pt>
                <c:pt idx="42">
                  <c:v>333</c:v>
                </c:pt>
                <c:pt idx="43">
                  <c:v>333</c:v>
                </c:pt>
                <c:pt idx="44">
                  <c:v>333</c:v>
                </c:pt>
                <c:pt idx="45">
                  <c:v>333</c:v>
                </c:pt>
                <c:pt idx="46">
                  <c:v>333</c:v>
                </c:pt>
                <c:pt idx="47">
                  <c:v>333</c:v>
                </c:pt>
                <c:pt idx="48">
                  <c:v>333</c:v>
                </c:pt>
                <c:pt idx="49">
                  <c:v>333</c:v>
                </c:pt>
                <c:pt idx="50">
                  <c:v>333</c:v>
                </c:pt>
                <c:pt idx="51">
                  <c:v>333</c:v>
                </c:pt>
                <c:pt idx="52">
                  <c:v>333</c:v>
                </c:pt>
                <c:pt idx="53">
                  <c:v>333</c:v>
                </c:pt>
                <c:pt idx="54">
                  <c:v>333</c:v>
                </c:pt>
                <c:pt idx="55">
                  <c:v>333</c:v>
                </c:pt>
                <c:pt idx="56">
                  <c:v>333</c:v>
                </c:pt>
                <c:pt idx="57">
                  <c:v>333</c:v>
                </c:pt>
                <c:pt idx="58">
                  <c:v>333</c:v>
                </c:pt>
                <c:pt idx="59">
                  <c:v>333</c:v>
                </c:pt>
                <c:pt idx="60">
                  <c:v>333</c:v>
                </c:pt>
                <c:pt idx="61">
                  <c:v>333</c:v>
                </c:pt>
                <c:pt idx="62">
                  <c:v>333</c:v>
                </c:pt>
                <c:pt idx="63">
                  <c:v>333</c:v>
                </c:pt>
                <c:pt idx="64">
                  <c:v>333</c:v>
                </c:pt>
                <c:pt idx="65">
                  <c:v>333</c:v>
                </c:pt>
                <c:pt idx="66">
                  <c:v>333</c:v>
                </c:pt>
                <c:pt idx="67">
                  <c:v>333</c:v>
                </c:pt>
                <c:pt idx="68">
                  <c:v>333</c:v>
                </c:pt>
                <c:pt idx="69">
                  <c:v>333</c:v>
                </c:pt>
                <c:pt idx="70">
                  <c:v>333</c:v>
                </c:pt>
                <c:pt idx="71">
                  <c:v>333</c:v>
                </c:pt>
                <c:pt idx="72">
                  <c:v>333</c:v>
                </c:pt>
                <c:pt idx="73">
                  <c:v>333</c:v>
                </c:pt>
                <c:pt idx="74">
                  <c:v>333</c:v>
                </c:pt>
                <c:pt idx="75">
                  <c:v>333</c:v>
                </c:pt>
                <c:pt idx="76">
                  <c:v>333</c:v>
                </c:pt>
                <c:pt idx="77">
                  <c:v>333</c:v>
                </c:pt>
                <c:pt idx="78">
                  <c:v>333</c:v>
                </c:pt>
                <c:pt idx="79">
                  <c:v>333</c:v>
                </c:pt>
                <c:pt idx="80">
                  <c:v>333</c:v>
                </c:pt>
                <c:pt idx="81">
                  <c:v>333</c:v>
                </c:pt>
                <c:pt idx="82">
                  <c:v>333</c:v>
                </c:pt>
                <c:pt idx="83">
                  <c:v>333</c:v>
                </c:pt>
                <c:pt idx="84">
                  <c:v>333</c:v>
                </c:pt>
                <c:pt idx="85">
                  <c:v>333</c:v>
                </c:pt>
                <c:pt idx="86">
                  <c:v>333</c:v>
                </c:pt>
                <c:pt idx="87">
                  <c:v>333</c:v>
                </c:pt>
                <c:pt idx="88">
                  <c:v>333</c:v>
                </c:pt>
                <c:pt idx="89">
                  <c:v>333</c:v>
                </c:pt>
                <c:pt idx="90">
                  <c:v>333</c:v>
                </c:pt>
                <c:pt idx="91">
                  <c:v>333</c:v>
                </c:pt>
                <c:pt idx="92">
                  <c:v>333</c:v>
                </c:pt>
                <c:pt idx="93">
                  <c:v>333</c:v>
                </c:pt>
                <c:pt idx="94">
                  <c:v>333</c:v>
                </c:pt>
                <c:pt idx="95">
                  <c:v>333</c:v>
                </c:pt>
                <c:pt idx="96">
                  <c:v>333</c:v>
                </c:pt>
                <c:pt idx="97">
                  <c:v>333</c:v>
                </c:pt>
                <c:pt idx="98">
                  <c:v>333</c:v>
                </c:pt>
                <c:pt idx="99">
                  <c:v>333</c:v>
                </c:pt>
                <c:pt idx="100">
                  <c:v>333</c:v>
                </c:pt>
                <c:pt idx="101">
                  <c:v>333</c:v>
                </c:pt>
                <c:pt idx="102">
                  <c:v>333</c:v>
                </c:pt>
                <c:pt idx="103">
                  <c:v>333</c:v>
                </c:pt>
                <c:pt idx="104">
                  <c:v>333</c:v>
                </c:pt>
                <c:pt idx="105">
                  <c:v>333</c:v>
                </c:pt>
                <c:pt idx="106">
                  <c:v>333</c:v>
                </c:pt>
                <c:pt idx="107">
                  <c:v>333</c:v>
                </c:pt>
                <c:pt idx="108">
                  <c:v>333</c:v>
                </c:pt>
                <c:pt idx="109">
                  <c:v>333</c:v>
                </c:pt>
                <c:pt idx="110">
                  <c:v>333</c:v>
                </c:pt>
                <c:pt idx="111">
                  <c:v>333</c:v>
                </c:pt>
                <c:pt idx="112">
                  <c:v>333</c:v>
                </c:pt>
                <c:pt idx="113">
                  <c:v>333</c:v>
                </c:pt>
                <c:pt idx="114">
                  <c:v>333</c:v>
                </c:pt>
                <c:pt idx="115">
                  <c:v>333</c:v>
                </c:pt>
                <c:pt idx="116">
                  <c:v>333</c:v>
                </c:pt>
                <c:pt idx="117">
                  <c:v>333</c:v>
                </c:pt>
                <c:pt idx="118">
                  <c:v>333</c:v>
                </c:pt>
                <c:pt idx="119">
                  <c:v>333</c:v>
                </c:pt>
                <c:pt idx="120">
                  <c:v>333</c:v>
                </c:pt>
                <c:pt idx="121">
                  <c:v>333</c:v>
                </c:pt>
                <c:pt idx="122">
                  <c:v>333</c:v>
                </c:pt>
                <c:pt idx="123">
                  <c:v>333</c:v>
                </c:pt>
                <c:pt idx="124">
                  <c:v>333</c:v>
                </c:pt>
                <c:pt idx="125">
                  <c:v>333</c:v>
                </c:pt>
                <c:pt idx="126">
                  <c:v>333</c:v>
                </c:pt>
                <c:pt idx="127">
                  <c:v>333</c:v>
                </c:pt>
                <c:pt idx="128">
                  <c:v>333</c:v>
                </c:pt>
                <c:pt idx="129">
                  <c:v>333</c:v>
                </c:pt>
                <c:pt idx="130">
                  <c:v>333</c:v>
                </c:pt>
                <c:pt idx="131">
                  <c:v>333</c:v>
                </c:pt>
                <c:pt idx="132">
                  <c:v>333</c:v>
                </c:pt>
                <c:pt idx="133">
                  <c:v>333</c:v>
                </c:pt>
                <c:pt idx="134">
                  <c:v>333</c:v>
                </c:pt>
                <c:pt idx="135">
                  <c:v>333</c:v>
                </c:pt>
                <c:pt idx="136">
                  <c:v>333</c:v>
                </c:pt>
                <c:pt idx="137">
                  <c:v>333</c:v>
                </c:pt>
                <c:pt idx="138">
                  <c:v>333</c:v>
                </c:pt>
                <c:pt idx="139">
                  <c:v>333</c:v>
                </c:pt>
                <c:pt idx="140">
                  <c:v>333</c:v>
                </c:pt>
                <c:pt idx="141">
                  <c:v>333</c:v>
                </c:pt>
                <c:pt idx="142">
                  <c:v>333</c:v>
                </c:pt>
                <c:pt idx="143">
                  <c:v>333</c:v>
                </c:pt>
                <c:pt idx="144">
                  <c:v>333</c:v>
                </c:pt>
                <c:pt idx="145">
                  <c:v>333</c:v>
                </c:pt>
                <c:pt idx="146">
                  <c:v>333</c:v>
                </c:pt>
                <c:pt idx="147">
                  <c:v>333</c:v>
                </c:pt>
                <c:pt idx="148">
                  <c:v>333</c:v>
                </c:pt>
                <c:pt idx="149">
                  <c:v>333</c:v>
                </c:pt>
                <c:pt idx="150">
                  <c:v>333</c:v>
                </c:pt>
                <c:pt idx="151">
                  <c:v>333</c:v>
                </c:pt>
                <c:pt idx="152">
                  <c:v>333</c:v>
                </c:pt>
                <c:pt idx="153">
                  <c:v>333</c:v>
                </c:pt>
                <c:pt idx="154">
                  <c:v>333</c:v>
                </c:pt>
                <c:pt idx="155">
                  <c:v>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B69-4194-8BF5-6100ED7E1C7D}"/>
            </c:ext>
          </c:extLst>
        </c:ser>
        <c:ser>
          <c:idx val="34"/>
          <c:order val="34"/>
          <c:tx>
            <c:strRef>
              <c:f>'\2025\Аспирантура\Арена 1й класс\[анализ.xlsx]10мм'!$BB$1:$BC$1</c:f>
              <c:strCache>
                <c:ptCount val="1"/>
                <c:pt idx="0">
                  <c:v>2σ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'\2025\Аспирантура\Арена 1й класс\[анализ.xlsx]10мм'!$BB$2:$BB$157</c:f>
              <c:numCache>
                <c:formatCode>General</c:formatCode>
                <c:ptCount val="156"/>
                <c:pt idx="0">
                  <c:v>-666</c:v>
                </c:pt>
                <c:pt idx="1">
                  <c:v>-666</c:v>
                </c:pt>
                <c:pt idx="2">
                  <c:v>-666</c:v>
                </c:pt>
                <c:pt idx="3">
                  <c:v>-666</c:v>
                </c:pt>
                <c:pt idx="4">
                  <c:v>-666</c:v>
                </c:pt>
                <c:pt idx="5">
                  <c:v>-666</c:v>
                </c:pt>
                <c:pt idx="6">
                  <c:v>-666</c:v>
                </c:pt>
                <c:pt idx="7">
                  <c:v>-666</c:v>
                </c:pt>
                <c:pt idx="8">
                  <c:v>-666</c:v>
                </c:pt>
                <c:pt idx="9">
                  <c:v>-666</c:v>
                </c:pt>
                <c:pt idx="10">
                  <c:v>-666</c:v>
                </c:pt>
                <c:pt idx="11">
                  <c:v>-666</c:v>
                </c:pt>
                <c:pt idx="12">
                  <c:v>-666</c:v>
                </c:pt>
                <c:pt idx="13">
                  <c:v>-666</c:v>
                </c:pt>
                <c:pt idx="14">
                  <c:v>-666</c:v>
                </c:pt>
                <c:pt idx="15">
                  <c:v>-666</c:v>
                </c:pt>
                <c:pt idx="16">
                  <c:v>-666</c:v>
                </c:pt>
                <c:pt idx="17">
                  <c:v>-666</c:v>
                </c:pt>
                <c:pt idx="18">
                  <c:v>-666</c:v>
                </c:pt>
                <c:pt idx="19">
                  <c:v>-666</c:v>
                </c:pt>
                <c:pt idx="20">
                  <c:v>-666</c:v>
                </c:pt>
                <c:pt idx="21">
                  <c:v>-666</c:v>
                </c:pt>
                <c:pt idx="22">
                  <c:v>-666</c:v>
                </c:pt>
                <c:pt idx="23">
                  <c:v>-666</c:v>
                </c:pt>
                <c:pt idx="24">
                  <c:v>-666</c:v>
                </c:pt>
                <c:pt idx="25">
                  <c:v>-666</c:v>
                </c:pt>
                <c:pt idx="26">
                  <c:v>-666</c:v>
                </c:pt>
                <c:pt idx="27">
                  <c:v>-666</c:v>
                </c:pt>
                <c:pt idx="28">
                  <c:v>-666</c:v>
                </c:pt>
                <c:pt idx="29">
                  <c:v>-666</c:v>
                </c:pt>
                <c:pt idx="30">
                  <c:v>-666</c:v>
                </c:pt>
                <c:pt idx="31">
                  <c:v>-666</c:v>
                </c:pt>
                <c:pt idx="32">
                  <c:v>-666</c:v>
                </c:pt>
                <c:pt idx="33">
                  <c:v>-666</c:v>
                </c:pt>
                <c:pt idx="34">
                  <c:v>-666</c:v>
                </c:pt>
                <c:pt idx="35">
                  <c:v>-666</c:v>
                </c:pt>
                <c:pt idx="36">
                  <c:v>-666</c:v>
                </c:pt>
                <c:pt idx="37">
                  <c:v>-666</c:v>
                </c:pt>
                <c:pt idx="38">
                  <c:v>-666</c:v>
                </c:pt>
                <c:pt idx="39">
                  <c:v>-666</c:v>
                </c:pt>
                <c:pt idx="40">
                  <c:v>-666</c:v>
                </c:pt>
                <c:pt idx="41">
                  <c:v>-666</c:v>
                </c:pt>
                <c:pt idx="42">
                  <c:v>-666</c:v>
                </c:pt>
                <c:pt idx="43">
                  <c:v>-666</c:v>
                </c:pt>
                <c:pt idx="44">
                  <c:v>-666</c:v>
                </c:pt>
                <c:pt idx="45">
                  <c:v>-666</c:v>
                </c:pt>
                <c:pt idx="46">
                  <c:v>-666</c:v>
                </c:pt>
                <c:pt idx="47">
                  <c:v>-666</c:v>
                </c:pt>
                <c:pt idx="48">
                  <c:v>-666</c:v>
                </c:pt>
                <c:pt idx="49">
                  <c:v>-666</c:v>
                </c:pt>
                <c:pt idx="50">
                  <c:v>-666</c:v>
                </c:pt>
                <c:pt idx="51">
                  <c:v>-666</c:v>
                </c:pt>
                <c:pt idx="52">
                  <c:v>-666</c:v>
                </c:pt>
                <c:pt idx="53">
                  <c:v>-666</c:v>
                </c:pt>
                <c:pt idx="54">
                  <c:v>-666</c:v>
                </c:pt>
                <c:pt idx="55">
                  <c:v>-666</c:v>
                </c:pt>
                <c:pt idx="56">
                  <c:v>-666</c:v>
                </c:pt>
                <c:pt idx="57">
                  <c:v>-666</c:v>
                </c:pt>
                <c:pt idx="58">
                  <c:v>-666</c:v>
                </c:pt>
                <c:pt idx="59">
                  <c:v>-666</c:v>
                </c:pt>
                <c:pt idx="60">
                  <c:v>-666</c:v>
                </c:pt>
                <c:pt idx="61">
                  <c:v>-666</c:v>
                </c:pt>
                <c:pt idx="62">
                  <c:v>-666</c:v>
                </c:pt>
                <c:pt idx="63">
                  <c:v>-666</c:v>
                </c:pt>
                <c:pt idx="64">
                  <c:v>-666</c:v>
                </c:pt>
                <c:pt idx="65">
                  <c:v>-666</c:v>
                </c:pt>
                <c:pt idx="66">
                  <c:v>-666</c:v>
                </c:pt>
                <c:pt idx="67">
                  <c:v>-666</c:v>
                </c:pt>
                <c:pt idx="68">
                  <c:v>-666</c:v>
                </c:pt>
                <c:pt idx="69">
                  <c:v>-666</c:v>
                </c:pt>
                <c:pt idx="70">
                  <c:v>-666</c:v>
                </c:pt>
                <c:pt idx="71">
                  <c:v>-666</c:v>
                </c:pt>
                <c:pt idx="72">
                  <c:v>-666</c:v>
                </c:pt>
                <c:pt idx="73">
                  <c:v>-666</c:v>
                </c:pt>
                <c:pt idx="74">
                  <c:v>-666</c:v>
                </c:pt>
                <c:pt idx="75">
                  <c:v>-666</c:v>
                </c:pt>
                <c:pt idx="76">
                  <c:v>-666</c:v>
                </c:pt>
                <c:pt idx="77">
                  <c:v>-666</c:v>
                </c:pt>
                <c:pt idx="78">
                  <c:v>-666</c:v>
                </c:pt>
                <c:pt idx="79">
                  <c:v>-666</c:v>
                </c:pt>
                <c:pt idx="80">
                  <c:v>-666</c:v>
                </c:pt>
                <c:pt idx="81">
                  <c:v>-666</c:v>
                </c:pt>
                <c:pt idx="82">
                  <c:v>-666</c:v>
                </c:pt>
                <c:pt idx="83">
                  <c:v>-666</c:v>
                </c:pt>
                <c:pt idx="84">
                  <c:v>-666</c:v>
                </c:pt>
                <c:pt idx="85">
                  <c:v>-666</c:v>
                </c:pt>
                <c:pt idx="86">
                  <c:v>-666</c:v>
                </c:pt>
                <c:pt idx="87">
                  <c:v>-666</c:v>
                </c:pt>
                <c:pt idx="88">
                  <c:v>-666</c:v>
                </c:pt>
                <c:pt idx="89">
                  <c:v>-666</c:v>
                </c:pt>
                <c:pt idx="90">
                  <c:v>-666</c:v>
                </c:pt>
                <c:pt idx="91">
                  <c:v>-666</c:v>
                </c:pt>
                <c:pt idx="92">
                  <c:v>-666</c:v>
                </c:pt>
                <c:pt idx="93">
                  <c:v>-666</c:v>
                </c:pt>
                <c:pt idx="94">
                  <c:v>-666</c:v>
                </c:pt>
                <c:pt idx="95">
                  <c:v>-666</c:v>
                </c:pt>
                <c:pt idx="96">
                  <c:v>-666</c:v>
                </c:pt>
                <c:pt idx="97">
                  <c:v>-666</c:v>
                </c:pt>
                <c:pt idx="98">
                  <c:v>-666</c:v>
                </c:pt>
                <c:pt idx="99">
                  <c:v>-666</c:v>
                </c:pt>
                <c:pt idx="100">
                  <c:v>-666</c:v>
                </c:pt>
                <c:pt idx="101">
                  <c:v>-666</c:v>
                </c:pt>
                <c:pt idx="102">
                  <c:v>-666</c:v>
                </c:pt>
                <c:pt idx="103">
                  <c:v>-666</c:v>
                </c:pt>
                <c:pt idx="104">
                  <c:v>-666</c:v>
                </c:pt>
                <c:pt idx="105">
                  <c:v>-666</c:v>
                </c:pt>
                <c:pt idx="106">
                  <c:v>-666</c:v>
                </c:pt>
                <c:pt idx="107">
                  <c:v>-666</c:v>
                </c:pt>
                <c:pt idx="108">
                  <c:v>-666</c:v>
                </c:pt>
                <c:pt idx="109">
                  <c:v>-666</c:v>
                </c:pt>
                <c:pt idx="110">
                  <c:v>-666</c:v>
                </c:pt>
                <c:pt idx="111">
                  <c:v>-666</c:v>
                </c:pt>
                <c:pt idx="112">
                  <c:v>-666</c:v>
                </c:pt>
                <c:pt idx="113">
                  <c:v>-666</c:v>
                </c:pt>
                <c:pt idx="114">
                  <c:v>-666</c:v>
                </c:pt>
                <c:pt idx="115">
                  <c:v>-666</c:v>
                </c:pt>
                <c:pt idx="116">
                  <c:v>-666</c:v>
                </c:pt>
                <c:pt idx="117">
                  <c:v>-666</c:v>
                </c:pt>
                <c:pt idx="118">
                  <c:v>-666</c:v>
                </c:pt>
                <c:pt idx="119">
                  <c:v>-666</c:v>
                </c:pt>
                <c:pt idx="120">
                  <c:v>-666</c:v>
                </c:pt>
                <c:pt idx="121">
                  <c:v>-666</c:v>
                </c:pt>
                <c:pt idx="122">
                  <c:v>-666</c:v>
                </c:pt>
                <c:pt idx="123">
                  <c:v>-666</c:v>
                </c:pt>
                <c:pt idx="124">
                  <c:v>-666</c:v>
                </c:pt>
                <c:pt idx="125">
                  <c:v>-666</c:v>
                </c:pt>
                <c:pt idx="126">
                  <c:v>-666</c:v>
                </c:pt>
                <c:pt idx="127">
                  <c:v>-666</c:v>
                </c:pt>
                <c:pt idx="128">
                  <c:v>-666</c:v>
                </c:pt>
                <c:pt idx="129">
                  <c:v>-666</c:v>
                </c:pt>
                <c:pt idx="130">
                  <c:v>-666</c:v>
                </c:pt>
                <c:pt idx="131">
                  <c:v>-666</c:v>
                </c:pt>
                <c:pt idx="132">
                  <c:v>-666</c:v>
                </c:pt>
                <c:pt idx="133">
                  <c:v>-666</c:v>
                </c:pt>
                <c:pt idx="134">
                  <c:v>-666</c:v>
                </c:pt>
                <c:pt idx="135">
                  <c:v>-666</c:v>
                </c:pt>
                <c:pt idx="136">
                  <c:v>-666</c:v>
                </c:pt>
                <c:pt idx="137">
                  <c:v>-666</c:v>
                </c:pt>
                <c:pt idx="138">
                  <c:v>-666</c:v>
                </c:pt>
                <c:pt idx="139">
                  <c:v>-666</c:v>
                </c:pt>
                <c:pt idx="140">
                  <c:v>-666</c:v>
                </c:pt>
                <c:pt idx="141">
                  <c:v>-666</c:v>
                </c:pt>
                <c:pt idx="142">
                  <c:v>-666</c:v>
                </c:pt>
                <c:pt idx="143">
                  <c:v>-666</c:v>
                </c:pt>
                <c:pt idx="144">
                  <c:v>-666</c:v>
                </c:pt>
                <c:pt idx="145">
                  <c:v>-666</c:v>
                </c:pt>
                <c:pt idx="146">
                  <c:v>-666</c:v>
                </c:pt>
                <c:pt idx="147">
                  <c:v>-666</c:v>
                </c:pt>
                <c:pt idx="148">
                  <c:v>-666</c:v>
                </c:pt>
                <c:pt idx="149">
                  <c:v>-666</c:v>
                </c:pt>
                <c:pt idx="150">
                  <c:v>-666</c:v>
                </c:pt>
                <c:pt idx="151">
                  <c:v>-666</c:v>
                </c:pt>
                <c:pt idx="152">
                  <c:v>-666</c:v>
                </c:pt>
                <c:pt idx="153">
                  <c:v>-666</c:v>
                </c:pt>
                <c:pt idx="154">
                  <c:v>-666</c:v>
                </c:pt>
                <c:pt idx="155">
                  <c:v>-666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B69-4194-8BF5-6100ED7E1C7D}"/>
            </c:ext>
          </c:extLst>
        </c:ser>
        <c:ser>
          <c:idx val="35"/>
          <c:order val="35"/>
          <c:tx>
            <c:strRef>
              <c:f>'\2025\Аспирантура\Арена 1й класс\[анализ.xlsx]10мм'!$BB$1:$BC$1</c:f>
              <c:strCache>
                <c:ptCount val="1"/>
                <c:pt idx="0">
                  <c:v>2σ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'\2025\Аспирантура\Арена 1й класс\[анализ.xlsx]10мм'!$BC$2:$BC$157</c:f>
              <c:numCache>
                <c:formatCode>General</c:formatCode>
                <c:ptCount val="156"/>
                <c:pt idx="0">
                  <c:v>666</c:v>
                </c:pt>
                <c:pt idx="1">
                  <c:v>666</c:v>
                </c:pt>
                <c:pt idx="2">
                  <c:v>666</c:v>
                </c:pt>
                <c:pt idx="3">
                  <c:v>666</c:v>
                </c:pt>
                <c:pt idx="4">
                  <c:v>666</c:v>
                </c:pt>
                <c:pt idx="5">
                  <c:v>666</c:v>
                </c:pt>
                <c:pt idx="6">
                  <c:v>666</c:v>
                </c:pt>
                <c:pt idx="7">
                  <c:v>666</c:v>
                </c:pt>
                <c:pt idx="8">
                  <c:v>666</c:v>
                </c:pt>
                <c:pt idx="9">
                  <c:v>666</c:v>
                </c:pt>
                <c:pt idx="10">
                  <c:v>666</c:v>
                </c:pt>
                <c:pt idx="11">
                  <c:v>666</c:v>
                </c:pt>
                <c:pt idx="12">
                  <c:v>666</c:v>
                </c:pt>
                <c:pt idx="13">
                  <c:v>666</c:v>
                </c:pt>
                <c:pt idx="14">
                  <c:v>666</c:v>
                </c:pt>
                <c:pt idx="15">
                  <c:v>666</c:v>
                </c:pt>
                <c:pt idx="16">
                  <c:v>666</c:v>
                </c:pt>
                <c:pt idx="17">
                  <c:v>666</c:v>
                </c:pt>
                <c:pt idx="18">
                  <c:v>666</c:v>
                </c:pt>
                <c:pt idx="19">
                  <c:v>666</c:v>
                </c:pt>
                <c:pt idx="20">
                  <c:v>666</c:v>
                </c:pt>
                <c:pt idx="21">
                  <c:v>666</c:v>
                </c:pt>
                <c:pt idx="22">
                  <c:v>666</c:v>
                </c:pt>
                <c:pt idx="23">
                  <c:v>666</c:v>
                </c:pt>
                <c:pt idx="24">
                  <c:v>666</c:v>
                </c:pt>
                <c:pt idx="25">
                  <c:v>666</c:v>
                </c:pt>
                <c:pt idx="26">
                  <c:v>666</c:v>
                </c:pt>
                <c:pt idx="27">
                  <c:v>666</c:v>
                </c:pt>
                <c:pt idx="28">
                  <c:v>666</c:v>
                </c:pt>
                <c:pt idx="29">
                  <c:v>666</c:v>
                </c:pt>
                <c:pt idx="30">
                  <c:v>666</c:v>
                </c:pt>
                <c:pt idx="31">
                  <c:v>666</c:v>
                </c:pt>
                <c:pt idx="32">
                  <c:v>666</c:v>
                </c:pt>
                <c:pt idx="33">
                  <c:v>666</c:v>
                </c:pt>
                <c:pt idx="34">
                  <c:v>666</c:v>
                </c:pt>
                <c:pt idx="35">
                  <c:v>666</c:v>
                </c:pt>
                <c:pt idx="36">
                  <c:v>666</c:v>
                </c:pt>
                <c:pt idx="37">
                  <c:v>666</c:v>
                </c:pt>
                <c:pt idx="38">
                  <c:v>666</c:v>
                </c:pt>
                <c:pt idx="39">
                  <c:v>666</c:v>
                </c:pt>
                <c:pt idx="40">
                  <c:v>666</c:v>
                </c:pt>
                <c:pt idx="41">
                  <c:v>666</c:v>
                </c:pt>
                <c:pt idx="42">
                  <c:v>666</c:v>
                </c:pt>
                <c:pt idx="43">
                  <c:v>666</c:v>
                </c:pt>
                <c:pt idx="44">
                  <c:v>666</c:v>
                </c:pt>
                <c:pt idx="45">
                  <c:v>666</c:v>
                </c:pt>
                <c:pt idx="46">
                  <c:v>666</c:v>
                </c:pt>
                <c:pt idx="47">
                  <c:v>666</c:v>
                </c:pt>
                <c:pt idx="48">
                  <c:v>666</c:v>
                </c:pt>
                <c:pt idx="49">
                  <c:v>666</c:v>
                </c:pt>
                <c:pt idx="50">
                  <c:v>666</c:v>
                </c:pt>
                <c:pt idx="51">
                  <c:v>666</c:v>
                </c:pt>
                <c:pt idx="52">
                  <c:v>666</c:v>
                </c:pt>
                <c:pt idx="53">
                  <c:v>666</c:v>
                </c:pt>
                <c:pt idx="54">
                  <c:v>666</c:v>
                </c:pt>
                <c:pt idx="55">
                  <c:v>666</c:v>
                </c:pt>
                <c:pt idx="56">
                  <c:v>666</c:v>
                </c:pt>
                <c:pt idx="57">
                  <c:v>666</c:v>
                </c:pt>
                <c:pt idx="58">
                  <c:v>666</c:v>
                </c:pt>
                <c:pt idx="59">
                  <c:v>666</c:v>
                </c:pt>
                <c:pt idx="60">
                  <c:v>666</c:v>
                </c:pt>
                <c:pt idx="61">
                  <c:v>666</c:v>
                </c:pt>
                <c:pt idx="62">
                  <c:v>666</c:v>
                </c:pt>
                <c:pt idx="63">
                  <c:v>666</c:v>
                </c:pt>
                <c:pt idx="64">
                  <c:v>666</c:v>
                </c:pt>
                <c:pt idx="65">
                  <c:v>666</c:v>
                </c:pt>
                <c:pt idx="66">
                  <c:v>666</c:v>
                </c:pt>
                <c:pt idx="67">
                  <c:v>666</c:v>
                </c:pt>
                <c:pt idx="68">
                  <c:v>666</c:v>
                </c:pt>
                <c:pt idx="69">
                  <c:v>666</c:v>
                </c:pt>
                <c:pt idx="70">
                  <c:v>666</c:v>
                </c:pt>
                <c:pt idx="71">
                  <c:v>666</c:v>
                </c:pt>
                <c:pt idx="72">
                  <c:v>666</c:v>
                </c:pt>
                <c:pt idx="73">
                  <c:v>666</c:v>
                </c:pt>
                <c:pt idx="74">
                  <c:v>666</c:v>
                </c:pt>
                <c:pt idx="75">
                  <c:v>666</c:v>
                </c:pt>
                <c:pt idx="76">
                  <c:v>666</c:v>
                </c:pt>
                <c:pt idx="77">
                  <c:v>666</c:v>
                </c:pt>
                <c:pt idx="78">
                  <c:v>666</c:v>
                </c:pt>
                <c:pt idx="79">
                  <c:v>666</c:v>
                </c:pt>
                <c:pt idx="80">
                  <c:v>666</c:v>
                </c:pt>
                <c:pt idx="81">
                  <c:v>666</c:v>
                </c:pt>
                <c:pt idx="82">
                  <c:v>666</c:v>
                </c:pt>
                <c:pt idx="83">
                  <c:v>666</c:v>
                </c:pt>
                <c:pt idx="84">
                  <c:v>666</c:v>
                </c:pt>
                <c:pt idx="85">
                  <c:v>666</c:v>
                </c:pt>
                <c:pt idx="86">
                  <c:v>666</c:v>
                </c:pt>
                <c:pt idx="87">
                  <c:v>666</c:v>
                </c:pt>
                <c:pt idx="88">
                  <c:v>666</c:v>
                </c:pt>
                <c:pt idx="89">
                  <c:v>666</c:v>
                </c:pt>
                <c:pt idx="90">
                  <c:v>666</c:v>
                </c:pt>
                <c:pt idx="91">
                  <c:v>666</c:v>
                </c:pt>
                <c:pt idx="92">
                  <c:v>666</c:v>
                </c:pt>
                <c:pt idx="93">
                  <c:v>666</c:v>
                </c:pt>
                <c:pt idx="94">
                  <c:v>666</c:v>
                </c:pt>
                <c:pt idx="95">
                  <c:v>666</c:v>
                </c:pt>
                <c:pt idx="96">
                  <c:v>666</c:v>
                </c:pt>
                <c:pt idx="97">
                  <c:v>666</c:v>
                </c:pt>
                <c:pt idx="98">
                  <c:v>666</c:v>
                </c:pt>
                <c:pt idx="99">
                  <c:v>666</c:v>
                </c:pt>
                <c:pt idx="100">
                  <c:v>666</c:v>
                </c:pt>
                <c:pt idx="101">
                  <c:v>666</c:v>
                </c:pt>
                <c:pt idx="102">
                  <c:v>666</c:v>
                </c:pt>
                <c:pt idx="103">
                  <c:v>666</c:v>
                </c:pt>
                <c:pt idx="104">
                  <c:v>666</c:v>
                </c:pt>
                <c:pt idx="105">
                  <c:v>666</c:v>
                </c:pt>
                <c:pt idx="106">
                  <c:v>666</c:v>
                </c:pt>
                <c:pt idx="107">
                  <c:v>666</c:v>
                </c:pt>
                <c:pt idx="108">
                  <c:v>666</c:v>
                </c:pt>
                <c:pt idx="109">
                  <c:v>666</c:v>
                </c:pt>
                <c:pt idx="110">
                  <c:v>666</c:v>
                </c:pt>
                <c:pt idx="111">
                  <c:v>666</c:v>
                </c:pt>
                <c:pt idx="112">
                  <c:v>666</c:v>
                </c:pt>
                <c:pt idx="113">
                  <c:v>666</c:v>
                </c:pt>
                <c:pt idx="114">
                  <c:v>666</c:v>
                </c:pt>
                <c:pt idx="115">
                  <c:v>666</c:v>
                </c:pt>
                <c:pt idx="116">
                  <c:v>666</c:v>
                </c:pt>
                <c:pt idx="117">
                  <c:v>666</c:v>
                </c:pt>
                <c:pt idx="118">
                  <c:v>666</c:v>
                </c:pt>
                <c:pt idx="119">
                  <c:v>666</c:v>
                </c:pt>
                <c:pt idx="120">
                  <c:v>666</c:v>
                </c:pt>
                <c:pt idx="121">
                  <c:v>666</c:v>
                </c:pt>
                <c:pt idx="122">
                  <c:v>666</c:v>
                </c:pt>
                <c:pt idx="123">
                  <c:v>666</c:v>
                </c:pt>
                <c:pt idx="124">
                  <c:v>666</c:v>
                </c:pt>
                <c:pt idx="125">
                  <c:v>666</c:v>
                </c:pt>
                <c:pt idx="126">
                  <c:v>666</c:v>
                </c:pt>
                <c:pt idx="127">
                  <c:v>666</c:v>
                </c:pt>
                <c:pt idx="128">
                  <c:v>666</c:v>
                </c:pt>
                <c:pt idx="129">
                  <c:v>666</c:v>
                </c:pt>
                <c:pt idx="130">
                  <c:v>666</c:v>
                </c:pt>
                <c:pt idx="131">
                  <c:v>666</c:v>
                </c:pt>
                <c:pt idx="132">
                  <c:v>666</c:v>
                </c:pt>
                <c:pt idx="133">
                  <c:v>666</c:v>
                </c:pt>
                <c:pt idx="134">
                  <c:v>666</c:v>
                </c:pt>
                <c:pt idx="135">
                  <c:v>666</c:v>
                </c:pt>
                <c:pt idx="136">
                  <c:v>666</c:v>
                </c:pt>
                <c:pt idx="137">
                  <c:v>666</c:v>
                </c:pt>
                <c:pt idx="138">
                  <c:v>666</c:v>
                </c:pt>
                <c:pt idx="139">
                  <c:v>666</c:v>
                </c:pt>
                <c:pt idx="140">
                  <c:v>666</c:v>
                </c:pt>
                <c:pt idx="141">
                  <c:v>666</c:v>
                </c:pt>
                <c:pt idx="142">
                  <c:v>666</c:v>
                </c:pt>
                <c:pt idx="143">
                  <c:v>666</c:v>
                </c:pt>
                <c:pt idx="144">
                  <c:v>666</c:v>
                </c:pt>
                <c:pt idx="145">
                  <c:v>666</c:v>
                </c:pt>
                <c:pt idx="146">
                  <c:v>666</c:v>
                </c:pt>
                <c:pt idx="147">
                  <c:v>666</c:v>
                </c:pt>
                <c:pt idx="148">
                  <c:v>666</c:v>
                </c:pt>
                <c:pt idx="149">
                  <c:v>666</c:v>
                </c:pt>
                <c:pt idx="150">
                  <c:v>666</c:v>
                </c:pt>
                <c:pt idx="151">
                  <c:v>666</c:v>
                </c:pt>
                <c:pt idx="152">
                  <c:v>666</c:v>
                </c:pt>
                <c:pt idx="153">
                  <c:v>666</c:v>
                </c:pt>
                <c:pt idx="154">
                  <c:v>666</c:v>
                </c:pt>
                <c:pt idx="155">
                  <c:v>666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B69-4194-8BF5-6100ED7E1C7D}"/>
            </c:ext>
          </c:extLst>
        </c:ser>
        <c:ser>
          <c:idx val="36"/>
          <c:order val="36"/>
          <c:tx>
            <c:strRef>
              <c:f>'\2025\Аспирантура\Арена 1й класс\[анализ.xlsx]10мм'!$BD$1:$BE$1</c:f>
              <c:strCache>
                <c:ptCount val="1"/>
                <c:pt idx="0">
                  <c:v>3σ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00B0F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868-4FF6-A186-C793670E0AC5}"/>
              </c:ext>
            </c:extLst>
          </c:dPt>
          <c:val>
            <c:numRef>
              <c:f>'\2025\Аспирантура\Арена 1й класс\[анализ.xlsx]10мм'!$BD$2:$BD$157</c:f>
              <c:numCache>
                <c:formatCode>General</c:formatCode>
                <c:ptCount val="156"/>
                <c:pt idx="0">
                  <c:v>-999</c:v>
                </c:pt>
                <c:pt idx="1">
                  <c:v>-999</c:v>
                </c:pt>
                <c:pt idx="2">
                  <c:v>-999</c:v>
                </c:pt>
                <c:pt idx="3">
                  <c:v>-999</c:v>
                </c:pt>
                <c:pt idx="4">
                  <c:v>-999</c:v>
                </c:pt>
                <c:pt idx="5">
                  <c:v>-999</c:v>
                </c:pt>
                <c:pt idx="6">
                  <c:v>-999</c:v>
                </c:pt>
                <c:pt idx="7">
                  <c:v>-999</c:v>
                </c:pt>
                <c:pt idx="8">
                  <c:v>-999</c:v>
                </c:pt>
                <c:pt idx="9">
                  <c:v>-999</c:v>
                </c:pt>
                <c:pt idx="10">
                  <c:v>-999</c:v>
                </c:pt>
                <c:pt idx="11">
                  <c:v>-999</c:v>
                </c:pt>
                <c:pt idx="12">
                  <c:v>-999</c:v>
                </c:pt>
                <c:pt idx="13">
                  <c:v>-999</c:v>
                </c:pt>
                <c:pt idx="14">
                  <c:v>-999</c:v>
                </c:pt>
                <c:pt idx="15">
                  <c:v>-999</c:v>
                </c:pt>
                <c:pt idx="16">
                  <c:v>-999</c:v>
                </c:pt>
                <c:pt idx="17">
                  <c:v>-999</c:v>
                </c:pt>
                <c:pt idx="18">
                  <c:v>-999</c:v>
                </c:pt>
                <c:pt idx="19">
                  <c:v>-999</c:v>
                </c:pt>
                <c:pt idx="20">
                  <c:v>-999</c:v>
                </c:pt>
                <c:pt idx="21">
                  <c:v>-999</c:v>
                </c:pt>
                <c:pt idx="22">
                  <c:v>-999</c:v>
                </c:pt>
                <c:pt idx="23">
                  <c:v>-999</c:v>
                </c:pt>
                <c:pt idx="24">
                  <c:v>-999</c:v>
                </c:pt>
                <c:pt idx="25">
                  <c:v>-999</c:v>
                </c:pt>
                <c:pt idx="26">
                  <c:v>-999</c:v>
                </c:pt>
                <c:pt idx="27">
                  <c:v>-999</c:v>
                </c:pt>
                <c:pt idx="28">
                  <c:v>-999</c:v>
                </c:pt>
                <c:pt idx="29">
                  <c:v>-999</c:v>
                </c:pt>
                <c:pt idx="30">
                  <c:v>-999</c:v>
                </c:pt>
                <c:pt idx="31">
                  <c:v>-999</c:v>
                </c:pt>
                <c:pt idx="32">
                  <c:v>-999</c:v>
                </c:pt>
                <c:pt idx="33">
                  <c:v>-999</c:v>
                </c:pt>
                <c:pt idx="34">
                  <c:v>-999</c:v>
                </c:pt>
                <c:pt idx="35">
                  <c:v>-999</c:v>
                </c:pt>
                <c:pt idx="36">
                  <c:v>-999</c:v>
                </c:pt>
                <c:pt idx="37">
                  <c:v>-999</c:v>
                </c:pt>
                <c:pt idx="38">
                  <c:v>-999</c:v>
                </c:pt>
                <c:pt idx="39">
                  <c:v>-999</c:v>
                </c:pt>
                <c:pt idx="40">
                  <c:v>-999</c:v>
                </c:pt>
                <c:pt idx="41">
                  <c:v>-999</c:v>
                </c:pt>
                <c:pt idx="42">
                  <c:v>-999</c:v>
                </c:pt>
                <c:pt idx="43">
                  <c:v>-999</c:v>
                </c:pt>
                <c:pt idx="44">
                  <c:v>-999</c:v>
                </c:pt>
                <c:pt idx="45">
                  <c:v>-999</c:v>
                </c:pt>
                <c:pt idx="46">
                  <c:v>-999</c:v>
                </c:pt>
                <c:pt idx="47">
                  <c:v>-999</c:v>
                </c:pt>
                <c:pt idx="48">
                  <c:v>-999</c:v>
                </c:pt>
                <c:pt idx="49">
                  <c:v>-999</c:v>
                </c:pt>
                <c:pt idx="50">
                  <c:v>-999</c:v>
                </c:pt>
                <c:pt idx="51">
                  <c:v>-999</c:v>
                </c:pt>
                <c:pt idx="52">
                  <c:v>-999</c:v>
                </c:pt>
                <c:pt idx="53">
                  <c:v>-999</c:v>
                </c:pt>
                <c:pt idx="54">
                  <c:v>-999</c:v>
                </c:pt>
                <c:pt idx="55">
                  <c:v>-999</c:v>
                </c:pt>
                <c:pt idx="56">
                  <c:v>-999</c:v>
                </c:pt>
                <c:pt idx="57">
                  <c:v>-999</c:v>
                </c:pt>
                <c:pt idx="58">
                  <c:v>-999</c:v>
                </c:pt>
                <c:pt idx="59">
                  <c:v>-999</c:v>
                </c:pt>
                <c:pt idx="60">
                  <c:v>-999</c:v>
                </c:pt>
                <c:pt idx="61">
                  <c:v>-999</c:v>
                </c:pt>
                <c:pt idx="62">
                  <c:v>-999</c:v>
                </c:pt>
                <c:pt idx="63">
                  <c:v>-999</c:v>
                </c:pt>
                <c:pt idx="64">
                  <c:v>-999</c:v>
                </c:pt>
                <c:pt idx="65">
                  <c:v>-999</c:v>
                </c:pt>
                <c:pt idx="66">
                  <c:v>-999</c:v>
                </c:pt>
                <c:pt idx="67">
                  <c:v>-999</c:v>
                </c:pt>
                <c:pt idx="68">
                  <c:v>-999</c:v>
                </c:pt>
                <c:pt idx="69">
                  <c:v>-999</c:v>
                </c:pt>
                <c:pt idx="70">
                  <c:v>-999</c:v>
                </c:pt>
                <c:pt idx="71">
                  <c:v>-999</c:v>
                </c:pt>
                <c:pt idx="72">
                  <c:v>-999</c:v>
                </c:pt>
                <c:pt idx="73">
                  <c:v>-999</c:v>
                </c:pt>
                <c:pt idx="74">
                  <c:v>-999</c:v>
                </c:pt>
                <c:pt idx="75">
                  <c:v>-999</c:v>
                </c:pt>
                <c:pt idx="76">
                  <c:v>-999</c:v>
                </c:pt>
                <c:pt idx="77">
                  <c:v>-999</c:v>
                </c:pt>
                <c:pt idx="78">
                  <c:v>-999</c:v>
                </c:pt>
                <c:pt idx="79">
                  <c:v>-999</c:v>
                </c:pt>
                <c:pt idx="80">
                  <c:v>-999</c:v>
                </c:pt>
                <c:pt idx="81">
                  <c:v>-999</c:v>
                </c:pt>
                <c:pt idx="82">
                  <c:v>-999</c:v>
                </c:pt>
                <c:pt idx="83">
                  <c:v>-999</c:v>
                </c:pt>
                <c:pt idx="84">
                  <c:v>-999</c:v>
                </c:pt>
                <c:pt idx="85">
                  <c:v>-999</c:v>
                </c:pt>
                <c:pt idx="86">
                  <c:v>-999</c:v>
                </c:pt>
                <c:pt idx="87">
                  <c:v>-999</c:v>
                </c:pt>
                <c:pt idx="88">
                  <c:v>-999</c:v>
                </c:pt>
                <c:pt idx="89">
                  <c:v>-999</c:v>
                </c:pt>
                <c:pt idx="90">
                  <c:v>-999</c:v>
                </c:pt>
                <c:pt idx="91">
                  <c:v>-999</c:v>
                </c:pt>
                <c:pt idx="92">
                  <c:v>-999</c:v>
                </c:pt>
                <c:pt idx="93">
                  <c:v>-999</c:v>
                </c:pt>
                <c:pt idx="94">
                  <c:v>-999</c:v>
                </c:pt>
                <c:pt idx="95">
                  <c:v>-999</c:v>
                </c:pt>
                <c:pt idx="96">
                  <c:v>-999</c:v>
                </c:pt>
                <c:pt idx="97">
                  <c:v>-999</c:v>
                </c:pt>
                <c:pt idx="98">
                  <c:v>-999</c:v>
                </c:pt>
                <c:pt idx="99">
                  <c:v>-999</c:v>
                </c:pt>
                <c:pt idx="100">
                  <c:v>-999</c:v>
                </c:pt>
                <c:pt idx="101">
                  <c:v>-999</c:v>
                </c:pt>
                <c:pt idx="102">
                  <c:v>-999</c:v>
                </c:pt>
                <c:pt idx="103">
                  <c:v>-999</c:v>
                </c:pt>
                <c:pt idx="104">
                  <c:v>-999</c:v>
                </c:pt>
                <c:pt idx="105">
                  <c:v>-999</c:v>
                </c:pt>
                <c:pt idx="106">
                  <c:v>-999</c:v>
                </c:pt>
                <c:pt idx="107">
                  <c:v>-999</c:v>
                </c:pt>
                <c:pt idx="108">
                  <c:v>-999</c:v>
                </c:pt>
                <c:pt idx="109">
                  <c:v>-999</c:v>
                </c:pt>
                <c:pt idx="110">
                  <c:v>-999</c:v>
                </c:pt>
                <c:pt idx="111">
                  <c:v>-999</c:v>
                </c:pt>
                <c:pt idx="112">
                  <c:v>-999</c:v>
                </c:pt>
                <c:pt idx="113">
                  <c:v>-999</c:v>
                </c:pt>
                <c:pt idx="114">
                  <c:v>-999</c:v>
                </c:pt>
                <c:pt idx="115">
                  <c:v>-999</c:v>
                </c:pt>
                <c:pt idx="116">
                  <c:v>-999</c:v>
                </c:pt>
                <c:pt idx="117">
                  <c:v>-999</c:v>
                </c:pt>
                <c:pt idx="118">
                  <c:v>-999</c:v>
                </c:pt>
                <c:pt idx="119">
                  <c:v>-999</c:v>
                </c:pt>
                <c:pt idx="120">
                  <c:v>-999</c:v>
                </c:pt>
                <c:pt idx="121">
                  <c:v>-999</c:v>
                </c:pt>
                <c:pt idx="122">
                  <c:v>-999</c:v>
                </c:pt>
                <c:pt idx="123">
                  <c:v>-999</c:v>
                </c:pt>
                <c:pt idx="124">
                  <c:v>-999</c:v>
                </c:pt>
                <c:pt idx="125">
                  <c:v>-999</c:v>
                </c:pt>
                <c:pt idx="126">
                  <c:v>-999</c:v>
                </c:pt>
                <c:pt idx="127">
                  <c:v>-999</c:v>
                </c:pt>
                <c:pt idx="128">
                  <c:v>-999</c:v>
                </c:pt>
                <c:pt idx="129">
                  <c:v>-999</c:v>
                </c:pt>
                <c:pt idx="130">
                  <c:v>-999</c:v>
                </c:pt>
                <c:pt idx="131">
                  <c:v>-999</c:v>
                </c:pt>
                <c:pt idx="132">
                  <c:v>-999</c:v>
                </c:pt>
                <c:pt idx="133">
                  <c:v>-999</c:v>
                </c:pt>
                <c:pt idx="134">
                  <c:v>-999</c:v>
                </c:pt>
                <c:pt idx="135">
                  <c:v>-999</c:v>
                </c:pt>
                <c:pt idx="136">
                  <c:v>-999</c:v>
                </c:pt>
                <c:pt idx="137">
                  <c:v>-999</c:v>
                </c:pt>
                <c:pt idx="138">
                  <c:v>-999</c:v>
                </c:pt>
                <c:pt idx="139">
                  <c:v>-999</c:v>
                </c:pt>
                <c:pt idx="140">
                  <c:v>-999</c:v>
                </c:pt>
                <c:pt idx="141">
                  <c:v>-999</c:v>
                </c:pt>
                <c:pt idx="142">
                  <c:v>-999</c:v>
                </c:pt>
                <c:pt idx="143">
                  <c:v>-999</c:v>
                </c:pt>
                <c:pt idx="144">
                  <c:v>-999</c:v>
                </c:pt>
                <c:pt idx="145">
                  <c:v>-999</c:v>
                </c:pt>
                <c:pt idx="146">
                  <c:v>-999</c:v>
                </c:pt>
                <c:pt idx="147">
                  <c:v>-999</c:v>
                </c:pt>
                <c:pt idx="148">
                  <c:v>-999</c:v>
                </c:pt>
                <c:pt idx="149">
                  <c:v>-999</c:v>
                </c:pt>
                <c:pt idx="150">
                  <c:v>-999</c:v>
                </c:pt>
                <c:pt idx="151">
                  <c:v>-999</c:v>
                </c:pt>
                <c:pt idx="152">
                  <c:v>-999</c:v>
                </c:pt>
                <c:pt idx="153">
                  <c:v>-999</c:v>
                </c:pt>
                <c:pt idx="154">
                  <c:v>-999</c:v>
                </c:pt>
                <c:pt idx="155">
                  <c:v>-999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B69-4194-8BF5-6100ED7E1C7D}"/>
            </c:ext>
          </c:extLst>
        </c:ser>
        <c:ser>
          <c:idx val="37"/>
          <c:order val="37"/>
          <c:tx>
            <c:strRef>
              <c:f>'\2025\Аспирантура\Арена 1й класс\[анализ.xlsx]10мм'!$BD$1:$BE$1</c:f>
              <c:strCache>
                <c:ptCount val="1"/>
                <c:pt idx="0">
                  <c:v>3σ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'\2025\Аспирантура\Арена 1й класс\[анализ.xlsx]10мм'!$BE$2:$BE$157</c:f>
              <c:numCache>
                <c:formatCode>General</c:formatCode>
                <c:ptCount val="156"/>
                <c:pt idx="0">
                  <c:v>999</c:v>
                </c:pt>
                <c:pt idx="1">
                  <c:v>999</c:v>
                </c:pt>
                <c:pt idx="2">
                  <c:v>999</c:v>
                </c:pt>
                <c:pt idx="3">
                  <c:v>999</c:v>
                </c:pt>
                <c:pt idx="4">
                  <c:v>999</c:v>
                </c:pt>
                <c:pt idx="5">
                  <c:v>999</c:v>
                </c:pt>
                <c:pt idx="6">
                  <c:v>999</c:v>
                </c:pt>
                <c:pt idx="7">
                  <c:v>999</c:v>
                </c:pt>
                <c:pt idx="8">
                  <c:v>999</c:v>
                </c:pt>
                <c:pt idx="9">
                  <c:v>999</c:v>
                </c:pt>
                <c:pt idx="10">
                  <c:v>999</c:v>
                </c:pt>
                <c:pt idx="11">
                  <c:v>999</c:v>
                </c:pt>
                <c:pt idx="12">
                  <c:v>999</c:v>
                </c:pt>
                <c:pt idx="13">
                  <c:v>999</c:v>
                </c:pt>
                <c:pt idx="14">
                  <c:v>999</c:v>
                </c:pt>
                <c:pt idx="15">
                  <c:v>999</c:v>
                </c:pt>
                <c:pt idx="16">
                  <c:v>999</c:v>
                </c:pt>
                <c:pt idx="17">
                  <c:v>999</c:v>
                </c:pt>
                <c:pt idx="18">
                  <c:v>999</c:v>
                </c:pt>
                <c:pt idx="19">
                  <c:v>999</c:v>
                </c:pt>
                <c:pt idx="20">
                  <c:v>999</c:v>
                </c:pt>
                <c:pt idx="21">
                  <c:v>999</c:v>
                </c:pt>
                <c:pt idx="22">
                  <c:v>999</c:v>
                </c:pt>
                <c:pt idx="23">
                  <c:v>999</c:v>
                </c:pt>
                <c:pt idx="24">
                  <c:v>999</c:v>
                </c:pt>
                <c:pt idx="25">
                  <c:v>999</c:v>
                </c:pt>
                <c:pt idx="26">
                  <c:v>999</c:v>
                </c:pt>
                <c:pt idx="27">
                  <c:v>999</c:v>
                </c:pt>
                <c:pt idx="28">
                  <c:v>999</c:v>
                </c:pt>
                <c:pt idx="29">
                  <c:v>999</c:v>
                </c:pt>
                <c:pt idx="30">
                  <c:v>999</c:v>
                </c:pt>
                <c:pt idx="31">
                  <c:v>999</c:v>
                </c:pt>
                <c:pt idx="32">
                  <c:v>999</c:v>
                </c:pt>
                <c:pt idx="33">
                  <c:v>999</c:v>
                </c:pt>
                <c:pt idx="34">
                  <c:v>999</c:v>
                </c:pt>
                <c:pt idx="35">
                  <c:v>999</c:v>
                </c:pt>
                <c:pt idx="36">
                  <c:v>999</c:v>
                </c:pt>
                <c:pt idx="37">
                  <c:v>999</c:v>
                </c:pt>
                <c:pt idx="38">
                  <c:v>999</c:v>
                </c:pt>
                <c:pt idx="39">
                  <c:v>999</c:v>
                </c:pt>
                <c:pt idx="40">
                  <c:v>999</c:v>
                </c:pt>
                <c:pt idx="41">
                  <c:v>999</c:v>
                </c:pt>
                <c:pt idx="42">
                  <c:v>999</c:v>
                </c:pt>
                <c:pt idx="43">
                  <c:v>999</c:v>
                </c:pt>
                <c:pt idx="44">
                  <c:v>999</c:v>
                </c:pt>
                <c:pt idx="45">
                  <c:v>999</c:v>
                </c:pt>
                <c:pt idx="46">
                  <c:v>999</c:v>
                </c:pt>
                <c:pt idx="47">
                  <c:v>999</c:v>
                </c:pt>
                <c:pt idx="48">
                  <c:v>999</c:v>
                </c:pt>
                <c:pt idx="49">
                  <c:v>999</c:v>
                </c:pt>
                <c:pt idx="50">
                  <c:v>999</c:v>
                </c:pt>
                <c:pt idx="51">
                  <c:v>999</c:v>
                </c:pt>
                <c:pt idx="52">
                  <c:v>999</c:v>
                </c:pt>
                <c:pt idx="53">
                  <c:v>999</c:v>
                </c:pt>
                <c:pt idx="54">
                  <c:v>999</c:v>
                </c:pt>
                <c:pt idx="55">
                  <c:v>999</c:v>
                </c:pt>
                <c:pt idx="56">
                  <c:v>999</c:v>
                </c:pt>
                <c:pt idx="57">
                  <c:v>999</c:v>
                </c:pt>
                <c:pt idx="58">
                  <c:v>999</c:v>
                </c:pt>
                <c:pt idx="59">
                  <c:v>999</c:v>
                </c:pt>
                <c:pt idx="60">
                  <c:v>999</c:v>
                </c:pt>
                <c:pt idx="61">
                  <c:v>999</c:v>
                </c:pt>
                <c:pt idx="62">
                  <c:v>999</c:v>
                </c:pt>
                <c:pt idx="63">
                  <c:v>999</c:v>
                </c:pt>
                <c:pt idx="64">
                  <c:v>999</c:v>
                </c:pt>
                <c:pt idx="65">
                  <c:v>999</c:v>
                </c:pt>
                <c:pt idx="66">
                  <c:v>999</c:v>
                </c:pt>
                <c:pt idx="67">
                  <c:v>999</c:v>
                </c:pt>
                <c:pt idx="68">
                  <c:v>999</c:v>
                </c:pt>
                <c:pt idx="69">
                  <c:v>999</c:v>
                </c:pt>
                <c:pt idx="70">
                  <c:v>999</c:v>
                </c:pt>
                <c:pt idx="71">
                  <c:v>999</c:v>
                </c:pt>
                <c:pt idx="72">
                  <c:v>999</c:v>
                </c:pt>
                <c:pt idx="73">
                  <c:v>999</c:v>
                </c:pt>
                <c:pt idx="74">
                  <c:v>999</c:v>
                </c:pt>
                <c:pt idx="75">
                  <c:v>999</c:v>
                </c:pt>
                <c:pt idx="76">
                  <c:v>999</c:v>
                </c:pt>
                <c:pt idx="77">
                  <c:v>999</c:v>
                </c:pt>
                <c:pt idx="78">
                  <c:v>999</c:v>
                </c:pt>
                <c:pt idx="79">
                  <c:v>999</c:v>
                </c:pt>
                <c:pt idx="80">
                  <c:v>999</c:v>
                </c:pt>
                <c:pt idx="81">
                  <c:v>999</c:v>
                </c:pt>
                <c:pt idx="82">
                  <c:v>999</c:v>
                </c:pt>
                <c:pt idx="83">
                  <c:v>999</c:v>
                </c:pt>
                <c:pt idx="84">
                  <c:v>999</c:v>
                </c:pt>
                <c:pt idx="85">
                  <c:v>999</c:v>
                </c:pt>
                <c:pt idx="86">
                  <c:v>999</c:v>
                </c:pt>
                <c:pt idx="87">
                  <c:v>999</c:v>
                </c:pt>
                <c:pt idx="88">
                  <c:v>999</c:v>
                </c:pt>
                <c:pt idx="89">
                  <c:v>999</c:v>
                </c:pt>
                <c:pt idx="90">
                  <c:v>999</c:v>
                </c:pt>
                <c:pt idx="91">
                  <c:v>999</c:v>
                </c:pt>
                <c:pt idx="92">
                  <c:v>999</c:v>
                </c:pt>
                <c:pt idx="93">
                  <c:v>999</c:v>
                </c:pt>
                <c:pt idx="94">
                  <c:v>999</c:v>
                </c:pt>
                <c:pt idx="95">
                  <c:v>999</c:v>
                </c:pt>
                <c:pt idx="96">
                  <c:v>999</c:v>
                </c:pt>
                <c:pt idx="97">
                  <c:v>999</c:v>
                </c:pt>
                <c:pt idx="98">
                  <c:v>999</c:v>
                </c:pt>
                <c:pt idx="99">
                  <c:v>999</c:v>
                </c:pt>
                <c:pt idx="100">
                  <c:v>999</c:v>
                </c:pt>
                <c:pt idx="101">
                  <c:v>999</c:v>
                </c:pt>
                <c:pt idx="102">
                  <c:v>999</c:v>
                </c:pt>
                <c:pt idx="103">
                  <c:v>999</c:v>
                </c:pt>
                <c:pt idx="104">
                  <c:v>999</c:v>
                </c:pt>
                <c:pt idx="105">
                  <c:v>999</c:v>
                </c:pt>
                <c:pt idx="106">
                  <c:v>999</c:v>
                </c:pt>
                <c:pt idx="107">
                  <c:v>999</c:v>
                </c:pt>
                <c:pt idx="108">
                  <c:v>999</c:v>
                </c:pt>
                <c:pt idx="109">
                  <c:v>999</c:v>
                </c:pt>
                <c:pt idx="110">
                  <c:v>999</c:v>
                </c:pt>
                <c:pt idx="111">
                  <c:v>999</c:v>
                </c:pt>
                <c:pt idx="112">
                  <c:v>999</c:v>
                </c:pt>
                <c:pt idx="113">
                  <c:v>999</c:v>
                </c:pt>
                <c:pt idx="114">
                  <c:v>999</c:v>
                </c:pt>
                <c:pt idx="115">
                  <c:v>999</c:v>
                </c:pt>
                <c:pt idx="116">
                  <c:v>999</c:v>
                </c:pt>
                <c:pt idx="117">
                  <c:v>999</c:v>
                </c:pt>
                <c:pt idx="118">
                  <c:v>999</c:v>
                </c:pt>
                <c:pt idx="119">
                  <c:v>999</c:v>
                </c:pt>
                <c:pt idx="120">
                  <c:v>999</c:v>
                </c:pt>
                <c:pt idx="121">
                  <c:v>999</c:v>
                </c:pt>
                <c:pt idx="122">
                  <c:v>999</c:v>
                </c:pt>
                <c:pt idx="123">
                  <c:v>999</c:v>
                </c:pt>
                <c:pt idx="124">
                  <c:v>999</c:v>
                </c:pt>
                <c:pt idx="125">
                  <c:v>999</c:v>
                </c:pt>
                <c:pt idx="126">
                  <c:v>999</c:v>
                </c:pt>
                <c:pt idx="127">
                  <c:v>999</c:v>
                </c:pt>
                <c:pt idx="128">
                  <c:v>999</c:v>
                </c:pt>
                <c:pt idx="129">
                  <c:v>999</c:v>
                </c:pt>
                <c:pt idx="130">
                  <c:v>999</c:v>
                </c:pt>
                <c:pt idx="131">
                  <c:v>999</c:v>
                </c:pt>
                <c:pt idx="132">
                  <c:v>999</c:v>
                </c:pt>
                <c:pt idx="133">
                  <c:v>999</c:v>
                </c:pt>
                <c:pt idx="134">
                  <c:v>999</c:v>
                </c:pt>
                <c:pt idx="135">
                  <c:v>999</c:v>
                </c:pt>
                <c:pt idx="136">
                  <c:v>999</c:v>
                </c:pt>
                <c:pt idx="137">
                  <c:v>999</c:v>
                </c:pt>
                <c:pt idx="138">
                  <c:v>999</c:v>
                </c:pt>
                <c:pt idx="139">
                  <c:v>999</c:v>
                </c:pt>
                <c:pt idx="140">
                  <c:v>999</c:v>
                </c:pt>
                <c:pt idx="141">
                  <c:v>999</c:v>
                </c:pt>
                <c:pt idx="142">
                  <c:v>999</c:v>
                </c:pt>
                <c:pt idx="143">
                  <c:v>999</c:v>
                </c:pt>
                <c:pt idx="144">
                  <c:v>999</c:v>
                </c:pt>
                <c:pt idx="145">
                  <c:v>999</c:v>
                </c:pt>
                <c:pt idx="146">
                  <c:v>999</c:v>
                </c:pt>
                <c:pt idx="147">
                  <c:v>999</c:v>
                </c:pt>
                <c:pt idx="148">
                  <c:v>999</c:v>
                </c:pt>
                <c:pt idx="149">
                  <c:v>999</c:v>
                </c:pt>
                <c:pt idx="150">
                  <c:v>999</c:v>
                </c:pt>
                <c:pt idx="151">
                  <c:v>999</c:v>
                </c:pt>
                <c:pt idx="152">
                  <c:v>999</c:v>
                </c:pt>
                <c:pt idx="153">
                  <c:v>999</c:v>
                </c:pt>
                <c:pt idx="154">
                  <c:v>999</c:v>
                </c:pt>
                <c:pt idx="155">
                  <c:v>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B69-4194-8BF5-6100ED7E1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7410688"/>
        <c:axId val="-977410144"/>
      </c:lineChart>
      <c:scatterChart>
        <c:scatterStyle val="lineMarker"/>
        <c:varyColors val="0"/>
        <c:ser>
          <c:idx val="0"/>
          <c:order val="0"/>
          <c:tx>
            <c:strRef>
              <c:f>'\2025\Аспирантура\Арена 1й класс\[анализ.xlsx]10мм'!$B$1</c:f>
              <c:strCache>
                <c:ptCount val="1"/>
                <c:pt idx="0">
                  <c:v>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класс\[анализ.xlsx]10мм'!$B$2:$B$157</c:f>
              <c:numCache>
                <c:formatCode>General</c:formatCode>
                <c:ptCount val="156"/>
                <c:pt idx="0">
                  <c:v>-582</c:v>
                </c:pt>
                <c:pt idx="1">
                  <c:v>-740</c:v>
                </c:pt>
                <c:pt idx="2">
                  <c:v>339</c:v>
                </c:pt>
                <c:pt idx="3">
                  <c:v>455</c:v>
                </c:pt>
                <c:pt idx="4">
                  <c:v>-606</c:v>
                </c:pt>
                <c:pt idx="5">
                  <c:v>9</c:v>
                </c:pt>
                <c:pt idx="6">
                  <c:v>-220</c:v>
                </c:pt>
                <c:pt idx="7">
                  <c:v>25</c:v>
                </c:pt>
                <c:pt idx="8">
                  <c:v>-302</c:v>
                </c:pt>
                <c:pt idx="9">
                  <c:v>396</c:v>
                </c:pt>
                <c:pt idx="10">
                  <c:v>-147</c:v>
                </c:pt>
                <c:pt idx="11">
                  <c:v>325</c:v>
                </c:pt>
                <c:pt idx="12">
                  <c:v>-413</c:v>
                </c:pt>
                <c:pt idx="13">
                  <c:v>21</c:v>
                </c:pt>
                <c:pt idx="14">
                  <c:v>193</c:v>
                </c:pt>
                <c:pt idx="15">
                  <c:v>127</c:v>
                </c:pt>
                <c:pt idx="16">
                  <c:v>17</c:v>
                </c:pt>
                <c:pt idx="17">
                  <c:v>-387</c:v>
                </c:pt>
                <c:pt idx="18">
                  <c:v>-412</c:v>
                </c:pt>
                <c:pt idx="19">
                  <c:v>-386</c:v>
                </c:pt>
                <c:pt idx="20">
                  <c:v>416</c:v>
                </c:pt>
                <c:pt idx="21">
                  <c:v>-81</c:v>
                </c:pt>
                <c:pt idx="22">
                  <c:v>-489</c:v>
                </c:pt>
                <c:pt idx="23">
                  <c:v>-76</c:v>
                </c:pt>
                <c:pt idx="24">
                  <c:v>-118</c:v>
                </c:pt>
                <c:pt idx="25">
                  <c:v>-45</c:v>
                </c:pt>
                <c:pt idx="26">
                  <c:v>-208</c:v>
                </c:pt>
                <c:pt idx="27">
                  <c:v>-131</c:v>
                </c:pt>
                <c:pt idx="28">
                  <c:v>56</c:v>
                </c:pt>
                <c:pt idx="29">
                  <c:v>217</c:v>
                </c:pt>
                <c:pt idx="30">
                  <c:v>-572</c:v>
                </c:pt>
                <c:pt idx="31">
                  <c:v>-497</c:v>
                </c:pt>
                <c:pt idx="32">
                  <c:v>-241</c:v>
                </c:pt>
                <c:pt idx="33">
                  <c:v>-175</c:v>
                </c:pt>
                <c:pt idx="34">
                  <c:v>-343</c:v>
                </c:pt>
                <c:pt idx="35">
                  <c:v>31</c:v>
                </c:pt>
                <c:pt idx="36">
                  <c:v>-114</c:v>
                </c:pt>
                <c:pt idx="37">
                  <c:v>21</c:v>
                </c:pt>
                <c:pt idx="38">
                  <c:v>-478</c:v>
                </c:pt>
                <c:pt idx="39">
                  <c:v>-266</c:v>
                </c:pt>
                <c:pt idx="40">
                  <c:v>-63</c:v>
                </c:pt>
                <c:pt idx="41">
                  <c:v>343</c:v>
                </c:pt>
                <c:pt idx="42">
                  <c:v>34</c:v>
                </c:pt>
                <c:pt idx="43">
                  <c:v>-61</c:v>
                </c:pt>
                <c:pt idx="44">
                  <c:v>-91</c:v>
                </c:pt>
                <c:pt idx="45">
                  <c:v>-143</c:v>
                </c:pt>
                <c:pt idx="46">
                  <c:v>-298</c:v>
                </c:pt>
                <c:pt idx="47">
                  <c:v>405</c:v>
                </c:pt>
                <c:pt idx="48">
                  <c:v>576</c:v>
                </c:pt>
                <c:pt idx="49">
                  <c:v>71</c:v>
                </c:pt>
                <c:pt idx="50">
                  <c:v>-272</c:v>
                </c:pt>
                <c:pt idx="51">
                  <c:v>403</c:v>
                </c:pt>
                <c:pt idx="52">
                  <c:v>300</c:v>
                </c:pt>
                <c:pt idx="53">
                  <c:v>635</c:v>
                </c:pt>
                <c:pt idx="54">
                  <c:v>-429</c:v>
                </c:pt>
                <c:pt idx="55">
                  <c:v>-224</c:v>
                </c:pt>
                <c:pt idx="56">
                  <c:v>110</c:v>
                </c:pt>
                <c:pt idx="57">
                  <c:v>-375</c:v>
                </c:pt>
                <c:pt idx="58">
                  <c:v>-69</c:v>
                </c:pt>
                <c:pt idx="59">
                  <c:v>428</c:v>
                </c:pt>
                <c:pt idx="60">
                  <c:v>-117</c:v>
                </c:pt>
                <c:pt idx="61">
                  <c:v>-128</c:v>
                </c:pt>
                <c:pt idx="62">
                  <c:v>121</c:v>
                </c:pt>
                <c:pt idx="63">
                  <c:v>-420</c:v>
                </c:pt>
                <c:pt idx="64">
                  <c:v>-242</c:v>
                </c:pt>
                <c:pt idx="65">
                  <c:v>-3</c:v>
                </c:pt>
                <c:pt idx="66">
                  <c:v>-689</c:v>
                </c:pt>
                <c:pt idx="67">
                  <c:v>-609</c:v>
                </c:pt>
                <c:pt idx="68">
                  <c:v>592</c:v>
                </c:pt>
                <c:pt idx="69">
                  <c:v>-48</c:v>
                </c:pt>
                <c:pt idx="70">
                  <c:v>-425</c:v>
                </c:pt>
                <c:pt idx="71">
                  <c:v>136</c:v>
                </c:pt>
                <c:pt idx="72">
                  <c:v>83</c:v>
                </c:pt>
                <c:pt idx="73">
                  <c:v>193</c:v>
                </c:pt>
                <c:pt idx="74">
                  <c:v>196</c:v>
                </c:pt>
                <c:pt idx="75">
                  <c:v>31</c:v>
                </c:pt>
                <c:pt idx="76">
                  <c:v>281</c:v>
                </c:pt>
                <c:pt idx="77">
                  <c:v>-126</c:v>
                </c:pt>
                <c:pt idx="78">
                  <c:v>53</c:v>
                </c:pt>
                <c:pt idx="79">
                  <c:v>-223</c:v>
                </c:pt>
                <c:pt idx="80">
                  <c:v>-86</c:v>
                </c:pt>
                <c:pt idx="81">
                  <c:v>391</c:v>
                </c:pt>
                <c:pt idx="82">
                  <c:v>-411</c:v>
                </c:pt>
                <c:pt idx="83">
                  <c:v>233</c:v>
                </c:pt>
                <c:pt idx="84">
                  <c:v>261</c:v>
                </c:pt>
                <c:pt idx="85">
                  <c:v>87</c:v>
                </c:pt>
                <c:pt idx="86">
                  <c:v>627</c:v>
                </c:pt>
                <c:pt idx="87">
                  <c:v>446</c:v>
                </c:pt>
                <c:pt idx="88">
                  <c:v>273</c:v>
                </c:pt>
                <c:pt idx="89">
                  <c:v>-6</c:v>
                </c:pt>
                <c:pt idx="90">
                  <c:v>611</c:v>
                </c:pt>
                <c:pt idx="91">
                  <c:v>839</c:v>
                </c:pt>
                <c:pt idx="92">
                  <c:v>-468</c:v>
                </c:pt>
                <c:pt idx="93">
                  <c:v>802</c:v>
                </c:pt>
                <c:pt idx="94">
                  <c:v>501</c:v>
                </c:pt>
                <c:pt idx="95">
                  <c:v>-11</c:v>
                </c:pt>
                <c:pt idx="96">
                  <c:v>-431</c:v>
                </c:pt>
                <c:pt idx="97">
                  <c:v>259</c:v>
                </c:pt>
                <c:pt idx="98">
                  <c:v>-433</c:v>
                </c:pt>
                <c:pt idx="99">
                  <c:v>283</c:v>
                </c:pt>
                <c:pt idx="100">
                  <c:v>39</c:v>
                </c:pt>
                <c:pt idx="101">
                  <c:v>352</c:v>
                </c:pt>
                <c:pt idx="102">
                  <c:v>-256</c:v>
                </c:pt>
                <c:pt idx="103">
                  <c:v>-22</c:v>
                </c:pt>
                <c:pt idx="104">
                  <c:v>213</c:v>
                </c:pt>
                <c:pt idx="105">
                  <c:v>-260</c:v>
                </c:pt>
                <c:pt idx="106">
                  <c:v>-607</c:v>
                </c:pt>
                <c:pt idx="107">
                  <c:v>-11</c:v>
                </c:pt>
                <c:pt idx="108">
                  <c:v>-62</c:v>
                </c:pt>
                <c:pt idx="109">
                  <c:v>-403</c:v>
                </c:pt>
                <c:pt idx="110">
                  <c:v>-162</c:v>
                </c:pt>
                <c:pt idx="111">
                  <c:v>-173</c:v>
                </c:pt>
                <c:pt idx="112">
                  <c:v>706</c:v>
                </c:pt>
                <c:pt idx="113">
                  <c:v>132</c:v>
                </c:pt>
                <c:pt idx="114">
                  <c:v>188</c:v>
                </c:pt>
                <c:pt idx="115">
                  <c:v>-391</c:v>
                </c:pt>
                <c:pt idx="116">
                  <c:v>118</c:v>
                </c:pt>
                <c:pt idx="117">
                  <c:v>102</c:v>
                </c:pt>
                <c:pt idx="118">
                  <c:v>932</c:v>
                </c:pt>
                <c:pt idx="119">
                  <c:v>309</c:v>
                </c:pt>
                <c:pt idx="120">
                  <c:v>-126</c:v>
                </c:pt>
                <c:pt idx="121">
                  <c:v>-749</c:v>
                </c:pt>
                <c:pt idx="122">
                  <c:v>195</c:v>
                </c:pt>
                <c:pt idx="123">
                  <c:v>199</c:v>
                </c:pt>
                <c:pt idx="124">
                  <c:v>-302</c:v>
                </c:pt>
                <c:pt idx="125">
                  <c:v>547</c:v>
                </c:pt>
                <c:pt idx="126">
                  <c:v>-165</c:v>
                </c:pt>
                <c:pt idx="127">
                  <c:v>467</c:v>
                </c:pt>
                <c:pt idx="128">
                  <c:v>-201</c:v>
                </c:pt>
                <c:pt idx="129">
                  <c:v>51</c:v>
                </c:pt>
                <c:pt idx="130">
                  <c:v>635</c:v>
                </c:pt>
                <c:pt idx="131">
                  <c:v>307</c:v>
                </c:pt>
                <c:pt idx="132">
                  <c:v>174</c:v>
                </c:pt>
                <c:pt idx="133">
                  <c:v>146</c:v>
                </c:pt>
                <c:pt idx="134">
                  <c:v>246</c:v>
                </c:pt>
                <c:pt idx="135">
                  <c:v>87</c:v>
                </c:pt>
                <c:pt idx="136">
                  <c:v>501</c:v>
                </c:pt>
                <c:pt idx="137">
                  <c:v>241</c:v>
                </c:pt>
                <c:pt idx="138">
                  <c:v>-161</c:v>
                </c:pt>
                <c:pt idx="139">
                  <c:v>-18</c:v>
                </c:pt>
                <c:pt idx="140">
                  <c:v>-126</c:v>
                </c:pt>
                <c:pt idx="141">
                  <c:v>-165</c:v>
                </c:pt>
                <c:pt idx="142">
                  <c:v>475</c:v>
                </c:pt>
                <c:pt idx="143">
                  <c:v>-516</c:v>
                </c:pt>
                <c:pt idx="144">
                  <c:v>40</c:v>
                </c:pt>
                <c:pt idx="145">
                  <c:v>42</c:v>
                </c:pt>
                <c:pt idx="146">
                  <c:v>-246</c:v>
                </c:pt>
                <c:pt idx="147">
                  <c:v>445</c:v>
                </c:pt>
                <c:pt idx="148">
                  <c:v>-298</c:v>
                </c:pt>
                <c:pt idx="149">
                  <c:v>-403</c:v>
                </c:pt>
                <c:pt idx="150">
                  <c:v>-162</c:v>
                </c:pt>
                <c:pt idx="151">
                  <c:v>-173</c:v>
                </c:pt>
                <c:pt idx="152">
                  <c:v>706</c:v>
                </c:pt>
                <c:pt idx="153">
                  <c:v>132</c:v>
                </c:pt>
                <c:pt idx="154">
                  <c:v>188</c:v>
                </c:pt>
                <c:pt idx="155">
                  <c:v>-391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53-4A7D-ABFA-068586CBAFAF}"/>
            </c:ext>
          </c:extLst>
        </c:ser>
        <c:ser>
          <c:idx val="1"/>
          <c:order val="1"/>
          <c:tx>
            <c:strRef>
              <c:f>'\2025\Аспирантура\Арена 1й класс\[анализ.xlsx]10мм'!$C$1</c:f>
              <c:strCache>
                <c:ptCount val="1"/>
                <c:pt idx="0">
                  <c:v>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класс\[анализ.xlsx]10мм'!$C$2:$C$157</c:f>
              <c:numCache>
                <c:formatCode>General</c:formatCode>
                <c:ptCount val="156"/>
                <c:pt idx="0">
                  <c:v>28</c:v>
                </c:pt>
                <c:pt idx="1">
                  <c:v>981</c:v>
                </c:pt>
                <c:pt idx="2">
                  <c:v>-489</c:v>
                </c:pt>
                <c:pt idx="3">
                  <c:v>86</c:v>
                </c:pt>
                <c:pt idx="4">
                  <c:v>-111</c:v>
                </c:pt>
                <c:pt idx="5">
                  <c:v>241</c:v>
                </c:pt>
                <c:pt idx="6">
                  <c:v>156</c:v>
                </c:pt>
                <c:pt idx="7">
                  <c:v>475</c:v>
                </c:pt>
                <c:pt idx="8">
                  <c:v>-112</c:v>
                </c:pt>
                <c:pt idx="9">
                  <c:v>-393</c:v>
                </c:pt>
                <c:pt idx="10">
                  <c:v>-77</c:v>
                </c:pt>
                <c:pt idx="11">
                  <c:v>241</c:v>
                </c:pt>
                <c:pt idx="12">
                  <c:v>-153</c:v>
                </c:pt>
                <c:pt idx="13">
                  <c:v>-128</c:v>
                </c:pt>
                <c:pt idx="14">
                  <c:v>-281</c:v>
                </c:pt>
                <c:pt idx="15">
                  <c:v>-131</c:v>
                </c:pt>
                <c:pt idx="16">
                  <c:v>255</c:v>
                </c:pt>
                <c:pt idx="17">
                  <c:v>113</c:v>
                </c:pt>
                <c:pt idx="18">
                  <c:v>2</c:v>
                </c:pt>
                <c:pt idx="19">
                  <c:v>483</c:v>
                </c:pt>
                <c:pt idx="20">
                  <c:v>-89</c:v>
                </c:pt>
                <c:pt idx="21">
                  <c:v>-396</c:v>
                </c:pt>
                <c:pt idx="22">
                  <c:v>284</c:v>
                </c:pt>
                <c:pt idx="23">
                  <c:v>65</c:v>
                </c:pt>
                <c:pt idx="24">
                  <c:v>-380</c:v>
                </c:pt>
                <c:pt idx="25">
                  <c:v>-274</c:v>
                </c:pt>
                <c:pt idx="26">
                  <c:v>85</c:v>
                </c:pt>
                <c:pt idx="27">
                  <c:v>-225</c:v>
                </c:pt>
                <c:pt idx="28">
                  <c:v>123</c:v>
                </c:pt>
                <c:pt idx="29">
                  <c:v>100</c:v>
                </c:pt>
                <c:pt idx="30">
                  <c:v>430</c:v>
                </c:pt>
                <c:pt idx="31">
                  <c:v>-457</c:v>
                </c:pt>
                <c:pt idx="32">
                  <c:v>-456</c:v>
                </c:pt>
                <c:pt idx="33">
                  <c:v>-40</c:v>
                </c:pt>
                <c:pt idx="34">
                  <c:v>159</c:v>
                </c:pt>
                <c:pt idx="35">
                  <c:v>596</c:v>
                </c:pt>
                <c:pt idx="36">
                  <c:v>-14</c:v>
                </c:pt>
                <c:pt idx="37">
                  <c:v>-12</c:v>
                </c:pt>
                <c:pt idx="38">
                  <c:v>-385</c:v>
                </c:pt>
                <c:pt idx="39">
                  <c:v>331</c:v>
                </c:pt>
                <c:pt idx="40">
                  <c:v>-490</c:v>
                </c:pt>
                <c:pt idx="41">
                  <c:v>-888</c:v>
                </c:pt>
                <c:pt idx="42">
                  <c:v>497</c:v>
                </c:pt>
                <c:pt idx="43">
                  <c:v>172</c:v>
                </c:pt>
                <c:pt idx="44">
                  <c:v>375</c:v>
                </c:pt>
                <c:pt idx="45">
                  <c:v>29</c:v>
                </c:pt>
                <c:pt idx="46">
                  <c:v>-162</c:v>
                </c:pt>
                <c:pt idx="47">
                  <c:v>115</c:v>
                </c:pt>
                <c:pt idx="48">
                  <c:v>-144</c:v>
                </c:pt>
                <c:pt idx="49">
                  <c:v>-6</c:v>
                </c:pt>
                <c:pt idx="50">
                  <c:v>187</c:v>
                </c:pt>
                <c:pt idx="51">
                  <c:v>53</c:v>
                </c:pt>
                <c:pt idx="52">
                  <c:v>-79</c:v>
                </c:pt>
                <c:pt idx="53">
                  <c:v>-867</c:v>
                </c:pt>
                <c:pt idx="54">
                  <c:v>-535</c:v>
                </c:pt>
                <c:pt idx="55">
                  <c:v>331</c:v>
                </c:pt>
                <c:pt idx="56">
                  <c:v>28</c:v>
                </c:pt>
                <c:pt idx="57">
                  <c:v>-346</c:v>
                </c:pt>
                <c:pt idx="58">
                  <c:v>-485</c:v>
                </c:pt>
                <c:pt idx="59">
                  <c:v>-98</c:v>
                </c:pt>
                <c:pt idx="60">
                  <c:v>-19</c:v>
                </c:pt>
                <c:pt idx="61">
                  <c:v>122</c:v>
                </c:pt>
                <c:pt idx="62">
                  <c:v>-172</c:v>
                </c:pt>
                <c:pt idx="63">
                  <c:v>0</c:v>
                </c:pt>
                <c:pt idx="64">
                  <c:v>-189</c:v>
                </c:pt>
                <c:pt idx="65">
                  <c:v>-530</c:v>
                </c:pt>
                <c:pt idx="66">
                  <c:v>-328</c:v>
                </c:pt>
                <c:pt idx="67">
                  <c:v>170</c:v>
                </c:pt>
                <c:pt idx="68">
                  <c:v>164</c:v>
                </c:pt>
                <c:pt idx="69">
                  <c:v>121</c:v>
                </c:pt>
                <c:pt idx="70">
                  <c:v>48</c:v>
                </c:pt>
                <c:pt idx="71">
                  <c:v>-124</c:v>
                </c:pt>
                <c:pt idx="72">
                  <c:v>-692</c:v>
                </c:pt>
                <c:pt idx="73">
                  <c:v>-270</c:v>
                </c:pt>
                <c:pt idx="74">
                  <c:v>-368</c:v>
                </c:pt>
                <c:pt idx="75">
                  <c:v>-110</c:v>
                </c:pt>
                <c:pt idx="76">
                  <c:v>264</c:v>
                </c:pt>
                <c:pt idx="77">
                  <c:v>1</c:v>
                </c:pt>
                <c:pt idx="78">
                  <c:v>292</c:v>
                </c:pt>
                <c:pt idx="79">
                  <c:v>-62</c:v>
                </c:pt>
                <c:pt idx="80">
                  <c:v>-92</c:v>
                </c:pt>
                <c:pt idx="81">
                  <c:v>-302</c:v>
                </c:pt>
                <c:pt idx="82">
                  <c:v>-91</c:v>
                </c:pt>
                <c:pt idx="83">
                  <c:v>352</c:v>
                </c:pt>
                <c:pt idx="84">
                  <c:v>227</c:v>
                </c:pt>
                <c:pt idx="85">
                  <c:v>534</c:v>
                </c:pt>
                <c:pt idx="86">
                  <c:v>-584</c:v>
                </c:pt>
                <c:pt idx="87">
                  <c:v>86</c:v>
                </c:pt>
                <c:pt idx="88">
                  <c:v>-39</c:v>
                </c:pt>
                <c:pt idx="89">
                  <c:v>-147</c:v>
                </c:pt>
                <c:pt idx="90">
                  <c:v>-190</c:v>
                </c:pt>
                <c:pt idx="91">
                  <c:v>368</c:v>
                </c:pt>
                <c:pt idx="92">
                  <c:v>-54</c:v>
                </c:pt>
                <c:pt idx="93">
                  <c:v>-386</c:v>
                </c:pt>
                <c:pt idx="94">
                  <c:v>849</c:v>
                </c:pt>
                <c:pt idx="95">
                  <c:v>614</c:v>
                </c:pt>
                <c:pt idx="96">
                  <c:v>-42</c:v>
                </c:pt>
                <c:pt idx="97">
                  <c:v>-185</c:v>
                </c:pt>
                <c:pt idx="98">
                  <c:v>17</c:v>
                </c:pt>
                <c:pt idx="99">
                  <c:v>-130</c:v>
                </c:pt>
                <c:pt idx="100">
                  <c:v>-33</c:v>
                </c:pt>
                <c:pt idx="101">
                  <c:v>76</c:v>
                </c:pt>
                <c:pt idx="102">
                  <c:v>750</c:v>
                </c:pt>
                <c:pt idx="103">
                  <c:v>-583</c:v>
                </c:pt>
                <c:pt idx="104">
                  <c:v>66</c:v>
                </c:pt>
                <c:pt idx="105">
                  <c:v>-224</c:v>
                </c:pt>
                <c:pt idx="106">
                  <c:v>-143</c:v>
                </c:pt>
                <c:pt idx="107">
                  <c:v>-74</c:v>
                </c:pt>
                <c:pt idx="108">
                  <c:v>67</c:v>
                </c:pt>
                <c:pt idx="109">
                  <c:v>-85</c:v>
                </c:pt>
                <c:pt idx="110">
                  <c:v>31</c:v>
                </c:pt>
                <c:pt idx="111">
                  <c:v>-404</c:v>
                </c:pt>
                <c:pt idx="112">
                  <c:v>-54</c:v>
                </c:pt>
                <c:pt idx="113">
                  <c:v>223</c:v>
                </c:pt>
                <c:pt idx="114">
                  <c:v>269</c:v>
                </c:pt>
                <c:pt idx="115">
                  <c:v>164</c:v>
                </c:pt>
                <c:pt idx="116">
                  <c:v>-9</c:v>
                </c:pt>
                <c:pt idx="117">
                  <c:v>262</c:v>
                </c:pt>
                <c:pt idx="118">
                  <c:v>-449</c:v>
                </c:pt>
                <c:pt idx="119">
                  <c:v>-57</c:v>
                </c:pt>
                <c:pt idx="120">
                  <c:v>-133</c:v>
                </c:pt>
                <c:pt idx="121">
                  <c:v>-136</c:v>
                </c:pt>
                <c:pt idx="122">
                  <c:v>373</c:v>
                </c:pt>
                <c:pt idx="123">
                  <c:v>-130</c:v>
                </c:pt>
                <c:pt idx="124">
                  <c:v>104</c:v>
                </c:pt>
                <c:pt idx="125">
                  <c:v>-650</c:v>
                </c:pt>
                <c:pt idx="126">
                  <c:v>123</c:v>
                </c:pt>
                <c:pt idx="127">
                  <c:v>-744</c:v>
                </c:pt>
                <c:pt idx="128">
                  <c:v>-516</c:v>
                </c:pt>
                <c:pt idx="129">
                  <c:v>-18</c:v>
                </c:pt>
                <c:pt idx="130">
                  <c:v>-179</c:v>
                </c:pt>
                <c:pt idx="131">
                  <c:v>174</c:v>
                </c:pt>
                <c:pt idx="132">
                  <c:v>-524</c:v>
                </c:pt>
                <c:pt idx="133">
                  <c:v>-527</c:v>
                </c:pt>
                <c:pt idx="134">
                  <c:v>-513</c:v>
                </c:pt>
                <c:pt idx="135">
                  <c:v>-434</c:v>
                </c:pt>
                <c:pt idx="136">
                  <c:v>-577</c:v>
                </c:pt>
                <c:pt idx="137">
                  <c:v>232</c:v>
                </c:pt>
                <c:pt idx="138">
                  <c:v>-341</c:v>
                </c:pt>
                <c:pt idx="139">
                  <c:v>-279</c:v>
                </c:pt>
                <c:pt idx="140">
                  <c:v>-2</c:v>
                </c:pt>
                <c:pt idx="141">
                  <c:v>-250</c:v>
                </c:pt>
                <c:pt idx="142">
                  <c:v>106</c:v>
                </c:pt>
                <c:pt idx="143">
                  <c:v>-370</c:v>
                </c:pt>
                <c:pt idx="144">
                  <c:v>-310</c:v>
                </c:pt>
                <c:pt idx="145">
                  <c:v>103</c:v>
                </c:pt>
                <c:pt idx="146">
                  <c:v>58</c:v>
                </c:pt>
                <c:pt idx="147">
                  <c:v>-350</c:v>
                </c:pt>
                <c:pt idx="148">
                  <c:v>-97</c:v>
                </c:pt>
                <c:pt idx="149">
                  <c:v>-85</c:v>
                </c:pt>
                <c:pt idx="150">
                  <c:v>31</c:v>
                </c:pt>
                <c:pt idx="151">
                  <c:v>-404</c:v>
                </c:pt>
                <c:pt idx="152">
                  <c:v>-54</c:v>
                </c:pt>
                <c:pt idx="153">
                  <c:v>223</c:v>
                </c:pt>
                <c:pt idx="154">
                  <c:v>269</c:v>
                </c:pt>
                <c:pt idx="155">
                  <c:v>164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53-4A7D-ABFA-068586CBAFAF}"/>
            </c:ext>
          </c:extLst>
        </c:ser>
        <c:ser>
          <c:idx val="2"/>
          <c:order val="2"/>
          <c:tx>
            <c:strRef>
              <c:f>'\2025\Аспирантура\Арена 1й класс\[анализ.xlsx]10мм'!$D$1</c:f>
              <c:strCache>
                <c:ptCount val="1"/>
                <c:pt idx="0">
                  <c:v>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класс\[анализ.xlsx]10мм'!$D$2:$D$157</c:f>
              <c:numCache>
                <c:formatCode>General</c:formatCode>
                <c:ptCount val="156"/>
                <c:pt idx="0">
                  <c:v>386</c:v>
                </c:pt>
                <c:pt idx="1">
                  <c:v>-337</c:v>
                </c:pt>
                <c:pt idx="2">
                  <c:v>518</c:v>
                </c:pt>
                <c:pt idx="3">
                  <c:v>599</c:v>
                </c:pt>
                <c:pt idx="4">
                  <c:v>-450</c:v>
                </c:pt>
                <c:pt idx="5">
                  <c:v>640</c:v>
                </c:pt>
                <c:pt idx="6">
                  <c:v>-519</c:v>
                </c:pt>
                <c:pt idx="7">
                  <c:v>-896</c:v>
                </c:pt>
                <c:pt idx="8">
                  <c:v>411</c:v>
                </c:pt>
                <c:pt idx="9">
                  <c:v>255</c:v>
                </c:pt>
                <c:pt idx="10">
                  <c:v>-166</c:v>
                </c:pt>
                <c:pt idx="11">
                  <c:v>-357</c:v>
                </c:pt>
                <c:pt idx="12">
                  <c:v>-179</c:v>
                </c:pt>
                <c:pt idx="13">
                  <c:v>219</c:v>
                </c:pt>
                <c:pt idx="14">
                  <c:v>-154</c:v>
                </c:pt>
                <c:pt idx="15">
                  <c:v>-298</c:v>
                </c:pt>
                <c:pt idx="16">
                  <c:v>-315</c:v>
                </c:pt>
                <c:pt idx="17">
                  <c:v>-23</c:v>
                </c:pt>
                <c:pt idx="18">
                  <c:v>-386</c:v>
                </c:pt>
                <c:pt idx="19">
                  <c:v>-404</c:v>
                </c:pt>
                <c:pt idx="20">
                  <c:v>475</c:v>
                </c:pt>
                <c:pt idx="21">
                  <c:v>528</c:v>
                </c:pt>
                <c:pt idx="22">
                  <c:v>-126</c:v>
                </c:pt>
                <c:pt idx="23">
                  <c:v>26</c:v>
                </c:pt>
                <c:pt idx="24">
                  <c:v>75</c:v>
                </c:pt>
                <c:pt idx="25">
                  <c:v>177</c:v>
                </c:pt>
                <c:pt idx="26">
                  <c:v>266</c:v>
                </c:pt>
                <c:pt idx="27">
                  <c:v>266</c:v>
                </c:pt>
                <c:pt idx="28">
                  <c:v>-161</c:v>
                </c:pt>
                <c:pt idx="29">
                  <c:v>364</c:v>
                </c:pt>
                <c:pt idx="30">
                  <c:v>-166</c:v>
                </c:pt>
                <c:pt idx="31">
                  <c:v>-30</c:v>
                </c:pt>
                <c:pt idx="32">
                  <c:v>48</c:v>
                </c:pt>
                <c:pt idx="33">
                  <c:v>-9</c:v>
                </c:pt>
                <c:pt idx="34">
                  <c:v>-398</c:v>
                </c:pt>
                <c:pt idx="35">
                  <c:v>-79</c:v>
                </c:pt>
                <c:pt idx="36">
                  <c:v>-17</c:v>
                </c:pt>
                <c:pt idx="37">
                  <c:v>-173</c:v>
                </c:pt>
                <c:pt idx="38">
                  <c:v>-188</c:v>
                </c:pt>
                <c:pt idx="39">
                  <c:v>420</c:v>
                </c:pt>
                <c:pt idx="40">
                  <c:v>22</c:v>
                </c:pt>
                <c:pt idx="41">
                  <c:v>-437</c:v>
                </c:pt>
                <c:pt idx="42">
                  <c:v>323</c:v>
                </c:pt>
                <c:pt idx="43">
                  <c:v>-163</c:v>
                </c:pt>
                <c:pt idx="44">
                  <c:v>259</c:v>
                </c:pt>
                <c:pt idx="45">
                  <c:v>390</c:v>
                </c:pt>
                <c:pt idx="46">
                  <c:v>206</c:v>
                </c:pt>
                <c:pt idx="47">
                  <c:v>248</c:v>
                </c:pt>
                <c:pt idx="48">
                  <c:v>102</c:v>
                </c:pt>
                <c:pt idx="49">
                  <c:v>-182</c:v>
                </c:pt>
                <c:pt idx="50">
                  <c:v>546</c:v>
                </c:pt>
                <c:pt idx="51">
                  <c:v>523</c:v>
                </c:pt>
                <c:pt idx="52">
                  <c:v>-231</c:v>
                </c:pt>
                <c:pt idx="53">
                  <c:v>-270</c:v>
                </c:pt>
                <c:pt idx="54">
                  <c:v>-20</c:v>
                </c:pt>
                <c:pt idx="55">
                  <c:v>424</c:v>
                </c:pt>
                <c:pt idx="56">
                  <c:v>-707</c:v>
                </c:pt>
                <c:pt idx="57">
                  <c:v>-538</c:v>
                </c:pt>
                <c:pt idx="58">
                  <c:v>456</c:v>
                </c:pt>
                <c:pt idx="59">
                  <c:v>53</c:v>
                </c:pt>
                <c:pt idx="60">
                  <c:v>119</c:v>
                </c:pt>
                <c:pt idx="61">
                  <c:v>112</c:v>
                </c:pt>
                <c:pt idx="62">
                  <c:v>-174</c:v>
                </c:pt>
                <c:pt idx="63">
                  <c:v>108</c:v>
                </c:pt>
                <c:pt idx="64">
                  <c:v>106</c:v>
                </c:pt>
                <c:pt idx="65">
                  <c:v>295</c:v>
                </c:pt>
                <c:pt idx="66">
                  <c:v>-226</c:v>
                </c:pt>
                <c:pt idx="67">
                  <c:v>-430</c:v>
                </c:pt>
                <c:pt idx="68">
                  <c:v>-20</c:v>
                </c:pt>
                <c:pt idx="69">
                  <c:v>513</c:v>
                </c:pt>
                <c:pt idx="70">
                  <c:v>-437</c:v>
                </c:pt>
                <c:pt idx="71">
                  <c:v>-25</c:v>
                </c:pt>
                <c:pt idx="72">
                  <c:v>153</c:v>
                </c:pt>
                <c:pt idx="73">
                  <c:v>-212</c:v>
                </c:pt>
                <c:pt idx="74">
                  <c:v>49</c:v>
                </c:pt>
                <c:pt idx="75">
                  <c:v>-68</c:v>
                </c:pt>
                <c:pt idx="76">
                  <c:v>287</c:v>
                </c:pt>
                <c:pt idx="77">
                  <c:v>-321</c:v>
                </c:pt>
                <c:pt idx="78">
                  <c:v>-697</c:v>
                </c:pt>
                <c:pt idx="79">
                  <c:v>132</c:v>
                </c:pt>
                <c:pt idx="80">
                  <c:v>243</c:v>
                </c:pt>
                <c:pt idx="81">
                  <c:v>43</c:v>
                </c:pt>
                <c:pt idx="82">
                  <c:v>254</c:v>
                </c:pt>
                <c:pt idx="83">
                  <c:v>-318</c:v>
                </c:pt>
                <c:pt idx="84">
                  <c:v>149</c:v>
                </c:pt>
                <c:pt idx="85">
                  <c:v>690</c:v>
                </c:pt>
                <c:pt idx="86">
                  <c:v>-179</c:v>
                </c:pt>
                <c:pt idx="87">
                  <c:v>-266</c:v>
                </c:pt>
                <c:pt idx="88">
                  <c:v>505</c:v>
                </c:pt>
                <c:pt idx="89">
                  <c:v>113</c:v>
                </c:pt>
                <c:pt idx="90">
                  <c:v>-72</c:v>
                </c:pt>
                <c:pt idx="91">
                  <c:v>136</c:v>
                </c:pt>
                <c:pt idx="92">
                  <c:v>-355</c:v>
                </c:pt>
                <c:pt idx="93">
                  <c:v>465</c:v>
                </c:pt>
                <c:pt idx="94">
                  <c:v>131</c:v>
                </c:pt>
                <c:pt idx="95">
                  <c:v>-305</c:v>
                </c:pt>
                <c:pt idx="96">
                  <c:v>404</c:v>
                </c:pt>
                <c:pt idx="97">
                  <c:v>-143</c:v>
                </c:pt>
                <c:pt idx="98">
                  <c:v>-202</c:v>
                </c:pt>
                <c:pt idx="99">
                  <c:v>243</c:v>
                </c:pt>
                <c:pt idx="100">
                  <c:v>-138</c:v>
                </c:pt>
                <c:pt idx="101">
                  <c:v>602</c:v>
                </c:pt>
                <c:pt idx="102">
                  <c:v>17</c:v>
                </c:pt>
                <c:pt idx="103">
                  <c:v>192</c:v>
                </c:pt>
                <c:pt idx="104">
                  <c:v>145</c:v>
                </c:pt>
                <c:pt idx="105">
                  <c:v>-539</c:v>
                </c:pt>
                <c:pt idx="106">
                  <c:v>-552</c:v>
                </c:pt>
                <c:pt idx="107">
                  <c:v>138</c:v>
                </c:pt>
                <c:pt idx="108">
                  <c:v>-164</c:v>
                </c:pt>
                <c:pt idx="109">
                  <c:v>2</c:v>
                </c:pt>
                <c:pt idx="110">
                  <c:v>585</c:v>
                </c:pt>
                <c:pt idx="111">
                  <c:v>-315</c:v>
                </c:pt>
                <c:pt idx="112">
                  <c:v>242</c:v>
                </c:pt>
                <c:pt idx="113">
                  <c:v>540</c:v>
                </c:pt>
                <c:pt idx="114">
                  <c:v>-106</c:v>
                </c:pt>
                <c:pt idx="115">
                  <c:v>-55</c:v>
                </c:pt>
                <c:pt idx="116">
                  <c:v>371</c:v>
                </c:pt>
                <c:pt idx="117">
                  <c:v>62</c:v>
                </c:pt>
                <c:pt idx="118">
                  <c:v>-109</c:v>
                </c:pt>
                <c:pt idx="119">
                  <c:v>255</c:v>
                </c:pt>
                <c:pt idx="120">
                  <c:v>-297</c:v>
                </c:pt>
                <c:pt idx="121">
                  <c:v>-249</c:v>
                </c:pt>
                <c:pt idx="122">
                  <c:v>74</c:v>
                </c:pt>
                <c:pt idx="123">
                  <c:v>70</c:v>
                </c:pt>
                <c:pt idx="124">
                  <c:v>-210</c:v>
                </c:pt>
                <c:pt idx="125">
                  <c:v>-348</c:v>
                </c:pt>
                <c:pt idx="126">
                  <c:v>253</c:v>
                </c:pt>
                <c:pt idx="127">
                  <c:v>197</c:v>
                </c:pt>
                <c:pt idx="128">
                  <c:v>824</c:v>
                </c:pt>
                <c:pt idx="129">
                  <c:v>-77</c:v>
                </c:pt>
                <c:pt idx="130">
                  <c:v>-80</c:v>
                </c:pt>
                <c:pt idx="131">
                  <c:v>-374</c:v>
                </c:pt>
                <c:pt idx="132">
                  <c:v>-1</c:v>
                </c:pt>
                <c:pt idx="133">
                  <c:v>-253</c:v>
                </c:pt>
                <c:pt idx="134">
                  <c:v>-513</c:v>
                </c:pt>
                <c:pt idx="135">
                  <c:v>200</c:v>
                </c:pt>
                <c:pt idx="136">
                  <c:v>424</c:v>
                </c:pt>
                <c:pt idx="137">
                  <c:v>-163</c:v>
                </c:pt>
                <c:pt idx="138">
                  <c:v>-590</c:v>
                </c:pt>
                <c:pt idx="139">
                  <c:v>-59</c:v>
                </c:pt>
                <c:pt idx="140">
                  <c:v>321</c:v>
                </c:pt>
                <c:pt idx="141">
                  <c:v>-160</c:v>
                </c:pt>
                <c:pt idx="142">
                  <c:v>-701</c:v>
                </c:pt>
                <c:pt idx="143">
                  <c:v>187</c:v>
                </c:pt>
                <c:pt idx="144">
                  <c:v>54</c:v>
                </c:pt>
                <c:pt idx="145">
                  <c:v>-356</c:v>
                </c:pt>
                <c:pt idx="146">
                  <c:v>-739</c:v>
                </c:pt>
                <c:pt idx="147">
                  <c:v>403</c:v>
                </c:pt>
                <c:pt idx="148">
                  <c:v>185</c:v>
                </c:pt>
                <c:pt idx="149">
                  <c:v>2</c:v>
                </c:pt>
                <c:pt idx="150">
                  <c:v>585</c:v>
                </c:pt>
                <c:pt idx="151">
                  <c:v>-315</c:v>
                </c:pt>
                <c:pt idx="152">
                  <c:v>242</c:v>
                </c:pt>
                <c:pt idx="153">
                  <c:v>540</c:v>
                </c:pt>
                <c:pt idx="154">
                  <c:v>-106</c:v>
                </c:pt>
                <c:pt idx="155">
                  <c:v>-55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E53-4A7D-ABFA-068586CBAFAF}"/>
            </c:ext>
          </c:extLst>
        </c:ser>
        <c:ser>
          <c:idx val="3"/>
          <c:order val="3"/>
          <c:tx>
            <c:strRef>
              <c:f>'\2025\Аспирантура\Арена 1й класс\[анализ.xlsx]10мм'!$E$1</c:f>
              <c:strCache>
                <c:ptCount val="1"/>
                <c:pt idx="0">
                  <c:v>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класс\[анализ.xlsx]10мм'!$E$2:$E$157</c:f>
              <c:numCache>
                <c:formatCode>General</c:formatCode>
                <c:ptCount val="156"/>
                <c:pt idx="0">
                  <c:v>379</c:v>
                </c:pt>
                <c:pt idx="1">
                  <c:v>-21</c:v>
                </c:pt>
                <c:pt idx="2">
                  <c:v>-90</c:v>
                </c:pt>
                <c:pt idx="3">
                  <c:v>567</c:v>
                </c:pt>
                <c:pt idx="4">
                  <c:v>-397</c:v>
                </c:pt>
                <c:pt idx="5">
                  <c:v>-839</c:v>
                </c:pt>
                <c:pt idx="6">
                  <c:v>278</c:v>
                </c:pt>
                <c:pt idx="7">
                  <c:v>300</c:v>
                </c:pt>
                <c:pt idx="8">
                  <c:v>-294</c:v>
                </c:pt>
                <c:pt idx="9">
                  <c:v>-408</c:v>
                </c:pt>
                <c:pt idx="10">
                  <c:v>108</c:v>
                </c:pt>
                <c:pt idx="11">
                  <c:v>177</c:v>
                </c:pt>
                <c:pt idx="12">
                  <c:v>383</c:v>
                </c:pt>
                <c:pt idx="13">
                  <c:v>-262</c:v>
                </c:pt>
                <c:pt idx="14">
                  <c:v>168</c:v>
                </c:pt>
                <c:pt idx="15">
                  <c:v>409</c:v>
                </c:pt>
                <c:pt idx="16">
                  <c:v>-223</c:v>
                </c:pt>
                <c:pt idx="17">
                  <c:v>331</c:v>
                </c:pt>
                <c:pt idx="18">
                  <c:v>571</c:v>
                </c:pt>
                <c:pt idx="19">
                  <c:v>71</c:v>
                </c:pt>
                <c:pt idx="20">
                  <c:v>28</c:v>
                </c:pt>
                <c:pt idx="21">
                  <c:v>504</c:v>
                </c:pt>
                <c:pt idx="22">
                  <c:v>-516</c:v>
                </c:pt>
                <c:pt idx="23">
                  <c:v>-279</c:v>
                </c:pt>
                <c:pt idx="24">
                  <c:v>205</c:v>
                </c:pt>
                <c:pt idx="25">
                  <c:v>-253</c:v>
                </c:pt>
                <c:pt idx="26">
                  <c:v>176</c:v>
                </c:pt>
                <c:pt idx="27">
                  <c:v>-76</c:v>
                </c:pt>
                <c:pt idx="28">
                  <c:v>-614</c:v>
                </c:pt>
                <c:pt idx="29">
                  <c:v>16</c:v>
                </c:pt>
                <c:pt idx="30">
                  <c:v>-195</c:v>
                </c:pt>
                <c:pt idx="31">
                  <c:v>202</c:v>
                </c:pt>
                <c:pt idx="32">
                  <c:v>393</c:v>
                </c:pt>
                <c:pt idx="33">
                  <c:v>-48</c:v>
                </c:pt>
                <c:pt idx="34">
                  <c:v>270</c:v>
                </c:pt>
                <c:pt idx="35">
                  <c:v>-323</c:v>
                </c:pt>
                <c:pt idx="36">
                  <c:v>257</c:v>
                </c:pt>
                <c:pt idx="37">
                  <c:v>132</c:v>
                </c:pt>
                <c:pt idx="38">
                  <c:v>143</c:v>
                </c:pt>
                <c:pt idx="39">
                  <c:v>-89</c:v>
                </c:pt>
                <c:pt idx="40">
                  <c:v>312</c:v>
                </c:pt>
                <c:pt idx="41">
                  <c:v>-195</c:v>
                </c:pt>
                <c:pt idx="42">
                  <c:v>-79</c:v>
                </c:pt>
                <c:pt idx="43">
                  <c:v>351</c:v>
                </c:pt>
                <c:pt idx="44">
                  <c:v>-332</c:v>
                </c:pt>
                <c:pt idx="45">
                  <c:v>432</c:v>
                </c:pt>
                <c:pt idx="46">
                  <c:v>-211</c:v>
                </c:pt>
                <c:pt idx="47">
                  <c:v>-37</c:v>
                </c:pt>
                <c:pt idx="48">
                  <c:v>108</c:v>
                </c:pt>
                <c:pt idx="49">
                  <c:v>-190</c:v>
                </c:pt>
                <c:pt idx="50">
                  <c:v>-114</c:v>
                </c:pt>
                <c:pt idx="51">
                  <c:v>308</c:v>
                </c:pt>
                <c:pt idx="52">
                  <c:v>-300</c:v>
                </c:pt>
                <c:pt idx="53">
                  <c:v>168</c:v>
                </c:pt>
                <c:pt idx="54">
                  <c:v>-466</c:v>
                </c:pt>
                <c:pt idx="55">
                  <c:v>661</c:v>
                </c:pt>
                <c:pt idx="56">
                  <c:v>-27</c:v>
                </c:pt>
                <c:pt idx="57">
                  <c:v>-187</c:v>
                </c:pt>
                <c:pt idx="58">
                  <c:v>-192</c:v>
                </c:pt>
                <c:pt idx="59">
                  <c:v>173</c:v>
                </c:pt>
                <c:pt idx="60">
                  <c:v>164</c:v>
                </c:pt>
                <c:pt idx="61">
                  <c:v>925</c:v>
                </c:pt>
                <c:pt idx="62">
                  <c:v>247</c:v>
                </c:pt>
                <c:pt idx="63">
                  <c:v>499</c:v>
                </c:pt>
                <c:pt idx="64">
                  <c:v>-83</c:v>
                </c:pt>
                <c:pt idx="65">
                  <c:v>69</c:v>
                </c:pt>
                <c:pt idx="66">
                  <c:v>-373</c:v>
                </c:pt>
                <c:pt idx="67">
                  <c:v>42</c:v>
                </c:pt>
                <c:pt idx="68">
                  <c:v>-194</c:v>
                </c:pt>
                <c:pt idx="69">
                  <c:v>249</c:v>
                </c:pt>
                <c:pt idx="70">
                  <c:v>-353</c:v>
                </c:pt>
                <c:pt idx="71">
                  <c:v>-14</c:v>
                </c:pt>
                <c:pt idx="72">
                  <c:v>-163</c:v>
                </c:pt>
                <c:pt idx="73">
                  <c:v>-609</c:v>
                </c:pt>
                <c:pt idx="74">
                  <c:v>-189</c:v>
                </c:pt>
                <c:pt idx="75">
                  <c:v>75</c:v>
                </c:pt>
                <c:pt idx="76">
                  <c:v>803</c:v>
                </c:pt>
                <c:pt idx="77">
                  <c:v>-267</c:v>
                </c:pt>
                <c:pt idx="78">
                  <c:v>-340</c:v>
                </c:pt>
                <c:pt idx="79">
                  <c:v>161</c:v>
                </c:pt>
                <c:pt idx="80">
                  <c:v>4</c:v>
                </c:pt>
                <c:pt idx="81">
                  <c:v>-119</c:v>
                </c:pt>
                <c:pt idx="82">
                  <c:v>-29</c:v>
                </c:pt>
                <c:pt idx="83">
                  <c:v>-579</c:v>
                </c:pt>
                <c:pt idx="84">
                  <c:v>-378</c:v>
                </c:pt>
                <c:pt idx="85">
                  <c:v>-457</c:v>
                </c:pt>
                <c:pt idx="86">
                  <c:v>-278</c:v>
                </c:pt>
                <c:pt idx="87">
                  <c:v>13</c:v>
                </c:pt>
                <c:pt idx="88">
                  <c:v>349</c:v>
                </c:pt>
                <c:pt idx="89">
                  <c:v>-86</c:v>
                </c:pt>
                <c:pt idx="90">
                  <c:v>8</c:v>
                </c:pt>
                <c:pt idx="91">
                  <c:v>121</c:v>
                </c:pt>
                <c:pt idx="92">
                  <c:v>68</c:v>
                </c:pt>
                <c:pt idx="93">
                  <c:v>-205</c:v>
                </c:pt>
                <c:pt idx="94">
                  <c:v>-166</c:v>
                </c:pt>
                <c:pt idx="95">
                  <c:v>595</c:v>
                </c:pt>
                <c:pt idx="96">
                  <c:v>-133</c:v>
                </c:pt>
                <c:pt idx="97">
                  <c:v>37</c:v>
                </c:pt>
                <c:pt idx="98">
                  <c:v>296</c:v>
                </c:pt>
                <c:pt idx="99">
                  <c:v>-342</c:v>
                </c:pt>
                <c:pt idx="100">
                  <c:v>398</c:v>
                </c:pt>
                <c:pt idx="101">
                  <c:v>59</c:v>
                </c:pt>
                <c:pt idx="102">
                  <c:v>461</c:v>
                </c:pt>
                <c:pt idx="103">
                  <c:v>343</c:v>
                </c:pt>
                <c:pt idx="104">
                  <c:v>106</c:v>
                </c:pt>
                <c:pt idx="105">
                  <c:v>107</c:v>
                </c:pt>
                <c:pt idx="106">
                  <c:v>-13</c:v>
                </c:pt>
                <c:pt idx="107">
                  <c:v>-76</c:v>
                </c:pt>
                <c:pt idx="108">
                  <c:v>-163</c:v>
                </c:pt>
                <c:pt idx="109">
                  <c:v>521</c:v>
                </c:pt>
                <c:pt idx="110">
                  <c:v>485</c:v>
                </c:pt>
                <c:pt idx="111">
                  <c:v>-583</c:v>
                </c:pt>
                <c:pt idx="112">
                  <c:v>2</c:v>
                </c:pt>
                <c:pt idx="113">
                  <c:v>126</c:v>
                </c:pt>
                <c:pt idx="114">
                  <c:v>273</c:v>
                </c:pt>
                <c:pt idx="115">
                  <c:v>-208</c:v>
                </c:pt>
                <c:pt idx="116">
                  <c:v>-698</c:v>
                </c:pt>
                <c:pt idx="117">
                  <c:v>114</c:v>
                </c:pt>
                <c:pt idx="118">
                  <c:v>-524</c:v>
                </c:pt>
                <c:pt idx="119">
                  <c:v>-12</c:v>
                </c:pt>
                <c:pt idx="120">
                  <c:v>-338</c:v>
                </c:pt>
                <c:pt idx="121">
                  <c:v>470</c:v>
                </c:pt>
                <c:pt idx="122">
                  <c:v>315</c:v>
                </c:pt>
                <c:pt idx="123">
                  <c:v>182</c:v>
                </c:pt>
                <c:pt idx="124">
                  <c:v>-51</c:v>
                </c:pt>
                <c:pt idx="125">
                  <c:v>78</c:v>
                </c:pt>
                <c:pt idx="126">
                  <c:v>-50</c:v>
                </c:pt>
                <c:pt idx="127">
                  <c:v>-178</c:v>
                </c:pt>
                <c:pt idx="128">
                  <c:v>-625</c:v>
                </c:pt>
                <c:pt idx="129">
                  <c:v>159</c:v>
                </c:pt>
                <c:pt idx="130">
                  <c:v>-274</c:v>
                </c:pt>
                <c:pt idx="131">
                  <c:v>63</c:v>
                </c:pt>
                <c:pt idx="132">
                  <c:v>354</c:v>
                </c:pt>
                <c:pt idx="133">
                  <c:v>-46</c:v>
                </c:pt>
                <c:pt idx="134">
                  <c:v>1</c:v>
                </c:pt>
                <c:pt idx="135">
                  <c:v>-374</c:v>
                </c:pt>
                <c:pt idx="136">
                  <c:v>496</c:v>
                </c:pt>
                <c:pt idx="137">
                  <c:v>253</c:v>
                </c:pt>
                <c:pt idx="138">
                  <c:v>141</c:v>
                </c:pt>
                <c:pt idx="139">
                  <c:v>106</c:v>
                </c:pt>
                <c:pt idx="140">
                  <c:v>-71</c:v>
                </c:pt>
                <c:pt idx="141">
                  <c:v>202</c:v>
                </c:pt>
                <c:pt idx="142">
                  <c:v>-59</c:v>
                </c:pt>
                <c:pt idx="143">
                  <c:v>86</c:v>
                </c:pt>
                <c:pt idx="144">
                  <c:v>-631</c:v>
                </c:pt>
                <c:pt idx="145">
                  <c:v>771</c:v>
                </c:pt>
                <c:pt idx="146">
                  <c:v>-61</c:v>
                </c:pt>
                <c:pt idx="147">
                  <c:v>2</c:v>
                </c:pt>
                <c:pt idx="148">
                  <c:v>-345</c:v>
                </c:pt>
                <c:pt idx="149">
                  <c:v>521</c:v>
                </c:pt>
                <c:pt idx="150">
                  <c:v>485</c:v>
                </c:pt>
                <c:pt idx="151">
                  <c:v>-583</c:v>
                </c:pt>
                <c:pt idx="152">
                  <c:v>2</c:v>
                </c:pt>
                <c:pt idx="153">
                  <c:v>126</c:v>
                </c:pt>
                <c:pt idx="154">
                  <c:v>273</c:v>
                </c:pt>
                <c:pt idx="155">
                  <c:v>-208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E53-4A7D-ABFA-068586CBAFAF}"/>
            </c:ext>
          </c:extLst>
        </c:ser>
        <c:ser>
          <c:idx val="4"/>
          <c:order val="4"/>
          <c:tx>
            <c:strRef>
              <c:f>'\2025\Аспирантура\Арена 1й класс\[анализ.xlsx]10мм'!$F$1</c:f>
              <c:strCache>
                <c:ptCount val="1"/>
                <c:pt idx="0">
                  <c:v>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класс\[анализ.xlsx]10мм'!$F$2:$F$157</c:f>
              <c:numCache>
                <c:formatCode>General</c:formatCode>
                <c:ptCount val="156"/>
                <c:pt idx="0">
                  <c:v>252</c:v>
                </c:pt>
                <c:pt idx="1">
                  <c:v>51</c:v>
                </c:pt>
                <c:pt idx="2">
                  <c:v>-27</c:v>
                </c:pt>
                <c:pt idx="3">
                  <c:v>-21</c:v>
                </c:pt>
                <c:pt idx="4">
                  <c:v>809</c:v>
                </c:pt>
                <c:pt idx="5">
                  <c:v>541</c:v>
                </c:pt>
                <c:pt idx="6">
                  <c:v>-170</c:v>
                </c:pt>
                <c:pt idx="7">
                  <c:v>-30</c:v>
                </c:pt>
                <c:pt idx="8">
                  <c:v>420</c:v>
                </c:pt>
                <c:pt idx="9">
                  <c:v>43</c:v>
                </c:pt>
                <c:pt idx="10">
                  <c:v>88</c:v>
                </c:pt>
                <c:pt idx="11">
                  <c:v>-626</c:v>
                </c:pt>
                <c:pt idx="12">
                  <c:v>-230</c:v>
                </c:pt>
                <c:pt idx="13">
                  <c:v>-383</c:v>
                </c:pt>
                <c:pt idx="14">
                  <c:v>776</c:v>
                </c:pt>
                <c:pt idx="15">
                  <c:v>-54</c:v>
                </c:pt>
                <c:pt idx="16">
                  <c:v>-68</c:v>
                </c:pt>
                <c:pt idx="17">
                  <c:v>-58</c:v>
                </c:pt>
                <c:pt idx="18">
                  <c:v>238</c:v>
                </c:pt>
                <c:pt idx="19">
                  <c:v>259</c:v>
                </c:pt>
                <c:pt idx="20">
                  <c:v>334</c:v>
                </c:pt>
                <c:pt idx="21">
                  <c:v>507</c:v>
                </c:pt>
                <c:pt idx="22">
                  <c:v>101</c:v>
                </c:pt>
                <c:pt idx="23">
                  <c:v>762</c:v>
                </c:pt>
                <c:pt idx="24">
                  <c:v>254</c:v>
                </c:pt>
                <c:pt idx="25">
                  <c:v>-257</c:v>
                </c:pt>
                <c:pt idx="26">
                  <c:v>-101</c:v>
                </c:pt>
                <c:pt idx="27">
                  <c:v>-70</c:v>
                </c:pt>
                <c:pt idx="28">
                  <c:v>224</c:v>
                </c:pt>
                <c:pt idx="29">
                  <c:v>-217</c:v>
                </c:pt>
                <c:pt idx="30">
                  <c:v>401</c:v>
                </c:pt>
                <c:pt idx="31">
                  <c:v>813</c:v>
                </c:pt>
                <c:pt idx="32">
                  <c:v>-286</c:v>
                </c:pt>
                <c:pt idx="33">
                  <c:v>472</c:v>
                </c:pt>
                <c:pt idx="34">
                  <c:v>-208</c:v>
                </c:pt>
                <c:pt idx="35">
                  <c:v>152</c:v>
                </c:pt>
                <c:pt idx="36">
                  <c:v>555</c:v>
                </c:pt>
                <c:pt idx="37">
                  <c:v>-151</c:v>
                </c:pt>
                <c:pt idx="38">
                  <c:v>31</c:v>
                </c:pt>
                <c:pt idx="39">
                  <c:v>38</c:v>
                </c:pt>
                <c:pt idx="40">
                  <c:v>-503</c:v>
                </c:pt>
                <c:pt idx="41">
                  <c:v>305</c:v>
                </c:pt>
                <c:pt idx="42">
                  <c:v>110</c:v>
                </c:pt>
                <c:pt idx="43">
                  <c:v>-139</c:v>
                </c:pt>
                <c:pt idx="44">
                  <c:v>148</c:v>
                </c:pt>
                <c:pt idx="45">
                  <c:v>-273</c:v>
                </c:pt>
                <c:pt idx="46">
                  <c:v>288</c:v>
                </c:pt>
                <c:pt idx="47">
                  <c:v>220</c:v>
                </c:pt>
                <c:pt idx="48">
                  <c:v>-564</c:v>
                </c:pt>
                <c:pt idx="49">
                  <c:v>-117</c:v>
                </c:pt>
                <c:pt idx="50">
                  <c:v>387</c:v>
                </c:pt>
                <c:pt idx="51">
                  <c:v>208</c:v>
                </c:pt>
                <c:pt idx="52">
                  <c:v>-70</c:v>
                </c:pt>
                <c:pt idx="53">
                  <c:v>25</c:v>
                </c:pt>
                <c:pt idx="54">
                  <c:v>-746</c:v>
                </c:pt>
                <c:pt idx="55">
                  <c:v>-148</c:v>
                </c:pt>
                <c:pt idx="56">
                  <c:v>89</c:v>
                </c:pt>
                <c:pt idx="57">
                  <c:v>-352</c:v>
                </c:pt>
                <c:pt idx="58">
                  <c:v>129</c:v>
                </c:pt>
                <c:pt idx="59">
                  <c:v>-172</c:v>
                </c:pt>
                <c:pt idx="60">
                  <c:v>217</c:v>
                </c:pt>
                <c:pt idx="61">
                  <c:v>569</c:v>
                </c:pt>
                <c:pt idx="62">
                  <c:v>-105</c:v>
                </c:pt>
                <c:pt idx="63">
                  <c:v>319</c:v>
                </c:pt>
                <c:pt idx="64">
                  <c:v>496</c:v>
                </c:pt>
                <c:pt idx="65">
                  <c:v>54</c:v>
                </c:pt>
                <c:pt idx="66">
                  <c:v>-219</c:v>
                </c:pt>
                <c:pt idx="67">
                  <c:v>192</c:v>
                </c:pt>
                <c:pt idx="68">
                  <c:v>233</c:v>
                </c:pt>
                <c:pt idx="69">
                  <c:v>332</c:v>
                </c:pt>
                <c:pt idx="70">
                  <c:v>30</c:v>
                </c:pt>
                <c:pt idx="71">
                  <c:v>-526</c:v>
                </c:pt>
                <c:pt idx="72">
                  <c:v>-503</c:v>
                </c:pt>
                <c:pt idx="73">
                  <c:v>-168</c:v>
                </c:pt>
                <c:pt idx="74">
                  <c:v>-283</c:v>
                </c:pt>
                <c:pt idx="75">
                  <c:v>272</c:v>
                </c:pt>
                <c:pt idx="76">
                  <c:v>-250</c:v>
                </c:pt>
                <c:pt idx="77">
                  <c:v>-45</c:v>
                </c:pt>
                <c:pt idx="78">
                  <c:v>-125</c:v>
                </c:pt>
                <c:pt idx="79">
                  <c:v>-181</c:v>
                </c:pt>
                <c:pt idx="80">
                  <c:v>-312</c:v>
                </c:pt>
                <c:pt idx="81">
                  <c:v>419</c:v>
                </c:pt>
                <c:pt idx="82">
                  <c:v>37</c:v>
                </c:pt>
                <c:pt idx="83">
                  <c:v>-103</c:v>
                </c:pt>
                <c:pt idx="84">
                  <c:v>595</c:v>
                </c:pt>
                <c:pt idx="85">
                  <c:v>-323</c:v>
                </c:pt>
                <c:pt idx="86">
                  <c:v>346</c:v>
                </c:pt>
                <c:pt idx="87">
                  <c:v>578</c:v>
                </c:pt>
                <c:pt idx="88">
                  <c:v>-233</c:v>
                </c:pt>
                <c:pt idx="89">
                  <c:v>-154</c:v>
                </c:pt>
                <c:pt idx="90">
                  <c:v>3</c:v>
                </c:pt>
                <c:pt idx="91">
                  <c:v>397</c:v>
                </c:pt>
                <c:pt idx="92">
                  <c:v>230</c:v>
                </c:pt>
                <c:pt idx="93">
                  <c:v>-161</c:v>
                </c:pt>
                <c:pt idx="94">
                  <c:v>288</c:v>
                </c:pt>
                <c:pt idx="95">
                  <c:v>109</c:v>
                </c:pt>
                <c:pt idx="96">
                  <c:v>538</c:v>
                </c:pt>
                <c:pt idx="97">
                  <c:v>550</c:v>
                </c:pt>
                <c:pt idx="98">
                  <c:v>-338</c:v>
                </c:pt>
                <c:pt idx="99">
                  <c:v>-59</c:v>
                </c:pt>
                <c:pt idx="100">
                  <c:v>177</c:v>
                </c:pt>
                <c:pt idx="101">
                  <c:v>353</c:v>
                </c:pt>
                <c:pt idx="102">
                  <c:v>-208</c:v>
                </c:pt>
                <c:pt idx="103">
                  <c:v>-236</c:v>
                </c:pt>
                <c:pt idx="104">
                  <c:v>253</c:v>
                </c:pt>
                <c:pt idx="105">
                  <c:v>-212</c:v>
                </c:pt>
                <c:pt idx="106">
                  <c:v>776</c:v>
                </c:pt>
                <c:pt idx="107">
                  <c:v>57</c:v>
                </c:pt>
                <c:pt idx="108">
                  <c:v>396</c:v>
                </c:pt>
                <c:pt idx="109">
                  <c:v>50</c:v>
                </c:pt>
                <c:pt idx="110">
                  <c:v>-418</c:v>
                </c:pt>
                <c:pt idx="111">
                  <c:v>56</c:v>
                </c:pt>
                <c:pt idx="112">
                  <c:v>198</c:v>
                </c:pt>
                <c:pt idx="113">
                  <c:v>-235</c:v>
                </c:pt>
                <c:pt idx="114">
                  <c:v>63</c:v>
                </c:pt>
                <c:pt idx="115">
                  <c:v>-238</c:v>
                </c:pt>
                <c:pt idx="116">
                  <c:v>104</c:v>
                </c:pt>
                <c:pt idx="117">
                  <c:v>292</c:v>
                </c:pt>
                <c:pt idx="118">
                  <c:v>-488</c:v>
                </c:pt>
                <c:pt idx="119">
                  <c:v>-364</c:v>
                </c:pt>
                <c:pt idx="120">
                  <c:v>-373</c:v>
                </c:pt>
                <c:pt idx="121">
                  <c:v>-374</c:v>
                </c:pt>
                <c:pt idx="122">
                  <c:v>281</c:v>
                </c:pt>
                <c:pt idx="123">
                  <c:v>397</c:v>
                </c:pt>
                <c:pt idx="124">
                  <c:v>181</c:v>
                </c:pt>
                <c:pt idx="125">
                  <c:v>220</c:v>
                </c:pt>
                <c:pt idx="126">
                  <c:v>-245</c:v>
                </c:pt>
                <c:pt idx="127">
                  <c:v>-373</c:v>
                </c:pt>
                <c:pt idx="128">
                  <c:v>-146</c:v>
                </c:pt>
                <c:pt idx="129">
                  <c:v>57</c:v>
                </c:pt>
                <c:pt idx="130">
                  <c:v>-434</c:v>
                </c:pt>
                <c:pt idx="131">
                  <c:v>93</c:v>
                </c:pt>
                <c:pt idx="132">
                  <c:v>-424</c:v>
                </c:pt>
                <c:pt idx="133">
                  <c:v>196</c:v>
                </c:pt>
                <c:pt idx="134">
                  <c:v>-315</c:v>
                </c:pt>
                <c:pt idx="135">
                  <c:v>439</c:v>
                </c:pt>
                <c:pt idx="136">
                  <c:v>331</c:v>
                </c:pt>
                <c:pt idx="137">
                  <c:v>351</c:v>
                </c:pt>
                <c:pt idx="138">
                  <c:v>-24</c:v>
                </c:pt>
                <c:pt idx="139">
                  <c:v>124</c:v>
                </c:pt>
                <c:pt idx="140">
                  <c:v>-415</c:v>
                </c:pt>
                <c:pt idx="141">
                  <c:v>307</c:v>
                </c:pt>
                <c:pt idx="142">
                  <c:v>73</c:v>
                </c:pt>
                <c:pt idx="143">
                  <c:v>580</c:v>
                </c:pt>
                <c:pt idx="144">
                  <c:v>-116</c:v>
                </c:pt>
                <c:pt idx="145">
                  <c:v>-142</c:v>
                </c:pt>
                <c:pt idx="146">
                  <c:v>20</c:v>
                </c:pt>
                <c:pt idx="147">
                  <c:v>-100</c:v>
                </c:pt>
                <c:pt idx="148">
                  <c:v>212</c:v>
                </c:pt>
                <c:pt idx="149">
                  <c:v>50</c:v>
                </c:pt>
                <c:pt idx="150">
                  <c:v>-418</c:v>
                </c:pt>
                <c:pt idx="151">
                  <c:v>56</c:v>
                </c:pt>
                <c:pt idx="152">
                  <c:v>198</c:v>
                </c:pt>
                <c:pt idx="153">
                  <c:v>-235</c:v>
                </c:pt>
                <c:pt idx="154">
                  <c:v>63</c:v>
                </c:pt>
                <c:pt idx="155">
                  <c:v>-238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E53-4A7D-ABFA-068586CBAFAF}"/>
            </c:ext>
          </c:extLst>
        </c:ser>
        <c:ser>
          <c:idx val="5"/>
          <c:order val="5"/>
          <c:tx>
            <c:strRef>
              <c:f>'\2025\Аспирантура\Арена 1й класс\[анализ.xlsx]10мм'!$G$1</c:f>
              <c:strCache>
                <c:ptCount val="1"/>
                <c:pt idx="0">
                  <c:v>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класс\[анализ.xlsx]10мм'!$G$2:$G$157</c:f>
              <c:numCache>
                <c:formatCode>General</c:formatCode>
                <c:ptCount val="156"/>
                <c:pt idx="0">
                  <c:v>-278</c:v>
                </c:pt>
                <c:pt idx="1">
                  <c:v>141</c:v>
                </c:pt>
                <c:pt idx="2">
                  <c:v>-106</c:v>
                </c:pt>
                <c:pt idx="3">
                  <c:v>-569</c:v>
                </c:pt>
                <c:pt idx="4">
                  <c:v>-434</c:v>
                </c:pt>
                <c:pt idx="5">
                  <c:v>-63</c:v>
                </c:pt>
                <c:pt idx="6">
                  <c:v>538</c:v>
                </c:pt>
                <c:pt idx="7">
                  <c:v>-468</c:v>
                </c:pt>
                <c:pt idx="8">
                  <c:v>-243</c:v>
                </c:pt>
                <c:pt idx="9">
                  <c:v>-54</c:v>
                </c:pt>
                <c:pt idx="10">
                  <c:v>-258</c:v>
                </c:pt>
                <c:pt idx="11">
                  <c:v>562</c:v>
                </c:pt>
                <c:pt idx="12">
                  <c:v>417</c:v>
                </c:pt>
                <c:pt idx="13">
                  <c:v>876</c:v>
                </c:pt>
                <c:pt idx="14">
                  <c:v>62</c:v>
                </c:pt>
                <c:pt idx="15">
                  <c:v>-855</c:v>
                </c:pt>
                <c:pt idx="16">
                  <c:v>261</c:v>
                </c:pt>
                <c:pt idx="17">
                  <c:v>12</c:v>
                </c:pt>
                <c:pt idx="18">
                  <c:v>308</c:v>
                </c:pt>
                <c:pt idx="19">
                  <c:v>-29</c:v>
                </c:pt>
                <c:pt idx="20">
                  <c:v>-353</c:v>
                </c:pt>
                <c:pt idx="21">
                  <c:v>-48</c:v>
                </c:pt>
                <c:pt idx="22">
                  <c:v>202</c:v>
                </c:pt>
                <c:pt idx="23">
                  <c:v>-607</c:v>
                </c:pt>
                <c:pt idx="24">
                  <c:v>163</c:v>
                </c:pt>
                <c:pt idx="25">
                  <c:v>-659</c:v>
                </c:pt>
                <c:pt idx="26">
                  <c:v>-252</c:v>
                </c:pt>
                <c:pt idx="27">
                  <c:v>208</c:v>
                </c:pt>
                <c:pt idx="28">
                  <c:v>-18</c:v>
                </c:pt>
                <c:pt idx="29">
                  <c:v>23</c:v>
                </c:pt>
                <c:pt idx="30">
                  <c:v>-545</c:v>
                </c:pt>
                <c:pt idx="31">
                  <c:v>95</c:v>
                </c:pt>
                <c:pt idx="32">
                  <c:v>-622</c:v>
                </c:pt>
                <c:pt idx="33">
                  <c:v>241</c:v>
                </c:pt>
                <c:pt idx="34">
                  <c:v>480</c:v>
                </c:pt>
                <c:pt idx="35">
                  <c:v>-15</c:v>
                </c:pt>
                <c:pt idx="36">
                  <c:v>71</c:v>
                </c:pt>
                <c:pt idx="37">
                  <c:v>233</c:v>
                </c:pt>
                <c:pt idx="38">
                  <c:v>-387</c:v>
                </c:pt>
                <c:pt idx="39">
                  <c:v>-524</c:v>
                </c:pt>
                <c:pt idx="40">
                  <c:v>597</c:v>
                </c:pt>
                <c:pt idx="41">
                  <c:v>340</c:v>
                </c:pt>
                <c:pt idx="42">
                  <c:v>342</c:v>
                </c:pt>
                <c:pt idx="43">
                  <c:v>378</c:v>
                </c:pt>
                <c:pt idx="44">
                  <c:v>105</c:v>
                </c:pt>
                <c:pt idx="45">
                  <c:v>74</c:v>
                </c:pt>
                <c:pt idx="46">
                  <c:v>269</c:v>
                </c:pt>
                <c:pt idx="47">
                  <c:v>250</c:v>
                </c:pt>
                <c:pt idx="48">
                  <c:v>423</c:v>
                </c:pt>
                <c:pt idx="49">
                  <c:v>-70</c:v>
                </c:pt>
                <c:pt idx="50">
                  <c:v>124</c:v>
                </c:pt>
                <c:pt idx="51">
                  <c:v>400</c:v>
                </c:pt>
                <c:pt idx="52">
                  <c:v>-19</c:v>
                </c:pt>
                <c:pt idx="53">
                  <c:v>-306</c:v>
                </c:pt>
                <c:pt idx="54">
                  <c:v>157</c:v>
                </c:pt>
                <c:pt idx="55">
                  <c:v>-260</c:v>
                </c:pt>
                <c:pt idx="56">
                  <c:v>-19</c:v>
                </c:pt>
                <c:pt idx="57">
                  <c:v>12</c:v>
                </c:pt>
                <c:pt idx="58">
                  <c:v>197</c:v>
                </c:pt>
                <c:pt idx="59">
                  <c:v>216</c:v>
                </c:pt>
                <c:pt idx="60">
                  <c:v>-571</c:v>
                </c:pt>
                <c:pt idx="61">
                  <c:v>127</c:v>
                </c:pt>
                <c:pt idx="62">
                  <c:v>25</c:v>
                </c:pt>
                <c:pt idx="63">
                  <c:v>194</c:v>
                </c:pt>
                <c:pt idx="64">
                  <c:v>-407</c:v>
                </c:pt>
                <c:pt idx="65">
                  <c:v>779</c:v>
                </c:pt>
                <c:pt idx="66">
                  <c:v>-263</c:v>
                </c:pt>
                <c:pt idx="67">
                  <c:v>-36</c:v>
                </c:pt>
                <c:pt idx="68">
                  <c:v>-56</c:v>
                </c:pt>
                <c:pt idx="69">
                  <c:v>141</c:v>
                </c:pt>
                <c:pt idx="70">
                  <c:v>127</c:v>
                </c:pt>
                <c:pt idx="71">
                  <c:v>-85</c:v>
                </c:pt>
                <c:pt idx="72">
                  <c:v>412</c:v>
                </c:pt>
                <c:pt idx="73">
                  <c:v>147</c:v>
                </c:pt>
                <c:pt idx="74">
                  <c:v>-99</c:v>
                </c:pt>
                <c:pt idx="75">
                  <c:v>427</c:v>
                </c:pt>
                <c:pt idx="76">
                  <c:v>-114</c:v>
                </c:pt>
                <c:pt idx="77">
                  <c:v>-85</c:v>
                </c:pt>
                <c:pt idx="78">
                  <c:v>-322</c:v>
                </c:pt>
                <c:pt idx="79">
                  <c:v>-117</c:v>
                </c:pt>
                <c:pt idx="80">
                  <c:v>-295</c:v>
                </c:pt>
                <c:pt idx="81">
                  <c:v>58</c:v>
                </c:pt>
                <c:pt idx="82">
                  <c:v>-445</c:v>
                </c:pt>
                <c:pt idx="83">
                  <c:v>-658</c:v>
                </c:pt>
                <c:pt idx="84">
                  <c:v>274</c:v>
                </c:pt>
                <c:pt idx="85">
                  <c:v>-194</c:v>
                </c:pt>
                <c:pt idx="86">
                  <c:v>27</c:v>
                </c:pt>
                <c:pt idx="87">
                  <c:v>475</c:v>
                </c:pt>
                <c:pt idx="88">
                  <c:v>-123</c:v>
                </c:pt>
                <c:pt idx="89">
                  <c:v>-673</c:v>
                </c:pt>
                <c:pt idx="90">
                  <c:v>701</c:v>
                </c:pt>
                <c:pt idx="91">
                  <c:v>-32</c:v>
                </c:pt>
                <c:pt idx="92">
                  <c:v>83</c:v>
                </c:pt>
                <c:pt idx="93">
                  <c:v>10</c:v>
                </c:pt>
                <c:pt idx="94">
                  <c:v>510</c:v>
                </c:pt>
                <c:pt idx="95">
                  <c:v>272</c:v>
                </c:pt>
                <c:pt idx="96">
                  <c:v>108</c:v>
                </c:pt>
                <c:pt idx="97">
                  <c:v>-84</c:v>
                </c:pt>
                <c:pt idx="98">
                  <c:v>-130</c:v>
                </c:pt>
                <c:pt idx="99">
                  <c:v>521</c:v>
                </c:pt>
                <c:pt idx="100">
                  <c:v>-249</c:v>
                </c:pt>
                <c:pt idx="101">
                  <c:v>601</c:v>
                </c:pt>
                <c:pt idx="102">
                  <c:v>-315</c:v>
                </c:pt>
                <c:pt idx="103">
                  <c:v>203</c:v>
                </c:pt>
                <c:pt idx="104">
                  <c:v>-741</c:v>
                </c:pt>
                <c:pt idx="105">
                  <c:v>-112</c:v>
                </c:pt>
                <c:pt idx="106">
                  <c:v>-324</c:v>
                </c:pt>
                <c:pt idx="107">
                  <c:v>-124</c:v>
                </c:pt>
                <c:pt idx="108">
                  <c:v>-180</c:v>
                </c:pt>
                <c:pt idx="109">
                  <c:v>501</c:v>
                </c:pt>
                <c:pt idx="110">
                  <c:v>330</c:v>
                </c:pt>
                <c:pt idx="111">
                  <c:v>-213</c:v>
                </c:pt>
                <c:pt idx="112">
                  <c:v>132</c:v>
                </c:pt>
                <c:pt idx="113">
                  <c:v>-585</c:v>
                </c:pt>
                <c:pt idx="114">
                  <c:v>-157</c:v>
                </c:pt>
                <c:pt idx="115">
                  <c:v>-250</c:v>
                </c:pt>
                <c:pt idx="116">
                  <c:v>220</c:v>
                </c:pt>
                <c:pt idx="117">
                  <c:v>-24</c:v>
                </c:pt>
                <c:pt idx="118">
                  <c:v>231</c:v>
                </c:pt>
                <c:pt idx="119">
                  <c:v>-114</c:v>
                </c:pt>
                <c:pt idx="120">
                  <c:v>111</c:v>
                </c:pt>
                <c:pt idx="121">
                  <c:v>-40</c:v>
                </c:pt>
                <c:pt idx="122">
                  <c:v>192</c:v>
                </c:pt>
                <c:pt idx="123">
                  <c:v>99</c:v>
                </c:pt>
                <c:pt idx="124">
                  <c:v>-300</c:v>
                </c:pt>
                <c:pt idx="125">
                  <c:v>126</c:v>
                </c:pt>
                <c:pt idx="126">
                  <c:v>-48</c:v>
                </c:pt>
                <c:pt idx="127">
                  <c:v>-398</c:v>
                </c:pt>
                <c:pt idx="128">
                  <c:v>-23</c:v>
                </c:pt>
                <c:pt idx="129">
                  <c:v>-125</c:v>
                </c:pt>
                <c:pt idx="130">
                  <c:v>257</c:v>
                </c:pt>
                <c:pt idx="131">
                  <c:v>551</c:v>
                </c:pt>
                <c:pt idx="132">
                  <c:v>-488</c:v>
                </c:pt>
                <c:pt idx="133">
                  <c:v>141</c:v>
                </c:pt>
                <c:pt idx="134">
                  <c:v>-373</c:v>
                </c:pt>
                <c:pt idx="135">
                  <c:v>-573</c:v>
                </c:pt>
                <c:pt idx="136">
                  <c:v>331</c:v>
                </c:pt>
                <c:pt idx="137">
                  <c:v>-476</c:v>
                </c:pt>
                <c:pt idx="138">
                  <c:v>-354</c:v>
                </c:pt>
                <c:pt idx="139">
                  <c:v>462</c:v>
                </c:pt>
                <c:pt idx="140">
                  <c:v>668</c:v>
                </c:pt>
                <c:pt idx="141">
                  <c:v>-387</c:v>
                </c:pt>
                <c:pt idx="142">
                  <c:v>336</c:v>
                </c:pt>
                <c:pt idx="143">
                  <c:v>-34</c:v>
                </c:pt>
                <c:pt idx="144">
                  <c:v>-41</c:v>
                </c:pt>
                <c:pt idx="145">
                  <c:v>-443</c:v>
                </c:pt>
                <c:pt idx="146">
                  <c:v>-221</c:v>
                </c:pt>
                <c:pt idx="147">
                  <c:v>77</c:v>
                </c:pt>
                <c:pt idx="148">
                  <c:v>-107</c:v>
                </c:pt>
                <c:pt idx="149">
                  <c:v>501</c:v>
                </c:pt>
                <c:pt idx="150">
                  <c:v>330</c:v>
                </c:pt>
                <c:pt idx="151">
                  <c:v>-213</c:v>
                </c:pt>
                <c:pt idx="152">
                  <c:v>132</c:v>
                </c:pt>
                <c:pt idx="153">
                  <c:v>-585</c:v>
                </c:pt>
                <c:pt idx="154">
                  <c:v>-157</c:v>
                </c:pt>
                <c:pt idx="155">
                  <c:v>-250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E53-4A7D-ABFA-068586CBAFAF}"/>
            </c:ext>
          </c:extLst>
        </c:ser>
        <c:ser>
          <c:idx val="6"/>
          <c:order val="6"/>
          <c:tx>
            <c:strRef>
              <c:f>'\2025\Аспирантура\Арена 1й класс\[анализ.xlsx]10мм'!$H$1</c:f>
              <c:strCache>
                <c:ptCount val="1"/>
                <c:pt idx="0">
                  <c:v>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класс\[анализ.xlsx]10мм'!$H$2:$H$157</c:f>
              <c:numCache>
                <c:formatCode>General</c:formatCode>
                <c:ptCount val="156"/>
                <c:pt idx="0">
                  <c:v>94</c:v>
                </c:pt>
                <c:pt idx="1">
                  <c:v>570</c:v>
                </c:pt>
                <c:pt idx="2">
                  <c:v>351</c:v>
                </c:pt>
                <c:pt idx="3">
                  <c:v>-447</c:v>
                </c:pt>
                <c:pt idx="4">
                  <c:v>72</c:v>
                </c:pt>
                <c:pt idx="5">
                  <c:v>771</c:v>
                </c:pt>
                <c:pt idx="6">
                  <c:v>345</c:v>
                </c:pt>
                <c:pt idx="7">
                  <c:v>-23</c:v>
                </c:pt>
                <c:pt idx="8">
                  <c:v>339</c:v>
                </c:pt>
                <c:pt idx="9">
                  <c:v>370</c:v>
                </c:pt>
                <c:pt idx="10">
                  <c:v>-328</c:v>
                </c:pt>
                <c:pt idx="11">
                  <c:v>483</c:v>
                </c:pt>
                <c:pt idx="12">
                  <c:v>233</c:v>
                </c:pt>
                <c:pt idx="13">
                  <c:v>-249</c:v>
                </c:pt>
                <c:pt idx="14">
                  <c:v>-172</c:v>
                </c:pt>
                <c:pt idx="15">
                  <c:v>775</c:v>
                </c:pt>
                <c:pt idx="16">
                  <c:v>-106</c:v>
                </c:pt>
                <c:pt idx="17">
                  <c:v>28</c:v>
                </c:pt>
                <c:pt idx="18">
                  <c:v>81</c:v>
                </c:pt>
                <c:pt idx="19">
                  <c:v>425</c:v>
                </c:pt>
                <c:pt idx="20">
                  <c:v>115</c:v>
                </c:pt>
                <c:pt idx="21">
                  <c:v>174</c:v>
                </c:pt>
                <c:pt idx="22">
                  <c:v>-772</c:v>
                </c:pt>
                <c:pt idx="23">
                  <c:v>611</c:v>
                </c:pt>
                <c:pt idx="24">
                  <c:v>28</c:v>
                </c:pt>
                <c:pt idx="25">
                  <c:v>497</c:v>
                </c:pt>
                <c:pt idx="26">
                  <c:v>352</c:v>
                </c:pt>
                <c:pt idx="27">
                  <c:v>-225</c:v>
                </c:pt>
                <c:pt idx="28">
                  <c:v>-229</c:v>
                </c:pt>
                <c:pt idx="29">
                  <c:v>-633</c:v>
                </c:pt>
                <c:pt idx="30">
                  <c:v>3</c:v>
                </c:pt>
                <c:pt idx="31">
                  <c:v>247</c:v>
                </c:pt>
                <c:pt idx="32">
                  <c:v>-447</c:v>
                </c:pt>
                <c:pt idx="33">
                  <c:v>349</c:v>
                </c:pt>
                <c:pt idx="34">
                  <c:v>-239</c:v>
                </c:pt>
                <c:pt idx="35">
                  <c:v>-463</c:v>
                </c:pt>
                <c:pt idx="36">
                  <c:v>234</c:v>
                </c:pt>
                <c:pt idx="37">
                  <c:v>42</c:v>
                </c:pt>
                <c:pt idx="38">
                  <c:v>-149</c:v>
                </c:pt>
                <c:pt idx="39">
                  <c:v>697</c:v>
                </c:pt>
                <c:pt idx="40">
                  <c:v>379</c:v>
                </c:pt>
                <c:pt idx="41">
                  <c:v>12</c:v>
                </c:pt>
                <c:pt idx="42">
                  <c:v>161</c:v>
                </c:pt>
                <c:pt idx="43">
                  <c:v>-193</c:v>
                </c:pt>
                <c:pt idx="44">
                  <c:v>50</c:v>
                </c:pt>
                <c:pt idx="45">
                  <c:v>-477</c:v>
                </c:pt>
                <c:pt idx="46">
                  <c:v>141</c:v>
                </c:pt>
                <c:pt idx="47">
                  <c:v>256</c:v>
                </c:pt>
                <c:pt idx="48">
                  <c:v>-75</c:v>
                </c:pt>
                <c:pt idx="49">
                  <c:v>109</c:v>
                </c:pt>
                <c:pt idx="50">
                  <c:v>-98</c:v>
                </c:pt>
                <c:pt idx="51">
                  <c:v>245</c:v>
                </c:pt>
                <c:pt idx="52">
                  <c:v>413</c:v>
                </c:pt>
                <c:pt idx="53">
                  <c:v>-34</c:v>
                </c:pt>
                <c:pt idx="54">
                  <c:v>-101</c:v>
                </c:pt>
                <c:pt idx="55">
                  <c:v>-626</c:v>
                </c:pt>
                <c:pt idx="56">
                  <c:v>256</c:v>
                </c:pt>
                <c:pt idx="57">
                  <c:v>-840</c:v>
                </c:pt>
                <c:pt idx="58">
                  <c:v>-225</c:v>
                </c:pt>
                <c:pt idx="59">
                  <c:v>576</c:v>
                </c:pt>
                <c:pt idx="60">
                  <c:v>479</c:v>
                </c:pt>
                <c:pt idx="61">
                  <c:v>-308</c:v>
                </c:pt>
                <c:pt idx="62">
                  <c:v>-183</c:v>
                </c:pt>
                <c:pt idx="63">
                  <c:v>312</c:v>
                </c:pt>
                <c:pt idx="64">
                  <c:v>-369</c:v>
                </c:pt>
                <c:pt idx="65">
                  <c:v>179</c:v>
                </c:pt>
                <c:pt idx="66">
                  <c:v>614</c:v>
                </c:pt>
                <c:pt idx="67">
                  <c:v>-81</c:v>
                </c:pt>
                <c:pt idx="68">
                  <c:v>40</c:v>
                </c:pt>
                <c:pt idx="69">
                  <c:v>65</c:v>
                </c:pt>
                <c:pt idx="70">
                  <c:v>161</c:v>
                </c:pt>
                <c:pt idx="71">
                  <c:v>841</c:v>
                </c:pt>
                <c:pt idx="72">
                  <c:v>74</c:v>
                </c:pt>
                <c:pt idx="73">
                  <c:v>536</c:v>
                </c:pt>
                <c:pt idx="74">
                  <c:v>717</c:v>
                </c:pt>
                <c:pt idx="75">
                  <c:v>-273</c:v>
                </c:pt>
                <c:pt idx="76">
                  <c:v>320</c:v>
                </c:pt>
                <c:pt idx="77">
                  <c:v>-101</c:v>
                </c:pt>
                <c:pt idx="78">
                  <c:v>286</c:v>
                </c:pt>
                <c:pt idx="79">
                  <c:v>-98</c:v>
                </c:pt>
                <c:pt idx="80">
                  <c:v>354</c:v>
                </c:pt>
                <c:pt idx="81">
                  <c:v>-335</c:v>
                </c:pt>
                <c:pt idx="82">
                  <c:v>712</c:v>
                </c:pt>
                <c:pt idx="83">
                  <c:v>-523</c:v>
                </c:pt>
                <c:pt idx="84">
                  <c:v>144</c:v>
                </c:pt>
                <c:pt idx="85">
                  <c:v>-443</c:v>
                </c:pt>
                <c:pt idx="86">
                  <c:v>79</c:v>
                </c:pt>
                <c:pt idx="87">
                  <c:v>-748</c:v>
                </c:pt>
                <c:pt idx="88">
                  <c:v>488</c:v>
                </c:pt>
                <c:pt idx="89">
                  <c:v>-239</c:v>
                </c:pt>
                <c:pt idx="90">
                  <c:v>-349</c:v>
                </c:pt>
                <c:pt idx="91">
                  <c:v>-111</c:v>
                </c:pt>
                <c:pt idx="92">
                  <c:v>-29</c:v>
                </c:pt>
                <c:pt idx="93">
                  <c:v>-649</c:v>
                </c:pt>
                <c:pt idx="94">
                  <c:v>-300</c:v>
                </c:pt>
                <c:pt idx="95">
                  <c:v>461</c:v>
                </c:pt>
                <c:pt idx="96">
                  <c:v>162</c:v>
                </c:pt>
                <c:pt idx="97">
                  <c:v>252</c:v>
                </c:pt>
                <c:pt idx="98">
                  <c:v>-148</c:v>
                </c:pt>
                <c:pt idx="99">
                  <c:v>-369</c:v>
                </c:pt>
                <c:pt idx="100">
                  <c:v>169</c:v>
                </c:pt>
                <c:pt idx="101">
                  <c:v>-327</c:v>
                </c:pt>
                <c:pt idx="102">
                  <c:v>9</c:v>
                </c:pt>
                <c:pt idx="103">
                  <c:v>-57</c:v>
                </c:pt>
                <c:pt idx="104">
                  <c:v>-170</c:v>
                </c:pt>
                <c:pt idx="105">
                  <c:v>124</c:v>
                </c:pt>
                <c:pt idx="106">
                  <c:v>-64</c:v>
                </c:pt>
                <c:pt idx="107">
                  <c:v>-57</c:v>
                </c:pt>
                <c:pt idx="108">
                  <c:v>250</c:v>
                </c:pt>
                <c:pt idx="109">
                  <c:v>-304</c:v>
                </c:pt>
                <c:pt idx="110">
                  <c:v>-677</c:v>
                </c:pt>
                <c:pt idx="111">
                  <c:v>-572</c:v>
                </c:pt>
                <c:pt idx="112">
                  <c:v>89</c:v>
                </c:pt>
                <c:pt idx="113">
                  <c:v>257</c:v>
                </c:pt>
                <c:pt idx="114">
                  <c:v>59</c:v>
                </c:pt>
                <c:pt idx="115">
                  <c:v>-73</c:v>
                </c:pt>
                <c:pt idx="116">
                  <c:v>257</c:v>
                </c:pt>
                <c:pt idx="117">
                  <c:v>-471</c:v>
                </c:pt>
                <c:pt idx="118">
                  <c:v>23</c:v>
                </c:pt>
                <c:pt idx="119">
                  <c:v>-36</c:v>
                </c:pt>
                <c:pt idx="120">
                  <c:v>194</c:v>
                </c:pt>
                <c:pt idx="121">
                  <c:v>-112</c:v>
                </c:pt>
                <c:pt idx="122">
                  <c:v>-308</c:v>
                </c:pt>
                <c:pt idx="123">
                  <c:v>49</c:v>
                </c:pt>
                <c:pt idx="124">
                  <c:v>-826</c:v>
                </c:pt>
                <c:pt idx="125">
                  <c:v>77</c:v>
                </c:pt>
                <c:pt idx="126">
                  <c:v>-216</c:v>
                </c:pt>
                <c:pt idx="127">
                  <c:v>-285</c:v>
                </c:pt>
                <c:pt idx="128">
                  <c:v>-302</c:v>
                </c:pt>
                <c:pt idx="129">
                  <c:v>-272</c:v>
                </c:pt>
                <c:pt idx="130">
                  <c:v>-229</c:v>
                </c:pt>
                <c:pt idx="131">
                  <c:v>301</c:v>
                </c:pt>
                <c:pt idx="132">
                  <c:v>432</c:v>
                </c:pt>
                <c:pt idx="133">
                  <c:v>170</c:v>
                </c:pt>
                <c:pt idx="134">
                  <c:v>229</c:v>
                </c:pt>
                <c:pt idx="135">
                  <c:v>-132</c:v>
                </c:pt>
                <c:pt idx="136">
                  <c:v>487</c:v>
                </c:pt>
                <c:pt idx="137">
                  <c:v>714</c:v>
                </c:pt>
                <c:pt idx="138">
                  <c:v>282</c:v>
                </c:pt>
                <c:pt idx="139">
                  <c:v>-576</c:v>
                </c:pt>
                <c:pt idx="140">
                  <c:v>261</c:v>
                </c:pt>
                <c:pt idx="141">
                  <c:v>104</c:v>
                </c:pt>
                <c:pt idx="142">
                  <c:v>-66</c:v>
                </c:pt>
                <c:pt idx="143">
                  <c:v>609</c:v>
                </c:pt>
                <c:pt idx="144">
                  <c:v>-854</c:v>
                </c:pt>
                <c:pt idx="145">
                  <c:v>-109</c:v>
                </c:pt>
                <c:pt idx="146">
                  <c:v>-43</c:v>
                </c:pt>
                <c:pt idx="147">
                  <c:v>-103</c:v>
                </c:pt>
                <c:pt idx="148">
                  <c:v>443</c:v>
                </c:pt>
                <c:pt idx="149">
                  <c:v>-304</c:v>
                </c:pt>
                <c:pt idx="150">
                  <c:v>-677</c:v>
                </c:pt>
                <c:pt idx="151">
                  <c:v>-572</c:v>
                </c:pt>
                <c:pt idx="152">
                  <c:v>89</c:v>
                </c:pt>
                <c:pt idx="153">
                  <c:v>257</c:v>
                </c:pt>
                <c:pt idx="154">
                  <c:v>59</c:v>
                </c:pt>
                <c:pt idx="155">
                  <c:v>-73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E53-4A7D-ABFA-068586CBAFAF}"/>
            </c:ext>
          </c:extLst>
        </c:ser>
        <c:ser>
          <c:idx val="7"/>
          <c:order val="7"/>
          <c:tx>
            <c:strRef>
              <c:f>'\2025\Аспирантура\Арена 1й класс\[анализ.xlsx]10мм'!$I$1</c:f>
              <c:strCache>
                <c:ptCount val="1"/>
                <c:pt idx="0">
                  <c:v>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класс\[анализ.xlsx]10мм'!$I$2:$I$157</c:f>
              <c:numCache>
                <c:formatCode>General</c:formatCode>
                <c:ptCount val="156"/>
                <c:pt idx="0">
                  <c:v>-531</c:v>
                </c:pt>
                <c:pt idx="1">
                  <c:v>-336</c:v>
                </c:pt>
                <c:pt idx="2">
                  <c:v>119</c:v>
                </c:pt>
                <c:pt idx="3">
                  <c:v>308</c:v>
                </c:pt>
                <c:pt idx="4">
                  <c:v>376</c:v>
                </c:pt>
                <c:pt idx="5">
                  <c:v>302</c:v>
                </c:pt>
                <c:pt idx="6">
                  <c:v>3</c:v>
                </c:pt>
                <c:pt idx="7">
                  <c:v>218</c:v>
                </c:pt>
                <c:pt idx="8">
                  <c:v>-241</c:v>
                </c:pt>
                <c:pt idx="9">
                  <c:v>-18</c:v>
                </c:pt>
                <c:pt idx="10">
                  <c:v>-85</c:v>
                </c:pt>
                <c:pt idx="11">
                  <c:v>-24</c:v>
                </c:pt>
                <c:pt idx="12">
                  <c:v>-480</c:v>
                </c:pt>
                <c:pt idx="13">
                  <c:v>40</c:v>
                </c:pt>
                <c:pt idx="14">
                  <c:v>325</c:v>
                </c:pt>
                <c:pt idx="15">
                  <c:v>-479</c:v>
                </c:pt>
                <c:pt idx="16">
                  <c:v>-40</c:v>
                </c:pt>
                <c:pt idx="17">
                  <c:v>454</c:v>
                </c:pt>
                <c:pt idx="18">
                  <c:v>-131</c:v>
                </c:pt>
                <c:pt idx="19">
                  <c:v>133</c:v>
                </c:pt>
                <c:pt idx="20">
                  <c:v>117</c:v>
                </c:pt>
                <c:pt idx="21">
                  <c:v>-257</c:v>
                </c:pt>
                <c:pt idx="22">
                  <c:v>251</c:v>
                </c:pt>
                <c:pt idx="23">
                  <c:v>15</c:v>
                </c:pt>
                <c:pt idx="24">
                  <c:v>-762</c:v>
                </c:pt>
                <c:pt idx="25">
                  <c:v>213</c:v>
                </c:pt>
                <c:pt idx="26">
                  <c:v>93</c:v>
                </c:pt>
                <c:pt idx="27">
                  <c:v>-21</c:v>
                </c:pt>
                <c:pt idx="28">
                  <c:v>-135</c:v>
                </c:pt>
                <c:pt idx="29">
                  <c:v>-21</c:v>
                </c:pt>
                <c:pt idx="30">
                  <c:v>11</c:v>
                </c:pt>
                <c:pt idx="31">
                  <c:v>172</c:v>
                </c:pt>
                <c:pt idx="32">
                  <c:v>45</c:v>
                </c:pt>
                <c:pt idx="33">
                  <c:v>-152</c:v>
                </c:pt>
                <c:pt idx="34">
                  <c:v>-304</c:v>
                </c:pt>
                <c:pt idx="35">
                  <c:v>153</c:v>
                </c:pt>
                <c:pt idx="36">
                  <c:v>-813</c:v>
                </c:pt>
                <c:pt idx="37">
                  <c:v>-620</c:v>
                </c:pt>
                <c:pt idx="38">
                  <c:v>16</c:v>
                </c:pt>
                <c:pt idx="39">
                  <c:v>-343</c:v>
                </c:pt>
                <c:pt idx="40">
                  <c:v>-223</c:v>
                </c:pt>
                <c:pt idx="41">
                  <c:v>-32</c:v>
                </c:pt>
                <c:pt idx="42">
                  <c:v>-324</c:v>
                </c:pt>
                <c:pt idx="43">
                  <c:v>10</c:v>
                </c:pt>
                <c:pt idx="44">
                  <c:v>-583</c:v>
                </c:pt>
                <c:pt idx="45">
                  <c:v>-125</c:v>
                </c:pt>
                <c:pt idx="46">
                  <c:v>452</c:v>
                </c:pt>
                <c:pt idx="47">
                  <c:v>115</c:v>
                </c:pt>
                <c:pt idx="48">
                  <c:v>-166</c:v>
                </c:pt>
                <c:pt idx="49">
                  <c:v>-437</c:v>
                </c:pt>
                <c:pt idx="50">
                  <c:v>-251</c:v>
                </c:pt>
                <c:pt idx="51">
                  <c:v>373</c:v>
                </c:pt>
                <c:pt idx="52">
                  <c:v>841</c:v>
                </c:pt>
                <c:pt idx="53">
                  <c:v>380</c:v>
                </c:pt>
                <c:pt idx="54">
                  <c:v>-278</c:v>
                </c:pt>
                <c:pt idx="55">
                  <c:v>265</c:v>
                </c:pt>
                <c:pt idx="56">
                  <c:v>-33</c:v>
                </c:pt>
                <c:pt idx="57">
                  <c:v>257</c:v>
                </c:pt>
                <c:pt idx="58">
                  <c:v>-214</c:v>
                </c:pt>
                <c:pt idx="59">
                  <c:v>-697</c:v>
                </c:pt>
                <c:pt idx="60">
                  <c:v>110</c:v>
                </c:pt>
                <c:pt idx="61">
                  <c:v>-335</c:v>
                </c:pt>
                <c:pt idx="62">
                  <c:v>-215</c:v>
                </c:pt>
                <c:pt idx="63">
                  <c:v>-450</c:v>
                </c:pt>
                <c:pt idx="64">
                  <c:v>172</c:v>
                </c:pt>
                <c:pt idx="65">
                  <c:v>-188</c:v>
                </c:pt>
                <c:pt idx="66">
                  <c:v>200</c:v>
                </c:pt>
                <c:pt idx="67">
                  <c:v>80</c:v>
                </c:pt>
                <c:pt idx="68">
                  <c:v>-38</c:v>
                </c:pt>
                <c:pt idx="69">
                  <c:v>558</c:v>
                </c:pt>
                <c:pt idx="70">
                  <c:v>-153</c:v>
                </c:pt>
                <c:pt idx="71">
                  <c:v>-259</c:v>
                </c:pt>
                <c:pt idx="72">
                  <c:v>0</c:v>
                </c:pt>
                <c:pt idx="73">
                  <c:v>-42</c:v>
                </c:pt>
                <c:pt idx="74">
                  <c:v>29</c:v>
                </c:pt>
                <c:pt idx="75">
                  <c:v>-189</c:v>
                </c:pt>
                <c:pt idx="76">
                  <c:v>-213</c:v>
                </c:pt>
                <c:pt idx="77">
                  <c:v>244</c:v>
                </c:pt>
                <c:pt idx="78">
                  <c:v>-110</c:v>
                </c:pt>
                <c:pt idx="79">
                  <c:v>-290</c:v>
                </c:pt>
                <c:pt idx="80">
                  <c:v>243</c:v>
                </c:pt>
                <c:pt idx="81">
                  <c:v>-351</c:v>
                </c:pt>
                <c:pt idx="82">
                  <c:v>-25</c:v>
                </c:pt>
                <c:pt idx="83">
                  <c:v>347</c:v>
                </c:pt>
                <c:pt idx="84">
                  <c:v>-783</c:v>
                </c:pt>
                <c:pt idx="85">
                  <c:v>-76</c:v>
                </c:pt>
                <c:pt idx="86">
                  <c:v>161</c:v>
                </c:pt>
                <c:pt idx="87">
                  <c:v>89</c:v>
                </c:pt>
                <c:pt idx="88">
                  <c:v>-135</c:v>
                </c:pt>
                <c:pt idx="89">
                  <c:v>-208</c:v>
                </c:pt>
                <c:pt idx="90">
                  <c:v>-16</c:v>
                </c:pt>
                <c:pt idx="91">
                  <c:v>-339</c:v>
                </c:pt>
                <c:pt idx="92">
                  <c:v>-27</c:v>
                </c:pt>
                <c:pt idx="93">
                  <c:v>94</c:v>
                </c:pt>
                <c:pt idx="94">
                  <c:v>-341</c:v>
                </c:pt>
                <c:pt idx="95">
                  <c:v>94</c:v>
                </c:pt>
                <c:pt idx="96">
                  <c:v>543</c:v>
                </c:pt>
                <c:pt idx="97">
                  <c:v>-372</c:v>
                </c:pt>
                <c:pt idx="98">
                  <c:v>524</c:v>
                </c:pt>
                <c:pt idx="99">
                  <c:v>88</c:v>
                </c:pt>
                <c:pt idx="100">
                  <c:v>234</c:v>
                </c:pt>
                <c:pt idx="101">
                  <c:v>-7</c:v>
                </c:pt>
                <c:pt idx="102">
                  <c:v>-4</c:v>
                </c:pt>
                <c:pt idx="103">
                  <c:v>362</c:v>
                </c:pt>
                <c:pt idx="104">
                  <c:v>35</c:v>
                </c:pt>
                <c:pt idx="105">
                  <c:v>-360</c:v>
                </c:pt>
                <c:pt idx="106">
                  <c:v>-516</c:v>
                </c:pt>
                <c:pt idx="107">
                  <c:v>182</c:v>
                </c:pt>
                <c:pt idx="108">
                  <c:v>-296</c:v>
                </c:pt>
                <c:pt idx="109">
                  <c:v>-379</c:v>
                </c:pt>
                <c:pt idx="110">
                  <c:v>118</c:v>
                </c:pt>
                <c:pt idx="111">
                  <c:v>100</c:v>
                </c:pt>
                <c:pt idx="112">
                  <c:v>197</c:v>
                </c:pt>
                <c:pt idx="113">
                  <c:v>-545</c:v>
                </c:pt>
                <c:pt idx="114">
                  <c:v>-237</c:v>
                </c:pt>
                <c:pt idx="115">
                  <c:v>-112</c:v>
                </c:pt>
                <c:pt idx="116">
                  <c:v>-114</c:v>
                </c:pt>
                <c:pt idx="117">
                  <c:v>-662</c:v>
                </c:pt>
                <c:pt idx="118">
                  <c:v>-97</c:v>
                </c:pt>
                <c:pt idx="119">
                  <c:v>-110</c:v>
                </c:pt>
                <c:pt idx="120">
                  <c:v>-147</c:v>
                </c:pt>
                <c:pt idx="121">
                  <c:v>83</c:v>
                </c:pt>
                <c:pt idx="122">
                  <c:v>46</c:v>
                </c:pt>
                <c:pt idx="123">
                  <c:v>-46</c:v>
                </c:pt>
                <c:pt idx="124">
                  <c:v>239</c:v>
                </c:pt>
                <c:pt idx="125">
                  <c:v>277</c:v>
                </c:pt>
                <c:pt idx="126">
                  <c:v>365</c:v>
                </c:pt>
                <c:pt idx="127">
                  <c:v>-3</c:v>
                </c:pt>
                <c:pt idx="128">
                  <c:v>-57</c:v>
                </c:pt>
                <c:pt idx="129">
                  <c:v>538</c:v>
                </c:pt>
                <c:pt idx="130">
                  <c:v>-68</c:v>
                </c:pt>
                <c:pt idx="131">
                  <c:v>352</c:v>
                </c:pt>
                <c:pt idx="132">
                  <c:v>-20</c:v>
                </c:pt>
                <c:pt idx="133">
                  <c:v>-423</c:v>
                </c:pt>
                <c:pt idx="134">
                  <c:v>16</c:v>
                </c:pt>
                <c:pt idx="135">
                  <c:v>-609</c:v>
                </c:pt>
                <c:pt idx="136">
                  <c:v>2</c:v>
                </c:pt>
                <c:pt idx="137">
                  <c:v>472</c:v>
                </c:pt>
                <c:pt idx="138">
                  <c:v>-53</c:v>
                </c:pt>
                <c:pt idx="139">
                  <c:v>118</c:v>
                </c:pt>
                <c:pt idx="140">
                  <c:v>-124</c:v>
                </c:pt>
                <c:pt idx="141">
                  <c:v>-143</c:v>
                </c:pt>
                <c:pt idx="142">
                  <c:v>220</c:v>
                </c:pt>
                <c:pt idx="143">
                  <c:v>154</c:v>
                </c:pt>
                <c:pt idx="144">
                  <c:v>516</c:v>
                </c:pt>
                <c:pt idx="145">
                  <c:v>123</c:v>
                </c:pt>
                <c:pt idx="146">
                  <c:v>-71</c:v>
                </c:pt>
                <c:pt idx="147">
                  <c:v>-180</c:v>
                </c:pt>
                <c:pt idx="148">
                  <c:v>-24</c:v>
                </c:pt>
                <c:pt idx="149">
                  <c:v>-379</c:v>
                </c:pt>
                <c:pt idx="150">
                  <c:v>118</c:v>
                </c:pt>
                <c:pt idx="151">
                  <c:v>100</c:v>
                </c:pt>
                <c:pt idx="152">
                  <c:v>197</c:v>
                </c:pt>
                <c:pt idx="153">
                  <c:v>-545</c:v>
                </c:pt>
                <c:pt idx="154">
                  <c:v>-237</c:v>
                </c:pt>
                <c:pt idx="155">
                  <c:v>-112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E53-4A7D-ABFA-068586CBAFAF}"/>
            </c:ext>
          </c:extLst>
        </c:ser>
        <c:ser>
          <c:idx val="8"/>
          <c:order val="8"/>
          <c:tx>
            <c:strRef>
              <c:f>'\2025\Аспирантура\Арена 1й класс\[анализ.xlsx]10мм'!$J$1</c:f>
              <c:strCache>
                <c:ptCount val="1"/>
                <c:pt idx="0">
                  <c:v>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класс\[анализ.xlsx]10мм'!$J$2:$J$157</c:f>
              <c:numCache>
                <c:formatCode>General</c:formatCode>
                <c:ptCount val="156"/>
                <c:pt idx="0">
                  <c:v>153</c:v>
                </c:pt>
                <c:pt idx="1">
                  <c:v>-32</c:v>
                </c:pt>
                <c:pt idx="2">
                  <c:v>-317</c:v>
                </c:pt>
                <c:pt idx="3">
                  <c:v>-250</c:v>
                </c:pt>
                <c:pt idx="4">
                  <c:v>-560</c:v>
                </c:pt>
                <c:pt idx="5">
                  <c:v>127</c:v>
                </c:pt>
                <c:pt idx="6">
                  <c:v>567</c:v>
                </c:pt>
                <c:pt idx="7">
                  <c:v>-460</c:v>
                </c:pt>
                <c:pt idx="8">
                  <c:v>181</c:v>
                </c:pt>
                <c:pt idx="9">
                  <c:v>-65</c:v>
                </c:pt>
                <c:pt idx="10">
                  <c:v>-448</c:v>
                </c:pt>
                <c:pt idx="11">
                  <c:v>76</c:v>
                </c:pt>
                <c:pt idx="12">
                  <c:v>-52</c:v>
                </c:pt>
                <c:pt idx="13">
                  <c:v>-261</c:v>
                </c:pt>
                <c:pt idx="14">
                  <c:v>-508</c:v>
                </c:pt>
                <c:pt idx="15">
                  <c:v>134</c:v>
                </c:pt>
                <c:pt idx="16">
                  <c:v>324</c:v>
                </c:pt>
                <c:pt idx="17">
                  <c:v>272</c:v>
                </c:pt>
                <c:pt idx="18">
                  <c:v>-618</c:v>
                </c:pt>
                <c:pt idx="19">
                  <c:v>-22</c:v>
                </c:pt>
                <c:pt idx="20">
                  <c:v>-48</c:v>
                </c:pt>
                <c:pt idx="21">
                  <c:v>271</c:v>
                </c:pt>
                <c:pt idx="22">
                  <c:v>-392</c:v>
                </c:pt>
                <c:pt idx="23">
                  <c:v>505</c:v>
                </c:pt>
                <c:pt idx="24">
                  <c:v>-50</c:v>
                </c:pt>
                <c:pt idx="25">
                  <c:v>843</c:v>
                </c:pt>
                <c:pt idx="26">
                  <c:v>220</c:v>
                </c:pt>
                <c:pt idx="27">
                  <c:v>-44</c:v>
                </c:pt>
                <c:pt idx="28">
                  <c:v>-88</c:v>
                </c:pt>
                <c:pt idx="29">
                  <c:v>-74</c:v>
                </c:pt>
                <c:pt idx="30">
                  <c:v>-65</c:v>
                </c:pt>
                <c:pt idx="31">
                  <c:v>107</c:v>
                </c:pt>
                <c:pt idx="32">
                  <c:v>-28</c:v>
                </c:pt>
                <c:pt idx="33">
                  <c:v>583</c:v>
                </c:pt>
                <c:pt idx="34">
                  <c:v>-27</c:v>
                </c:pt>
                <c:pt idx="35">
                  <c:v>-136</c:v>
                </c:pt>
                <c:pt idx="36">
                  <c:v>-175</c:v>
                </c:pt>
                <c:pt idx="37">
                  <c:v>47</c:v>
                </c:pt>
                <c:pt idx="38">
                  <c:v>88</c:v>
                </c:pt>
                <c:pt idx="39">
                  <c:v>-139</c:v>
                </c:pt>
                <c:pt idx="40">
                  <c:v>-58</c:v>
                </c:pt>
                <c:pt idx="41">
                  <c:v>-293</c:v>
                </c:pt>
                <c:pt idx="42">
                  <c:v>-243</c:v>
                </c:pt>
                <c:pt idx="43">
                  <c:v>-65</c:v>
                </c:pt>
                <c:pt idx="44">
                  <c:v>-57</c:v>
                </c:pt>
                <c:pt idx="45">
                  <c:v>476</c:v>
                </c:pt>
                <c:pt idx="46">
                  <c:v>-448</c:v>
                </c:pt>
                <c:pt idx="47">
                  <c:v>-423</c:v>
                </c:pt>
                <c:pt idx="48">
                  <c:v>86</c:v>
                </c:pt>
                <c:pt idx="49">
                  <c:v>37</c:v>
                </c:pt>
                <c:pt idx="50">
                  <c:v>-133</c:v>
                </c:pt>
                <c:pt idx="51">
                  <c:v>55</c:v>
                </c:pt>
                <c:pt idx="52">
                  <c:v>-134</c:v>
                </c:pt>
                <c:pt idx="53">
                  <c:v>-86</c:v>
                </c:pt>
                <c:pt idx="54">
                  <c:v>-333</c:v>
                </c:pt>
                <c:pt idx="55">
                  <c:v>90</c:v>
                </c:pt>
                <c:pt idx="56">
                  <c:v>-564</c:v>
                </c:pt>
                <c:pt idx="57">
                  <c:v>138</c:v>
                </c:pt>
                <c:pt idx="58">
                  <c:v>496</c:v>
                </c:pt>
                <c:pt idx="59">
                  <c:v>110</c:v>
                </c:pt>
                <c:pt idx="60">
                  <c:v>-30</c:v>
                </c:pt>
                <c:pt idx="61">
                  <c:v>84</c:v>
                </c:pt>
                <c:pt idx="62">
                  <c:v>309</c:v>
                </c:pt>
                <c:pt idx="63">
                  <c:v>75</c:v>
                </c:pt>
                <c:pt idx="64">
                  <c:v>-130</c:v>
                </c:pt>
                <c:pt idx="65">
                  <c:v>393</c:v>
                </c:pt>
                <c:pt idx="66">
                  <c:v>-61</c:v>
                </c:pt>
                <c:pt idx="67">
                  <c:v>57</c:v>
                </c:pt>
                <c:pt idx="68">
                  <c:v>221</c:v>
                </c:pt>
                <c:pt idx="69">
                  <c:v>915</c:v>
                </c:pt>
                <c:pt idx="70">
                  <c:v>-21</c:v>
                </c:pt>
                <c:pt idx="71">
                  <c:v>-573</c:v>
                </c:pt>
                <c:pt idx="72">
                  <c:v>-53</c:v>
                </c:pt>
                <c:pt idx="73">
                  <c:v>98</c:v>
                </c:pt>
                <c:pt idx="74">
                  <c:v>-354</c:v>
                </c:pt>
                <c:pt idx="75">
                  <c:v>312</c:v>
                </c:pt>
                <c:pt idx="76">
                  <c:v>-699</c:v>
                </c:pt>
                <c:pt idx="77">
                  <c:v>145</c:v>
                </c:pt>
                <c:pt idx="78">
                  <c:v>-116</c:v>
                </c:pt>
                <c:pt idx="79">
                  <c:v>338</c:v>
                </c:pt>
                <c:pt idx="80">
                  <c:v>384</c:v>
                </c:pt>
                <c:pt idx="81">
                  <c:v>27</c:v>
                </c:pt>
                <c:pt idx="82">
                  <c:v>344</c:v>
                </c:pt>
                <c:pt idx="83">
                  <c:v>-389</c:v>
                </c:pt>
                <c:pt idx="84">
                  <c:v>-167</c:v>
                </c:pt>
                <c:pt idx="85">
                  <c:v>56</c:v>
                </c:pt>
                <c:pt idx="86">
                  <c:v>283</c:v>
                </c:pt>
                <c:pt idx="87">
                  <c:v>225</c:v>
                </c:pt>
                <c:pt idx="88">
                  <c:v>-574</c:v>
                </c:pt>
                <c:pt idx="89">
                  <c:v>-84</c:v>
                </c:pt>
                <c:pt idx="90">
                  <c:v>-374</c:v>
                </c:pt>
                <c:pt idx="91">
                  <c:v>-612</c:v>
                </c:pt>
                <c:pt idx="92">
                  <c:v>357</c:v>
                </c:pt>
                <c:pt idx="93">
                  <c:v>-112</c:v>
                </c:pt>
                <c:pt idx="94">
                  <c:v>-951</c:v>
                </c:pt>
                <c:pt idx="95">
                  <c:v>156</c:v>
                </c:pt>
                <c:pt idx="96">
                  <c:v>-527</c:v>
                </c:pt>
                <c:pt idx="97">
                  <c:v>564</c:v>
                </c:pt>
                <c:pt idx="98">
                  <c:v>218</c:v>
                </c:pt>
                <c:pt idx="99">
                  <c:v>-47</c:v>
                </c:pt>
                <c:pt idx="100">
                  <c:v>-37</c:v>
                </c:pt>
                <c:pt idx="101">
                  <c:v>556</c:v>
                </c:pt>
                <c:pt idx="102">
                  <c:v>623</c:v>
                </c:pt>
                <c:pt idx="103">
                  <c:v>-296</c:v>
                </c:pt>
                <c:pt idx="104">
                  <c:v>4</c:v>
                </c:pt>
                <c:pt idx="105">
                  <c:v>575</c:v>
                </c:pt>
                <c:pt idx="106">
                  <c:v>-792</c:v>
                </c:pt>
                <c:pt idx="107">
                  <c:v>76</c:v>
                </c:pt>
                <c:pt idx="108">
                  <c:v>314</c:v>
                </c:pt>
                <c:pt idx="109">
                  <c:v>-80</c:v>
                </c:pt>
                <c:pt idx="110">
                  <c:v>367</c:v>
                </c:pt>
                <c:pt idx="111">
                  <c:v>-494</c:v>
                </c:pt>
                <c:pt idx="112">
                  <c:v>33</c:v>
                </c:pt>
                <c:pt idx="113">
                  <c:v>307</c:v>
                </c:pt>
                <c:pt idx="114">
                  <c:v>265</c:v>
                </c:pt>
                <c:pt idx="115">
                  <c:v>-324</c:v>
                </c:pt>
                <c:pt idx="116">
                  <c:v>54</c:v>
                </c:pt>
                <c:pt idx="117">
                  <c:v>-643</c:v>
                </c:pt>
                <c:pt idx="118">
                  <c:v>-434</c:v>
                </c:pt>
                <c:pt idx="119">
                  <c:v>109</c:v>
                </c:pt>
                <c:pt idx="120">
                  <c:v>162</c:v>
                </c:pt>
                <c:pt idx="121">
                  <c:v>-390</c:v>
                </c:pt>
                <c:pt idx="122">
                  <c:v>827</c:v>
                </c:pt>
                <c:pt idx="123">
                  <c:v>-51</c:v>
                </c:pt>
                <c:pt idx="124">
                  <c:v>-263</c:v>
                </c:pt>
                <c:pt idx="125">
                  <c:v>-295</c:v>
                </c:pt>
                <c:pt idx="126">
                  <c:v>420</c:v>
                </c:pt>
                <c:pt idx="127">
                  <c:v>-123</c:v>
                </c:pt>
                <c:pt idx="128">
                  <c:v>209</c:v>
                </c:pt>
                <c:pt idx="129">
                  <c:v>-65</c:v>
                </c:pt>
                <c:pt idx="130">
                  <c:v>136</c:v>
                </c:pt>
                <c:pt idx="131">
                  <c:v>-170</c:v>
                </c:pt>
                <c:pt idx="132">
                  <c:v>516</c:v>
                </c:pt>
                <c:pt idx="133">
                  <c:v>-398</c:v>
                </c:pt>
                <c:pt idx="134">
                  <c:v>215</c:v>
                </c:pt>
                <c:pt idx="135">
                  <c:v>-575</c:v>
                </c:pt>
                <c:pt idx="136">
                  <c:v>-142</c:v>
                </c:pt>
                <c:pt idx="137">
                  <c:v>-541</c:v>
                </c:pt>
                <c:pt idx="138">
                  <c:v>-234</c:v>
                </c:pt>
                <c:pt idx="139">
                  <c:v>186</c:v>
                </c:pt>
                <c:pt idx="140">
                  <c:v>652</c:v>
                </c:pt>
                <c:pt idx="141">
                  <c:v>59</c:v>
                </c:pt>
                <c:pt idx="142">
                  <c:v>-322</c:v>
                </c:pt>
                <c:pt idx="143">
                  <c:v>-293</c:v>
                </c:pt>
                <c:pt idx="144">
                  <c:v>519</c:v>
                </c:pt>
                <c:pt idx="145">
                  <c:v>-287</c:v>
                </c:pt>
                <c:pt idx="146">
                  <c:v>-383</c:v>
                </c:pt>
                <c:pt idx="147">
                  <c:v>-408</c:v>
                </c:pt>
                <c:pt idx="148">
                  <c:v>220</c:v>
                </c:pt>
                <c:pt idx="149">
                  <c:v>-80</c:v>
                </c:pt>
                <c:pt idx="150">
                  <c:v>367</c:v>
                </c:pt>
                <c:pt idx="151">
                  <c:v>-494</c:v>
                </c:pt>
                <c:pt idx="152">
                  <c:v>33</c:v>
                </c:pt>
                <c:pt idx="153">
                  <c:v>307</c:v>
                </c:pt>
                <c:pt idx="154">
                  <c:v>265</c:v>
                </c:pt>
                <c:pt idx="155">
                  <c:v>-324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E53-4A7D-ABFA-068586CBAFAF}"/>
            </c:ext>
          </c:extLst>
        </c:ser>
        <c:ser>
          <c:idx val="9"/>
          <c:order val="9"/>
          <c:tx>
            <c:strRef>
              <c:f>'\2025\Аспирантура\Арена 1й класс\[анализ.xlsx]10мм'!$K$1</c:f>
              <c:strCache>
                <c:ptCount val="1"/>
                <c:pt idx="0">
                  <c:v>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класс\[анализ.xlsx]10мм'!$K$2:$K$157</c:f>
              <c:numCache>
                <c:formatCode>General</c:formatCode>
                <c:ptCount val="156"/>
                <c:pt idx="0">
                  <c:v>303</c:v>
                </c:pt>
                <c:pt idx="1">
                  <c:v>656</c:v>
                </c:pt>
                <c:pt idx="2">
                  <c:v>65</c:v>
                </c:pt>
                <c:pt idx="3">
                  <c:v>-131</c:v>
                </c:pt>
                <c:pt idx="4">
                  <c:v>-783</c:v>
                </c:pt>
                <c:pt idx="5">
                  <c:v>353</c:v>
                </c:pt>
                <c:pt idx="6">
                  <c:v>855</c:v>
                </c:pt>
                <c:pt idx="7">
                  <c:v>341</c:v>
                </c:pt>
                <c:pt idx="8">
                  <c:v>-409</c:v>
                </c:pt>
                <c:pt idx="9">
                  <c:v>334</c:v>
                </c:pt>
                <c:pt idx="10">
                  <c:v>491</c:v>
                </c:pt>
                <c:pt idx="11">
                  <c:v>-489</c:v>
                </c:pt>
                <c:pt idx="12">
                  <c:v>720</c:v>
                </c:pt>
                <c:pt idx="13">
                  <c:v>187</c:v>
                </c:pt>
                <c:pt idx="14">
                  <c:v>37</c:v>
                </c:pt>
                <c:pt idx="15">
                  <c:v>-711</c:v>
                </c:pt>
                <c:pt idx="16">
                  <c:v>385</c:v>
                </c:pt>
                <c:pt idx="17">
                  <c:v>33</c:v>
                </c:pt>
                <c:pt idx="18">
                  <c:v>85</c:v>
                </c:pt>
                <c:pt idx="19">
                  <c:v>463</c:v>
                </c:pt>
                <c:pt idx="20">
                  <c:v>-189</c:v>
                </c:pt>
                <c:pt idx="21">
                  <c:v>805</c:v>
                </c:pt>
                <c:pt idx="22">
                  <c:v>-393</c:v>
                </c:pt>
                <c:pt idx="23">
                  <c:v>252</c:v>
                </c:pt>
                <c:pt idx="24">
                  <c:v>326</c:v>
                </c:pt>
                <c:pt idx="25">
                  <c:v>-298</c:v>
                </c:pt>
                <c:pt idx="26">
                  <c:v>-134</c:v>
                </c:pt>
                <c:pt idx="27">
                  <c:v>-704</c:v>
                </c:pt>
                <c:pt idx="28">
                  <c:v>-193</c:v>
                </c:pt>
                <c:pt idx="29">
                  <c:v>513</c:v>
                </c:pt>
                <c:pt idx="30">
                  <c:v>355</c:v>
                </c:pt>
                <c:pt idx="31">
                  <c:v>188</c:v>
                </c:pt>
                <c:pt idx="32">
                  <c:v>69</c:v>
                </c:pt>
                <c:pt idx="33">
                  <c:v>156</c:v>
                </c:pt>
                <c:pt idx="34">
                  <c:v>-252</c:v>
                </c:pt>
                <c:pt idx="35">
                  <c:v>-187</c:v>
                </c:pt>
                <c:pt idx="36">
                  <c:v>33</c:v>
                </c:pt>
                <c:pt idx="37">
                  <c:v>-75</c:v>
                </c:pt>
                <c:pt idx="38">
                  <c:v>-365</c:v>
                </c:pt>
                <c:pt idx="39">
                  <c:v>318</c:v>
                </c:pt>
                <c:pt idx="40">
                  <c:v>95</c:v>
                </c:pt>
                <c:pt idx="41">
                  <c:v>-604</c:v>
                </c:pt>
                <c:pt idx="42">
                  <c:v>186</c:v>
                </c:pt>
                <c:pt idx="43">
                  <c:v>-3</c:v>
                </c:pt>
                <c:pt idx="44">
                  <c:v>-385</c:v>
                </c:pt>
                <c:pt idx="45">
                  <c:v>-307</c:v>
                </c:pt>
                <c:pt idx="46">
                  <c:v>145</c:v>
                </c:pt>
                <c:pt idx="47">
                  <c:v>-145</c:v>
                </c:pt>
                <c:pt idx="48">
                  <c:v>158</c:v>
                </c:pt>
                <c:pt idx="49">
                  <c:v>107</c:v>
                </c:pt>
                <c:pt idx="50">
                  <c:v>273</c:v>
                </c:pt>
                <c:pt idx="51">
                  <c:v>52</c:v>
                </c:pt>
                <c:pt idx="52">
                  <c:v>165</c:v>
                </c:pt>
                <c:pt idx="53">
                  <c:v>522</c:v>
                </c:pt>
                <c:pt idx="54">
                  <c:v>-261</c:v>
                </c:pt>
                <c:pt idx="55">
                  <c:v>-336</c:v>
                </c:pt>
                <c:pt idx="56">
                  <c:v>-322</c:v>
                </c:pt>
                <c:pt idx="57">
                  <c:v>10</c:v>
                </c:pt>
                <c:pt idx="58">
                  <c:v>-67</c:v>
                </c:pt>
                <c:pt idx="59">
                  <c:v>135</c:v>
                </c:pt>
                <c:pt idx="60">
                  <c:v>-277</c:v>
                </c:pt>
                <c:pt idx="61">
                  <c:v>-232</c:v>
                </c:pt>
                <c:pt idx="62">
                  <c:v>-13</c:v>
                </c:pt>
                <c:pt idx="63">
                  <c:v>-100</c:v>
                </c:pt>
                <c:pt idx="64">
                  <c:v>460</c:v>
                </c:pt>
                <c:pt idx="65">
                  <c:v>-122</c:v>
                </c:pt>
                <c:pt idx="66">
                  <c:v>383</c:v>
                </c:pt>
                <c:pt idx="67">
                  <c:v>186</c:v>
                </c:pt>
                <c:pt idx="68">
                  <c:v>-185</c:v>
                </c:pt>
                <c:pt idx="69">
                  <c:v>107</c:v>
                </c:pt>
                <c:pt idx="70">
                  <c:v>-292</c:v>
                </c:pt>
                <c:pt idx="71">
                  <c:v>-374</c:v>
                </c:pt>
                <c:pt idx="72">
                  <c:v>-88</c:v>
                </c:pt>
                <c:pt idx="73">
                  <c:v>-124</c:v>
                </c:pt>
                <c:pt idx="74">
                  <c:v>352</c:v>
                </c:pt>
                <c:pt idx="75">
                  <c:v>22</c:v>
                </c:pt>
                <c:pt idx="76">
                  <c:v>108</c:v>
                </c:pt>
                <c:pt idx="77">
                  <c:v>305</c:v>
                </c:pt>
                <c:pt idx="78">
                  <c:v>213</c:v>
                </c:pt>
                <c:pt idx="79">
                  <c:v>-277</c:v>
                </c:pt>
                <c:pt idx="80">
                  <c:v>-154</c:v>
                </c:pt>
                <c:pt idx="81">
                  <c:v>-594</c:v>
                </c:pt>
                <c:pt idx="82">
                  <c:v>267</c:v>
                </c:pt>
                <c:pt idx="83">
                  <c:v>-525</c:v>
                </c:pt>
                <c:pt idx="84">
                  <c:v>10</c:v>
                </c:pt>
                <c:pt idx="85">
                  <c:v>183</c:v>
                </c:pt>
                <c:pt idx="86">
                  <c:v>178</c:v>
                </c:pt>
                <c:pt idx="87">
                  <c:v>33</c:v>
                </c:pt>
                <c:pt idx="88">
                  <c:v>-451</c:v>
                </c:pt>
                <c:pt idx="89">
                  <c:v>-70</c:v>
                </c:pt>
                <c:pt idx="90">
                  <c:v>126</c:v>
                </c:pt>
                <c:pt idx="91">
                  <c:v>-437</c:v>
                </c:pt>
                <c:pt idx="92">
                  <c:v>193</c:v>
                </c:pt>
                <c:pt idx="93">
                  <c:v>-806</c:v>
                </c:pt>
                <c:pt idx="94">
                  <c:v>227</c:v>
                </c:pt>
                <c:pt idx="95">
                  <c:v>215</c:v>
                </c:pt>
                <c:pt idx="96">
                  <c:v>-119</c:v>
                </c:pt>
                <c:pt idx="97">
                  <c:v>77</c:v>
                </c:pt>
                <c:pt idx="98">
                  <c:v>-269</c:v>
                </c:pt>
                <c:pt idx="99">
                  <c:v>-46</c:v>
                </c:pt>
                <c:pt idx="100">
                  <c:v>323</c:v>
                </c:pt>
                <c:pt idx="101">
                  <c:v>-50</c:v>
                </c:pt>
                <c:pt idx="102">
                  <c:v>236</c:v>
                </c:pt>
                <c:pt idx="103">
                  <c:v>-229</c:v>
                </c:pt>
                <c:pt idx="104">
                  <c:v>-247</c:v>
                </c:pt>
                <c:pt idx="105">
                  <c:v>176</c:v>
                </c:pt>
                <c:pt idx="106">
                  <c:v>-120</c:v>
                </c:pt>
                <c:pt idx="107">
                  <c:v>214</c:v>
                </c:pt>
                <c:pt idx="108">
                  <c:v>-438</c:v>
                </c:pt>
                <c:pt idx="109">
                  <c:v>-47</c:v>
                </c:pt>
                <c:pt idx="110">
                  <c:v>247</c:v>
                </c:pt>
                <c:pt idx="111">
                  <c:v>-416</c:v>
                </c:pt>
                <c:pt idx="112">
                  <c:v>-168</c:v>
                </c:pt>
                <c:pt idx="113">
                  <c:v>457</c:v>
                </c:pt>
                <c:pt idx="114">
                  <c:v>47</c:v>
                </c:pt>
                <c:pt idx="115">
                  <c:v>26</c:v>
                </c:pt>
                <c:pt idx="116">
                  <c:v>-238</c:v>
                </c:pt>
                <c:pt idx="117">
                  <c:v>-434</c:v>
                </c:pt>
                <c:pt idx="118">
                  <c:v>-12</c:v>
                </c:pt>
                <c:pt idx="119">
                  <c:v>359</c:v>
                </c:pt>
                <c:pt idx="120">
                  <c:v>325</c:v>
                </c:pt>
                <c:pt idx="121">
                  <c:v>-86</c:v>
                </c:pt>
                <c:pt idx="122">
                  <c:v>-201</c:v>
                </c:pt>
                <c:pt idx="123">
                  <c:v>-197</c:v>
                </c:pt>
                <c:pt idx="124">
                  <c:v>-214</c:v>
                </c:pt>
                <c:pt idx="125">
                  <c:v>-50</c:v>
                </c:pt>
                <c:pt idx="126">
                  <c:v>-265</c:v>
                </c:pt>
                <c:pt idx="127">
                  <c:v>85</c:v>
                </c:pt>
                <c:pt idx="128">
                  <c:v>-799</c:v>
                </c:pt>
                <c:pt idx="129">
                  <c:v>526</c:v>
                </c:pt>
                <c:pt idx="130">
                  <c:v>-147</c:v>
                </c:pt>
                <c:pt idx="131">
                  <c:v>-6</c:v>
                </c:pt>
                <c:pt idx="132">
                  <c:v>-276</c:v>
                </c:pt>
                <c:pt idx="133">
                  <c:v>-196</c:v>
                </c:pt>
                <c:pt idx="134">
                  <c:v>-351</c:v>
                </c:pt>
                <c:pt idx="135">
                  <c:v>-460</c:v>
                </c:pt>
                <c:pt idx="136">
                  <c:v>-359</c:v>
                </c:pt>
                <c:pt idx="137">
                  <c:v>100</c:v>
                </c:pt>
                <c:pt idx="138">
                  <c:v>-180</c:v>
                </c:pt>
                <c:pt idx="139">
                  <c:v>549</c:v>
                </c:pt>
                <c:pt idx="140">
                  <c:v>198</c:v>
                </c:pt>
                <c:pt idx="141">
                  <c:v>319</c:v>
                </c:pt>
                <c:pt idx="142">
                  <c:v>-208</c:v>
                </c:pt>
                <c:pt idx="143">
                  <c:v>-266</c:v>
                </c:pt>
                <c:pt idx="144">
                  <c:v>-718</c:v>
                </c:pt>
                <c:pt idx="145">
                  <c:v>-188</c:v>
                </c:pt>
                <c:pt idx="146">
                  <c:v>-63</c:v>
                </c:pt>
                <c:pt idx="147">
                  <c:v>441</c:v>
                </c:pt>
                <c:pt idx="148">
                  <c:v>403</c:v>
                </c:pt>
                <c:pt idx="149">
                  <c:v>-47</c:v>
                </c:pt>
                <c:pt idx="150">
                  <c:v>247</c:v>
                </c:pt>
                <c:pt idx="151">
                  <c:v>-416</c:v>
                </c:pt>
                <c:pt idx="152">
                  <c:v>-168</c:v>
                </c:pt>
                <c:pt idx="153">
                  <c:v>457</c:v>
                </c:pt>
                <c:pt idx="154">
                  <c:v>47</c:v>
                </c:pt>
                <c:pt idx="155">
                  <c:v>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E53-4A7D-ABFA-068586CBAFAF}"/>
            </c:ext>
          </c:extLst>
        </c:ser>
        <c:ser>
          <c:idx val="10"/>
          <c:order val="10"/>
          <c:tx>
            <c:strRef>
              <c:f>'\2025\Аспирантура\Арена 1й класс\[анализ.xlsx]10мм'!$L$1</c:f>
              <c:strCache>
                <c:ptCount val="1"/>
                <c:pt idx="0">
                  <c:v>11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класс\[анализ.xlsx]10мм'!$L$2:$L$157</c:f>
              <c:numCache>
                <c:formatCode>General</c:formatCode>
                <c:ptCount val="156"/>
                <c:pt idx="0">
                  <c:v>-23</c:v>
                </c:pt>
                <c:pt idx="1">
                  <c:v>-149</c:v>
                </c:pt>
                <c:pt idx="2">
                  <c:v>-184</c:v>
                </c:pt>
                <c:pt idx="3">
                  <c:v>-140</c:v>
                </c:pt>
                <c:pt idx="4">
                  <c:v>382</c:v>
                </c:pt>
                <c:pt idx="5">
                  <c:v>232</c:v>
                </c:pt>
                <c:pt idx="6">
                  <c:v>-401</c:v>
                </c:pt>
                <c:pt idx="7">
                  <c:v>31</c:v>
                </c:pt>
                <c:pt idx="8">
                  <c:v>408</c:v>
                </c:pt>
                <c:pt idx="9">
                  <c:v>-376</c:v>
                </c:pt>
                <c:pt idx="10">
                  <c:v>80</c:v>
                </c:pt>
                <c:pt idx="11">
                  <c:v>442</c:v>
                </c:pt>
                <c:pt idx="12">
                  <c:v>80</c:v>
                </c:pt>
                <c:pt idx="13">
                  <c:v>380</c:v>
                </c:pt>
                <c:pt idx="14">
                  <c:v>-561</c:v>
                </c:pt>
                <c:pt idx="15">
                  <c:v>-59</c:v>
                </c:pt>
                <c:pt idx="16">
                  <c:v>-101</c:v>
                </c:pt>
                <c:pt idx="17">
                  <c:v>34</c:v>
                </c:pt>
                <c:pt idx="18">
                  <c:v>-578</c:v>
                </c:pt>
                <c:pt idx="19">
                  <c:v>-264</c:v>
                </c:pt>
                <c:pt idx="20">
                  <c:v>-461</c:v>
                </c:pt>
                <c:pt idx="21">
                  <c:v>-493</c:v>
                </c:pt>
                <c:pt idx="22">
                  <c:v>63</c:v>
                </c:pt>
                <c:pt idx="23">
                  <c:v>-468</c:v>
                </c:pt>
                <c:pt idx="24">
                  <c:v>184</c:v>
                </c:pt>
                <c:pt idx="25">
                  <c:v>-74</c:v>
                </c:pt>
                <c:pt idx="26">
                  <c:v>468</c:v>
                </c:pt>
                <c:pt idx="27">
                  <c:v>42</c:v>
                </c:pt>
                <c:pt idx="28">
                  <c:v>-101</c:v>
                </c:pt>
                <c:pt idx="29">
                  <c:v>-43</c:v>
                </c:pt>
                <c:pt idx="30">
                  <c:v>-526</c:v>
                </c:pt>
                <c:pt idx="31">
                  <c:v>552</c:v>
                </c:pt>
                <c:pt idx="32">
                  <c:v>-367</c:v>
                </c:pt>
                <c:pt idx="33">
                  <c:v>-45</c:v>
                </c:pt>
                <c:pt idx="34">
                  <c:v>146</c:v>
                </c:pt>
                <c:pt idx="35">
                  <c:v>869</c:v>
                </c:pt>
                <c:pt idx="36">
                  <c:v>380</c:v>
                </c:pt>
                <c:pt idx="37">
                  <c:v>-198</c:v>
                </c:pt>
                <c:pt idx="38">
                  <c:v>-522</c:v>
                </c:pt>
                <c:pt idx="39">
                  <c:v>-143</c:v>
                </c:pt>
                <c:pt idx="40">
                  <c:v>-188</c:v>
                </c:pt>
                <c:pt idx="41">
                  <c:v>176</c:v>
                </c:pt>
                <c:pt idx="42">
                  <c:v>-161</c:v>
                </c:pt>
                <c:pt idx="43">
                  <c:v>-753</c:v>
                </c:pt>
                <c:pt idx="44">
                  <c:v>264</c:v>
                </c:pt>
                <c:pt idx="45">
                  <c:v>103</c:v>
                </c:pt>
                <c:pt idx="46">
                  <c:v>-107</c:v>
                </c:pt>
                <c:pt idx="47">
                  <c:v>509</c:v>
                </c:pt>
                <c:pt idx="48">
                  <c:v>-299</c:v>
                </c:pt>
                <c:pt idx="49">
                  <c:v>149</c:v>
                </c:pt>
                <c:pt idx="50">
                  <c:v>-616</c:v>
                </c:pt>
                <c:pt idx="51">
                  <c:v>3</c:v>
                </c:pt>
                <c:pt idx="52">
                  <c:v>-63</c:v>
                </c:pt>
                <c:pt idx="53">
                  <c:v>-453</c:v>
                </c:pt>
                <c:pt idx="54">
                  <c:v>65</c:v>
                </c:pt>
                <c:pt idx="55">
                  <c:v>-229</c:v>
                </c:pt>
                <c:pt idx="56">
                  <c:v>-70</c:v>
                </c:pt>
                <c:pt idx="57">
                  <c:v>550</c:v>
                </c:pt>
                <c:pt idx="58">
                  <c:v>480</c:v>
                </c:pt>
                <c:pt idx="59">
                  <c:v>110</c:v>
                </c:pt>
                <c:pt idx="60">
                  <c:v>5</c:v>
                </c:pt>
                <c:pt idx="61">
                  <c:v>160</c:v>
                </c:pt>
                <c:pt idx="62">
                  <c:v>-96</c:v>
                </c:pt>
                <c:pt idx="63">
                  <c:v>8</c:v>
                </c:pt>
                <c:pt idx="64">
                  <c:v>104</c:v>
                </c:pt>
                <c:pt idx="65">
                  <c:v>386</c:v>
                </c:pt>
                <c:pt idx="66">
                  <c:v>-122</c:v>
                </c:pt>
                <c:pt idx="67">
                  <c:v>110</c:v>
                </c:pt>
                <c:pt idx="68">
                  <c:v>283</c:v>
                </c:pt>
                <c:pt idx="69">
                  <c:v>164</c:v>
                </c:pt>
                <c:pt idx="70">
                  <c:v>15</c:v>
                </c:pt>
                <c:pt idx="71">
                  <c:v>350</c:v>
                </c:pt>
                <c:pt idx="72">
                  <c:v>-218</c:v>
                </c:pt>
                <c:pt idx="73">
                  <c:v>365</c:v>
                </c:pt>
                <c:pt idx="74">
                  <c:v>-258</c:v>
                </c:pt>
                <c:pt idx="75">
                  <c:v>302</c:v>
                </c:pt>
                <c:pt idx="76">
                  <c:v>-173</c:v>
                </c:pt>
                <c:pt idx="77">
                  <c:v>265</c:v>
                </c:pt>
                <c:pt idx="78">
                  <c:v>179</c:v>
                </c:pt>
                <c:pt idx="79">
                  <c:v>342</c:v>
                </c:pt>
                <c:pt idx="80">
                  <c:v>-410</c:v>
                </c:pt>
                <c:pt idx="81">
                  <c:v>194</c:v>
                </c:pt>
                <c:pt idx="82">
                  <c:v>21</c:v>
                </c:pt>
                <c:pt idx="83">
                  <c:v>-177</c:v>
                </c:pt>
                <c:pt idx="84">
                  <c:v>-264</c:v>
                </c:pt>
                <c:pt idx="85">
                  <c:v>-518</c:v>
                </c:pt>
                <c:pt idx="86">
                  <c:v>-209</c:v>
                </c:pt>
                <c:pt idx="87">
                  <c:v>434</c:v>
                </c:pt>
                <c:pt idx="88">
                  <c:v>-193</c:v>
                </c:pt>
                <c:pt idx="89">
                  <c:v>-53</c:v>
                </c:pt>
                <c:pt idx="90">
                  <c:v>54</c:v>
                </c:pt>
                <c:pt idx="91">
                  <c:v>-112</c:v>
                </c:pt>
                <c:pt idx="92">
                  <c:v>-46</c:v>
                </c:pt>
                <c:pt idx="93">
                  <c:v>-183</c:v>
                </c:pt>
                <c:pt idx="94">
                  <c:v>299</c:v>
                </c:pt>
                <c:pt idx="95">
                  <c:v>-506</c:v>
                </c:pt>
                <c:pt idx="96">
                  <c:v>-133</c:v>
                </c:pt>
                <c:pt idx="97">
                  <c:v>53</c:v>
                </c:pt>
                <c:pt idx="98">
                  <c:v>89</c:v>
                </c:pt>
                <c:pt idx="99">
                  <c:v>147</c:v>
                </c:pt>
                <c:pt idx="100">
                  <c:v>708</c:v>
                </c:pt>
                <c:pt idx="101">
                  <c:v>154</c:v>
                </c:pt>
                <c:pt idx="102">
                  <c:v>-949</c:v>
                </c:pt>
                <c:pt idx="103">
                  <c:v>-196</c:v>
                </c:pt>
                <c:pt idx="104">
                  <c:v>-148</c:v>
                </c:pt>
                <c:pt idx="105">
                  <c:v>440</c:v>
                </c:pt>
                <c:pt idx="106">
                  <c:v>85</c:v>
                </c:pt>
                <c:pt idx="107">
                  <c:v>-827</c:v>
                </c:pt>
                <c:pt idx="108">
                  <c:v>310</c:v>
                </c:pt>
                <c:pt idx="109">
                  <c:v>-325</c:v>
                </c:pt>
                <c:pt idx="110">
                  <c:v>-120</c:v>
                </c:pt>
                <c:pt idx="111">
                  <c:v>415</c:v>
                </c:pt>
                <c:pt idx="112">
                  <c:v>-97</c:v>
                </c:pt>
                <c:pt idx="113">
                  <c:v>267</c:v>
                </c:pt>
                <c:pt idx="114">
                  <c:v>-153</c:v>
                </c:pt>
                <c:pt idx="115">
                  <c:v>116</c:v>
                </c:pt>
                <c:pt idx="116">
                  <c:v>430</c:v>
                </c:pt>
                <c:pt idx="117">
                  <c:v>101</c:v>
                </c:pt>
                <c:pt idx="118">
                  <c:v>-505</c:v>
                </c:pt>
                <c:pt idx="119">
                  <c:v>-125</c:v>
                </c:pt>
                <c:pt idx="120">
                  <c:v>-389</c:v>
                </c:pt>
                <c:pt idx="121">
                  <c:v>-540</c:v>
                </c:pt>
                <c:pt idx="122">
                  <c:v>-493</c:v>
                </c:pt>
                <c:pt idx="123">
                  <c:v>-52</c:v>
                </c:pt>
                <c:pt idx="124">
                  <c:v>131</c:v>
                </c:pt>
                <c:pt idx="125">
                  <c:v>332</c:v>
                </c:pt>
                <c:pt idx="126">
                  <c:v>244</c:v>
                </c:pt>
                <c:pt idx="127">
                  <c:v>-180</c:v>
                </c:pt>
                <c:pt idx="128">
                  <c:v>268</c:v>
                </c:pt>
                <c:pt idx="129">
                  <c:v>297</c:v>
                </c:pt>
                <c:pt idx="130">
                  <c:v>-535</c:v>
                </c:pt>
                <c:pt idx="131">
                  <c:v>190</c:v>
                </c:pt>
                <c:pt idx="132">
                  <c:v>-31</c:v>
                </c:pt>
                <c:pt idx="133">
                  <c:v>65</c:v>
                </c:pt>
                <c:pt idx="134">
                  <c:v>147</c:v>
                </c:pt>
                <c:pt idx="135">
                  <c:v>-113</c:v>
                </c:pt>
                <c:pt idx="136">
                  <c:v>-77</c:v>
                </c:pt>
                <c:pt idx="137">
                  <c:v>488</c:v>
                </c:pt>
                <c:pt idx="138">
                  <c:v>147</c:v>
                </c:pt>
                <c:pt idx="139">
                  <c:v>-584</c:v>
                </c:pt>
                <c:pt idx="140">
                  <c:v>-118</c:v>
                </c:pt>
                <c:pt idx="141">
                  <c:v>-486</c:v>
                </c:pt>
                <c:pt idx="142">
                  <c:v>247</c:v>
                </c:pt>
                <c:pt idx="143">
                  <c:v>76</c:v>
                </c:pt>
                <c:pt idx="144">
                  <c:v>352</c:v>
                </c:pt>
                <c:pt idx="145">
                  <c:v>278</c:v>
                </c:pt>
                <c:pt idx="146">
                  <c:v>287</c:v>
                </c:pt>
                <c:pt idx="147">
                  <c:v>2</c:v>
                </c:pt>
                <c:pt idx="148">
                  <c:v>176</c:v>
                </c:pt>
                <c:pt idx="149">
                  <c:v>-325</c:v>
                </c:pt>
                <c:pt idx="150">
                  <c:v>-120</c:v>
                </c:pt>
                <c:pt idx="151">
                  <c:v>415</c:v>
                </c:pt>
                <c:pt idx="152">
                  <c:v>-97</c:v>
                </c:pt>
                <c:pt idx="153">
                  <c:v>267</c:v>
                </c:pt>
                <c:pt idx="154">
                  <c:v>-153</c:v>
                </c:pt>
                <c:pt idx="155">
                  <c:v>116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FE53-4A7D-ABFA-068586CBAFAF}"/>
            </c:ext>
          </c:extLst>
        </c:ser>
        <c:ser>
          <c:idx val="11"/>
          <c:order val="11"/>
          <c:tx>
            <c:strRef>
              <c:f>'\2025\Аспирантура\Арена 1й класс\[анализ.xlsx]10мм'!$M$1</c:f>
              <c:strCache>
                <c:ptCount val="1"/>
                <c:pt idx="0">
                  <c:v>12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класс\[анализ.xlsx]10мм'!$M$2:$M$157</c:f>
              <c:numCache>
                <c:formatCode>General</c:formatCode>
                <c:ptCount val="156"/>
                <c:pt idx="0">
                  <c:v>294</c:v>
                </c:pt>
                <c:pt idx="1">
                  <c:v>-518</c:v>
                </c:pt>
                <c:pt idx="2">
                  <c:v>16</c:v>
                </c:pt>
                <c:pt idx="3">
                  <c:v>-99</c:v>
                </c:pt>
                <c:pt idx="4">
                  <c:v>256</c:v>
                </c:pt>
                <c:pt idx="5">
                  <c:v>-668</c:v>
                </c:pt>
                <c:pt idx="6">
                  <c:v>-127</c:v>
                </c:pt>
                <c:pt idx="7">
                  <c:v>174</c:v>
                </c:pt>
                <c:pt idx="8">
                  <c:v>-261</c:v>
                </c:pt>
                <c:pt idx="9">
                  <c:v>-257</c:v>
                </c:pt>
                <c:pt idx="10">
                  <c:v>-174</c:v>
                </c:pt>
                <c:pt idx="11">
                  <c:v>346</c:v>
                </c:pt>
                <c:pt idx="12">
                  <c:v>579</c:v>
                </c:pt>
                <c:pt idx="13">
                  <c:v>307</c:v>
                </c:pt>
                <c:pt idx="14">
                  <c:v>-213</c:v>
                </c:pt>
                <c:pt idx="15">
                  <c:v>992</c:v>
                </c:pt>
                <c:pt idx="16">
                  <c:v>-201</c:v>
                </c:pt>
                <c:pt idx="17">
                  <c:v>120</c:v>
                </c:pt>
                <c:pt idx="18">
                  <c:v>23</c:v>
                </c:pt>
                <c:pt idx="19">
                  <c:v>98</c:v>
                </c:pt>
                <c:pt idx="20">
                  <c:v>367</c:v>
                </c:pt>
                <c:pt idx="21">
                  <c:v>-250</c:v>
                </c:pt>
                <c:pt idx="22">
                  <c:v>-92</c:v>
                </c:pt>
                <c:pt idx="23">
                  <c:v>-436</c:v>
                </c:pt>
                <c:pt idx="24">
                  <c:v>-209</c:v>
                </c:pt>
                <c:pt idx="25">
                  <c:v>326</c:v>
                </c:pt>
                <c:pt idx="26">
                  <c:v>10</c:v>
                </c:pt>
                <c:pt idx="27">
                  <c:v>-336</c:v>
                </c:pt>
                <c:pt idx="28">
                  <c:v>-11</c:v>
                </c:pt>
                <c:pt idx="29">
                  <c:v>-36</c:v>
                </c:pt>
                <c:pt idx="30">
                  <c:v>570</c:v>
                </c:pt>
                <c:pt idx="31">
                  <c:v>12</c:v>
                </c:pt>
                <c:pt idx="32">
                  <c:v>-143</c:v>
                </c:pt>
                <c:pt idx="33">
                  <c:v>-379</c:v>
                </c:pt>
                <c:pt idx="34">
                  <c:v>51</c:v>
                </c:pt>
                <c:pt idx="35">
                  <c:v>331</c:v>
                </c:pt>
                <c:pt idx="36">
                  <c:v>348</c:v>
                </c:pt>
                <c:pt idx="37">
                  <c:v>-84</c:v>
                </c:pt>
                <c:pt idx="38">
                  <c:v>-77</c:v>
                </c:pt>
                <c:pt idx="39">
                  <c:v>-113</c:v>
                </c:pt>
                <c:pt idx="40">
                  <c:v>569</c:v>
                </c:pt>
                <c:pt idx="41">
                  <c:v>-34</c:v>
                </c:pt>
                <c:pt idx="42">
                  <c:v>-492</c:v>
                </c:pt>
                <c:pt idx="43">
                  <c:v>-62</c:v>
                </c:pt>
                <c:pt idx="44">
                  <c:v>-261</c:v>
                </c:pt>
                <c:pt idx="45">
                  <c:v>-157</c:v>
                </c:pt>
                <c:pt idx="46">
                  <c:v>-2</c:v>
                </c:pt>
                <c:pt idx="47">
                  <c:v>678</c:v>
                </c:pt>
                <c:pt idx="48">
                  <c:v>-115</c:v>
                </c:pt>
                <c:pt idx="49">
                  <c:v>11</c:v>
                </c:pt>
                <c:pt idx="50">
                  <c:v>49</c:v>
                </c:pt>
                <c:pt idx="51">
                  <c:v>-172</c:v>
                </c:pt>
                <c:pt idx="52">
                  <c:v>-146</c:v>
                </c:pt>
                <c:pt idx="53">
                  <c:v>-321</c:v>
                </c:pt>
                <c:pt idx="54">
                  <c:v>193</c:v>
                </c:pt>
                <c:pt idx="55">
                  <c:v>51</c:v>
                </c:pt>
                <c:pt idx="56">
                  <c:v>-149</c:v>
                </c:pt>
                <c:pt idx="57">
                  <c:v>-296</c:v>
                </c:pt>
                <c:pt idx="58">
                  <c:v>-284</c:v>
                </c:pt>
                <c:pt idx="59">
                  <c:v>591</c:v>
                </c:pt>
                <c:pt idx="60">
                  <c:v>10</c:v>
                </c:pt>
                <c:pt idx="61">
                  <c:v>162</c:v>
                </c:pt>
                <c:pt idx="62">
                  <c:v>173</c:v>
                </c:pt>
                <c:pt idx="63">
                  <c:v>-650</c:v>
                </c:pt>
                <c:pt idx="64">
                  <c:v>542</c:v>
                </c:pt>
                <c:pt idx="65">
                  <c:v>-383</c:v>
                </c:pt>
                <c:pt idx="66">
                  <c:v>-275</c:v>
                </c:pt>
                <c:pt idx="67">
                  <c:v>74</c:v>
                </c:pt>
                <c:pt idx="68">
                  <c:v>91</c:v>
                </c:pt>
                <c:pt idx="69">
                  <c:v>688</c:v>
                </c:pt>
                <c:pt idx="70">
                  <c:v>-603</c:v>
                </c:pt>
                <c:pt idx="71">
                  <c:v>-80</c:v>
                </c:pt>
                <c:pt idx="72">
                  <c:v>374</c:v>
                </c:pt>
                <c:pt idx="73">
                  <c:v>55</c:v>
                </c:pt>
                <c:pt idx="74">
                  <c:v>216</c:v>
                </c:pt>
                <c:pt idx="75">
                  <c:v>-9</c:v>
                </c:pt>
                <c:pt idx="76">
                  <c:v>-370</c:v>
                </c:pt>
                <c:pt idx="77">
                  <c:v>-342</c:v>
                </c:pt>
                <c:pt idx="78">
                  <c:v>-115</c:v>
                </c:pt>
                <c:pt idx="79">
                  <c:v>-89</c:v>
                </c:pt>
                <c:pt idx="80">
                  <c:v>-333</c:v>
                </c:pt>
                <c:pt idx="81">
                  <c:v>288</c:v>
                </c:pt>
                <c:pt idx="82">
                  <c:v>56</c:v>
                </c:pt>
                <c:pt idx="83">
                  <c:v>545</c:v>
                </c:pt>
                <c:pt idx="84">
                  <c:v>541</c:v>
                </c:pt>
                <c:pt idx="85">
                  <c:v>-96</c:v>
                </c:pt>
                <c:pt idx="86">
                  <c:v>108</c:v>
                </c:pt>
                <c:pt idx="87">
                  <c:v>-155</c:v>
                </c:pt>
                <c:pt idx="88">
                  <c:v>-450</c:v>
                </c:pt>
                <c:pt idx="89">
                  <c:v>538</c:v>
                </c:pt>
                <c:pt idx="90">
                  <c:v>-205</c:v>
                </c:pt>
                <c:pt idx="91">
                  <c:v>624</c:v>
                </c:pt>
                <c:pt idx="92">
                  <c:v>-779</c:v>
                </c:pt>
                <c:pt idx="93">
                  <c:v>410</c:v>
                </c:pt>
                <c:pt idx="94">
                  <c:v>-478</c:v>
                </c:pt>
                <c:pt idx="95">
                  <c:v>-148</c:v>
                </c:pt>
                <c:pt idx="96">
                  <c:v>496</c:v>
                </c:pt>
                <c:pt idx="97">
                  <c:v>338</c:v>
                </c:pt>
                <c:pt idx="98">
                  <c:v>-23</c:v>
                </c:pt>
                <c:pt idx="99">
                  <c:v>171</c:v>
                </c:pt>
                <c:pt idx="100">
                  <c:v>-76</c:v>
                </c:pt>
                <c:pt idx="101">
                  <c:v>-180</c:v>
                </c:pt>
                <c:pt idx="102">
                  <c:v>359</c:v>
                </c:pt>
                <c:pt idx="103">
                  <c:v>-161</c:v>
                </c:pt>
                <c:pt idx="104">
                  <c:v>-282</c:v>
                </c:pt>
                <c:pt idx="105">
                  <c:v>218</c:v>
                </c:pt>
                <c:pt idx="106">
                  <c:v>-106</c:v>
                </c:pt>
                <c:pt idx="107">
                  <c:v>-273</c:v>
                </c:pt>
                <c:pt idx="108">
                  <c:v>239</c:v>
                </c:pt>
                <c:pt idx="109">
                  <c:v>-322</c:v>
                </c:pt>
                <c:pt idx="110">
                  <c:v>565</c:v>
                </c:pt>
                <c:pt idx="111">
                  <c:v>581</c:v>
                </c:pt>
                <c:pt idx="112">
                  <c:v>-448</c:v>
                </c:pt>
                <c:pt idx="113">
                  <c:v>487</c:v>
                </c:pt>
                <c:pt idx="114">
                  <c:v>-344</c:v>
                </c:pt>
                <c:pt idx="115">
                  <c:v>202</c:v>
                </c:pt>
                <c:pt idx="116">
                  <c:v>-3</c:v>
                </c:pt>
                <c:pt idx="117">
                  <c:v>35</c:v>
                </c:pt>
                <c:pt idx="118">
                  <c:v>-139</c:v>
                </c:pt>
                <c:pt idx="119">
                  <c:v>389</c:v>
                </c:pt>
                <c:pt idx="120">
                  <c:v>-333</c:v>
                </c:pt>
                <c:pt idx="121">
                  <c:v>165</c:v>
                </c:pt>
                <c:pt idx="122">
                  <c:v>-331</c:v>
                </c:pt>
                <c:pt idx="123">
                  <c:v>631</c:v>
                </c:pt>
                <c:pt idx="124">
                  <c:v>-275</c:v>
                </c:pt>
                <c:pt idx="125">
                  <c:v>-60</c:v>
                </c:pt>
                <c:pt idx="126">
                  <c:v>-426</c:v>
                </c:pt>
                <c:pt idx="127">
                  <c:v>121</c:v>
                </c:pt>
                <c:pt idx="128">
                  <c:v>-160</c:v>
                </c:pt>
                <c:pt idx="129">
                  <c:v>0</c:v>
                </c:pt>
                <c:pt idx="130">
                  <c:v>-490</c:v>
                </c:pt>
                <c:pt idx="131">
                  <c:v>691</c:v>
                </c:pt>
                <c:pt idx="132">
                  <c:v>56</c:v>
                </c:pt>
                <c:pt idx="133">
                  <c:v>-197</c:v>
                </c:pt>
                <c:pt idx="134">
                  <c:v>682</c:v>
                </c:pt>
                <c:pt idx="135">
                  <c:v>274</c:v>
                </c:pt>
                <c:pt idx="136">
                  <c:v>-103</c:v>
                </c:pt>
                <c:pt idx="137">
                  <c:v>-69</c:v>
                </c:pt>
                <c:pt idx="138">
                  <c:v>95</c:v>
                </c:pt>
                <c:pt idx="139">
                  <c:v>1</c:v>
                </c:pt>
                <c:pt idx="140">
                  <c:v>393</c:v>
                </c:pt>
                <c:pt idx="141">
                  <c:v>88</c:v>
                </c:pt>
                <c:pt idx="142">
                  <c:v>17</c:v>
                </c:pt>
                <c:pt idx="143">
                  <c:v>-112</c:v>
                </c:pt>
                <c:pt idx="144">
                  <c:v>342</c:v>
                </c:pt>
                <c:pt idx="145">
                  <c:v>107</c:v>
                </c:pt>
                <c:pt idx="146">
                  <c:v>-152</c:v>
                </c:pt>
                <c:pt idx="147">
                  <c:v>169</c:v>
                </c:pt>
                <c:pt idx="148">
                  <c:v>-244</c:v>
                </c:pt>
                <c:pt idx="149">
                  <c:v>-322</c:v>
                </c:pt>
                <c:pt idx="150">
                  <c:v>565</c:v>
                </c:pt>
                <c:pt idx="151">
                  <c:v>581</c:v>
                </c:pt>
                <c:pt idx="152">
                  <c:v>-448</c:v>
                </c:pt>
                <c:pt idx="153">
                  <c:v>487</c:v>
                </c:pt>
                <c:pt idx="154">
                  <c:v>-344</c:v>
                </c:pt>
                <c:pt idx="155">
                  <c:v>202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FE53-4A7D-ABFA-068586CBAFAF}"/>
            </c:ext>
          </c:extLst>
        </c:ser>
        <c:ser>
          <c:idx val="12"/>
          <c:order val="12"/>
          <c:tx>
            <c:strRef>
              <c:f>'\2025\Аспирантура\Арена 1й класс\[анализ.xlsx]10мм'!$N$1</c:f>
              <c:strCache>
                <c:ptCount val="1"/>
                <c:pt idx="0">
                  <c:v>13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класс\[анализ.xlsx]10мм'!$N$2:$N$157</c:f>
              <c:numCache>
                <c:formatCode>General</c:formatCode>
                <c:ptCount val="156"/>
                <c:pt idx="0">
                  <c:v>-317</c:v>
                </c:pt>
                <c:pt idx="1">
                  <c:v>609</c:v>
                </c:pt>
                <c:pt idx="2">
                  <c:v>-31</c:v>
                </c:pt>
                <c:pt idx="3">
                  <c:v>-199</c:v>
                </c:pt>
                <c:pt idx="4">
                  <c:v>-65</c:v>
                </c:pt>
                <c:pt idx="5">
                  <c:v>-360</c:v>
                </c:pt>
                <c:pt idx="6">
                  <c:v>-522</c:v>
                </c:pt>
                <c:pt idx="7">
                  <c:v>337</c:v>
                </c:pt>
                <c:pt idx="8">
                  <c:v>-4</c:v>
                </c:pt>
                <c:pt idx="9">
                  <c:v>227</c:v>
                </c:pt>
                <c:pt idx="10">
                  <c:v>240</c:v>
                </c:pt>
                <c:pt idx="11">
                  <c:v>-210</c:v>
                </c:pt>
                <c:pt idx="12">
                  <c:v>227</c:v>
                </c:pt>
                <c:pt idx="13">
                  <c:v>538</c:v>
                </c:pt>
                <c:pt idx="14">
                  <c:v>-368</c:v>
                </c:pt>
                <c:pt idx="15">
                  <c:v>-192</c:v>
                </c:pt>
                <c:pt idx="16">
                  <c:v>362</c:v>
                </c:pt>
                <c:pt idx="17">
                  <c:v>48</c:v>
                </c:pt>
                <c:pt idx="18">
                  <c:v>47</c:v>
                </c:pt>
                <c:pt idx="19">
                  <c:v>42</c:v>
                </c:pt>
                <c:pt idx="20">
                  <c:v>19</c:v>
                </c:pt>
                <c:pt idx="21">
                  <c:v>20</c:v>
                </c:pt>
                <c:pt idx="22">
                  <c:v>-195</c:v>
                </c:pt>
                <c:pt idx="23">
                  <c:v>-378</c:v>
                </c:pt>
                <c:pt idx="24">
                  <c:v>-251</c:v>
                </c:pt>
                <c:pt idx="25">
                  <c:v>261</c:v>
                </c:pt>
                <c:pt idx="26">
                  <c:v>188</c:v>
                </c:pt>
                <c:pt idx="27">
                  <c:v>288</c:v>
                </c:pt>
                <c:pt idx="28">
                  <c:v>84</c:v>
                </c:pt>
                <c:pt idx="29">
                  <c:v>324</c:v>
                </c:pt>
                <c:pt idx="30">
                  <c:v>147</c:v>
                </c:pt>
                <c:pt idx="31">
                  <c:v>316</c:v>
                </c:pt>
                <c:pt idx="32">
                  <c:v>-377</c:v>
                </c:pt>
                <c:pt idx="33">
                  <c:v>-277</c:v>
                </c:pt>
                <c:pt idx="34">
                  <c:v>626</c:v>
                </c:pt>
                <c:pt idx="35">
                  <c:v>-780</c:v>
                </c:pt>
                <c:pt idx="36">
                  <c:v>469</c:v>
                </c:pt>
                <c:pt idx="37">
                  <c:v>628</c:v>
                </c:pt>
                <c:pt idx="38">
                  <c:v>-17</c:v>
                </c:pt>
                <c:pt idx="39">
                  <c:v>309</c:v>
                </c:pt>
                <c:pt idx="40">
                  <c:v>125</c:v>
                </c:pt>
                <c:pt idx="41">
                  <c:v>-204</c:v>
                </c:pt>
                <c:pt idx="42">
                  <c:v>-464</c:v>
                </c:pt>
                <c:pt idx="43">
                  <c:v>85</c:v>
                </c:pt>
                <c:pt idx="44">
                  <c:v>-159</c:v>
                </c:pt>
                <c:pt idx="45">
                  <c:v>372</c:v>
                </c:pt>
                <c:pt idx="46">
                  <c:v>68</c:v>
                </c:pt>
                <c:pt idx="47">
                  <c:v>-577</c:v>
                </c:pt>
                <c:pt idx="48">
                  <c:v>669</c:v>
                </c:pt>
                <c:pt idx="49">
                  <c:v>145</c:v>
                </c:pt>
                <c:pt idx="50">
                  <c:v>296</c:v>
                </c:pt>
                <c:pt idx="51">
                  <c:v>291</c:v>
                </c:pt>
                <c:pt idx="52">
                  <c:v>332</c:v>
                </c:pt>
                <c:pt idx="53">
                  <c:v>245</c:v>
                </c:pt>
                <c:pt idx="54">
                  <c:v>-106</c:v>
                </c:pt>
                <c:pt idx="55">
                  <c:v>29</c:v>
                </c:pt>
                <c:pt idx="56">
                  <c:v>-446</c:v>
                </c:pt>
                <c:pt idx="57">
                  <c:v>177</c:v>
                </c:pt>
                <c:pt idx="58">
                  <c:v>203</c:v>
                </c:pt>
                <c:pt idx="59">
                  <c:v>-494</c:v>
                </c:pt>
                <c:pt idx="60">
                  <c:v>520</c:v>
                </c:pt>
                <c:pt idx="61">
                  <c:v>-96</c:v>
                </c:pt>
                <c:pt idx="62">
                  <c:v>-3</c:v>
                </c:pt>
                <c:pt idx="63">
                  <c:v>170</c:v>
                </c:pt>
                <c:pt idx="64">
                  <c:v>101</c:v>
                </c:pt>
                <c:pt idx="65">
                  <c:v>-241</c:v>
                </c:pt>
                <c:pt idx="66">
                  <c:v>297</c:v>
                </c:pt>
                <c:pt idx="67">
                  <c:v>-220</c:v>
                </c:pt>
                <c:pt idx="68">
                  <c:v>-128</c:v>
                </c:pt>
                <c:pt idx="69">
                  <c:v>-339</c:v>
                </c:pt>
                <c:pt idx="70">
                  <c:v>-284</c:v>
                </c:pt>
                <c:pt idx="71">
                  <c:v>150</c:v>
                </c:pt>
                <c:pt idx="72">
                  <c:v>11</c:v>
                </c:pt>
                <c:pt idx="73">
                  <c:v>741</c:v>
                </c:pt>
                <c:pt idx="74">
                  <c:v>-125</c:v>
                </c:pt>
                <c:pt idx="75">
                  <c:v>528</c:v>
                </c:pt>
                <c:pt idx="76">
                  <c:v>63</c:v>
                </c:pt>
                <c:pt idx="77">
                  <c:v>33</c:v>
                </c:pt>
                <c:pt idx="78">
                  <c:v>-456</c:v>
                </c:pt>
                <c:pt idx="79">
                  <c:v>-37</c:v>
                </c:pt>
                <c:pt idx="80">
                  <c:v>42</c:v>
                </c:pt>
                <c:pt idx="81">
                  <c:v>-52</c:v>
                </c:pt>
                <c:pt idx="82">
                  <c:v>275</c:v>
                </c:pt>
                <c:pt idx="83">
                  <c:v>341</c:v>
                </c:pt>
                <c:pt idx="84">
                  <c:v>227</c:v>
                </c:pt>
                <c:pt idx="85">
                  <c:v>322</c:v>
                </c:pt>
                <c:pt idx="86">
                  <c:v>-602</c:v>
                </c:pt>
                <c:pt idx="87">
                  <c:v>-506</c:v>
                </c:pt>
                <c:pt idx="88">
                  <c:v>97</c:v>
                </c:pt>
                <c:pt idx="89">
                  <c:v>-346</c:v>
                </c:pt>
                <c:pt idx="90">
                  <c:v>288</c:v>
                </c:pt>
                <c:pt idx="91">
                  <c:v>369</c:v>
                </c:pt>
                <c:pt idx="92">
                  <c:v>409</c:v>
                </c:pt>
                <c:pt idx="93">
                  <c:v>458</c:v>
                </c:pt>
                <c:pt idx="94">
                  <c:v>-505</c:v>
                </c:pt>
                <c:pt idx="95">
                  <c:v>111</c:v>
                </c:pt>
                <c:pt idx="96">
                  <c:v>482</c:v>
                </c:pt>
                <c:pt idx="97">
                  <c:v>-45</c:v>
                </c:pt>
                <c:pt idx="98">
                  <c:v>147</c:v>
                </c:pt>
                <c:pt idx="99">
                  <c:v>207</c:v>
                </c:pt>
                <c:pt idx="100">
                  <c:v>-375</c:v>
                </c:pt>
                <c:pt idx="101">
                  <c:v>87</c:v>
                </c:pt>
                <c:pt idx="102">
                  <c:v>-146</c:v>
                </c:pt>
                <c:pt idx="103">
                  <c:v>28</c:v>
                </c:pt>
                <c:pt idx="104">
                  <c:v>-456</c:v>
                </c:pt>
                <c:pt idx="105">
                  <c:v>210</c:v>
                </c:pt>
                <c:pt idx="106">
                  <c:v>555</c:v>
                </c:pt>
                <c:pt idx="107">
                  <c:v>-123</c:v>
                </c:pt>
                <c:pt idx="108">
                  <c:v>282</c:v>
                </c:pt>
                <c:pt idx="109">
                  <c:v>547</c:v>
                </c:pt>
                <c:pt idx="110">
                  <c:v>-248</c:v>
                </c:pt>
                <c:pt idx="111">
                  <c:v>561</c:v>
                </c:pt>
                <c:pt idx="112">
                  <c:v>-223</c:v>
                </c:pt>
                <c:pt idx="113">
                  <c:v>-206</c:v>
                </c:pt>
                <c:pt idx="114">
                  <c:v>-432</c:v>
                </c:pt>
                <c:pt idx="115">
                  <c:v>-157</c:v>
                </c:pt>
                <c:pt idx="116">
                  <c:v>59</c:v>
                </c:pt>
                <c:pt idx="117">
                  <c:v>148</c:v>
                </c:pt>
                <c:pt idx="118">
                  <c:v>-160</c:v>
                </c:pt>
                <c:pt idx="119">
                  <c:v>536</c:v>
                </c:pt>
                <c:pt idx="120">
                  <c:v>61</c:v>
                </c:pt>
                <c:pt idx="121">
                  <c:v>507</c:v>
                </c:pt>
                <c:pt idx="122">
                  <c:v>508</c:v>
                </c:pt>
                <c:pt idx="123">
                  <c:v>100</c:v>
                </c:pt>
                <c:pt idx="124">
                  <c:v>-93</c:v>
                </c:pt>
                <c:pt idx="125">
                  <c:v>213</c:v>
                </c:pt>
                <c:pt idx="126">
                  <c:v>49</c:v>
                </c:pt>
                <c:pt idx="127">
                  <c:v>-533</c:v>
                </c:pt>
                <c:pt idx="128">
                  <c:v>247</c:v>
                </c:pt>
                <c:pt idx="129">
                  <c:v>317</c:v>
                </c:pt>
                <c:pt idx="130">
                  <c:v>165</c:v>
                </c:pt>
                <c:pt idx="131">
                  <c:v>144</c:v>
                </c:pt>
                <c:pt idx="132">
                  <c:v>-173</c:v>
                </c:pt>
                <c:pt idx="133">
                  <c:v>-621</c:v>
                </c:pt>
                <c:pt idx="134">
                  <c:v>3</c:v>
                </c:pt>
                <c:pt idx="135">
                  <c:v>-68</c:v>
                </c:pt>
                <c:pt idx="136">
                  <c:v>178</c:v>
                </c:pt>
                <c:pt idx="137">
                  <c:v>-825</c:v>
                </c:pt>
                <c:pt idx="138">
                  <c:v>304</c:v>
                </c:pt>
                <c:pt idx="139">
                  <c:v>476</c:v>
                </c:pt>
                <c:pt idx="140">
                  <c:v>-228</c:v>
                </c:pt>
                <c:pt idx="141">
                  <c:v>353</c:v>
                </c:pt>
                <c:pt idx="142">
                  <c:v>147</c:v>
                </c:pt>
                <c:pt idx="143">
                  <c:v>-54</c:v>
                </c:pt>
                <c:pt idx="144">
                  <c:v>596</c:v>
                </c:pt>
                <c:pt idx="145">
                  <c:v>186</c:v>
                </c:pt>
                <c:pt idx="146">
                  <c:v>300</c:v>
                </c:pt>
                <c:pt idx="147">
                  <c:v>140</c:v>
                </c:pt>
                <c:pt idx="148">
                  <c:v>190</c:v>
                </c:pt>
                <c:pt idx="149">
                  <c:v>547</c:v>
                </c:pt>
                <c:pt idx="150">
                  <c:v>-248</c:v>
                </c:pt>
                <c:pt idx="151">
                  <c:v>561</c:v>
                </c:pt>
                <c:pt idx="152">
                  <c:v>-223</c:v>
                </c:pt>
                <c:pt idx="153">
                  <c:v>-206</c:v>
                </c:pt>
                <c:pt idx="154">
                  <c:v>-432</c:v>
                </c:pt>
                <c:pt idx="155">
                  <c:v>-157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FE53-4A7D-ABFA-068586CBAFAF}"/>
            </c:ext>
          </c:extLst>
        </c:ser>
        <c:ser>
          <c:idx val="13"/>
          <c:order val="13"/>
          <c:tx>
            <c:strRef>
              <c:f>'\2025\Аспирантура\Арена 1й класс\[анализ.xlsx]10мм'!$O$1</c:f>
              <c:strCache>
                <c:ptCount val="1"/>
                <c:pt idx="0">
                  <c:v>14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класс\[анализ.xlsx]10мм'!$O$2:$O$157</c:f>
              <c:numCache>
                <c:formatCode>General</c:formatCode>
                <c:ptCount val="156"/>
                <c:pt idx="0">
                  <c:v>62</c:v>
                </c:pt>
                <c:pt idx="1">
                  <c:v>538</c:v>
                </c:pt>
                <c:pt idx="2">
                  <c:v>124</c:v>
                </c:pt>
                <c:pt idx="3">
                  <c:v>356</c:v>
                </c:pt>
                <c:pt idx="4">
                  <c:v>104</c:v>
                </c:pt>
                <c:pt idx="5">
                  <c:v>-213</c:v>
                </c:pt>
                <c:pt idx="6">
                  <c:v>-57</c:v>
                </c:pt>
                <c:pt idx="7">
                  <c:v>-99</c:v>
                </c:pt>
                <c:pt idx="8">
                  <c:v>343</c:v>
                </c:pt>
                <c:pt idx="9">
                  <c:v>395</c:v>
                </c:pt>
                <c:pt idx="10">
                  <c:v>-22</c:v>
                </c:pt>
                <c:pt idx="11">
                  <c:v>93</c:v>
                </c:pt>
                <c:pt idx="12">
                  <c:v>-47</c:v>
                </c:pt>
                <c:pt idx="13">
                  <c:v>-52</c:v>
                </c:pt>
                <c:pt idx="14">
                  <c:v>-78</c:v>
                </c:pt>
                <c:pt idx="15">
                  <c:v>-692</c:v>
                </c:pt>
                <c:pt idx="16">
                  <c:v>196</c:v>
                </c:pt>
                <c:pt idx="17">
                  <c:v>-682</c:v>
                </c:pt>
                <c:pt idx="18">
                  <c:v>889</c:v>
                </c:pt>
                <c:pt idx="19">
                  <c:v>-87</c:v>
                </c:pt>
                <c:pt idx="20">
                  <c:v>-134</c:v>
                </c:pt>
                <c:pt idx="21">
                  <c:v>-166</c:v>
                </c:pt>
                <c:pt idx="22">
                  <c:v>148</c:v>
                </c:pt>
                <c:pt idx="23">
                  <c:v>-272</c:v>
                </c:pt>
                <c:pt idx="24">
                  <c:v>-308</c:v>
                </c:pt>
                <c:pt idx="25">
                  <c:v>229</c:v>
                </c:pt>
                <c:pt idx="26">
                  <c:v>675</c:v>
                </c:pt>
                <c:pt idx="27">
                  <c:v>-594</c:v>
                </c:pt>
                <c:pt idx="28">
                  <c:v>408</c:v>
                </c:pt>
                <c:pt idx="29">
                  <c:v>-345</c:v>
                </c:pt>
                <c:pt idx="30">
                  <c:v>-678</c:v>
                </c:pt>
                <c:pt idx="31">
                  <c:v>-133</c:v>
                </c:pt>
                <c:pt idx="32">
                  <c:v>117</c:v>
                </c:pt>
                <c:pt idx="33">
                  <c:v>48</c:v>
                </c:pt>
                <c:pt idx="34">
                  <c:v>-239</c:v>
                </c:pt>
                <c:pt idx="35">
                  <c:v>10</c:v>
                </c:pt>
                <c:pt idx="36">
                  <c:v>-717</c:v>
                </c:pt>
                <c:pt idx="37">
                  <c:v>349</c:v>
                </c:pt>
                <c:pt idx="38">
                  <c:v>310</c:v>
                </c:pt>
                <c:pt idx="39">
                  <c:v>81</c:v>
                </c:pt>
                <c:pt idx="40">
                  <c:v>744</c:v>
                </c:pt>
                <c:pt idx="41">
                  <c:v>319</c:v>
                </c:pt>
                <c:pt idx="42">
                  <c:v>753</c:v>
                </c:pt>
                <c:pt idx="43">
                  <c:v>219</c:v>
                </c:pt>
                <c:pt idx="44">
                  <c:v>468</c:v>
                </c:pt>
                <c:pt idx="45">
                  <c:v>-31</c:v>
                </c:pt>
                <c:pt idx="46">
                  <c:v>-174</c:v>
                </c:pt>
                <c:pt idx="47">
                  <c:v>-138</c:v>
                </c:pt>
                <c:pt idx="48">
                  <c:v>-391</c:v>
                </c:pt>
                <c:pt idx="49">
                  <c:v>-82</c:v>
                </c:pt>
                <c:pt idx="50">
                  <c:v>-117</c:v>
                </c:pt>
                <c:pt idx="51">
                  <c:v>-177</c:v>
                </c:pt>
                <c:pt idx="52">
                  <c:v>-299</c:v>
                </c:pt>
                <c:pt idx="53">
                  <c:v>-494</c:v>
                </c:pt>
                <c:pt idx="54">
                  <c:v>387</c:v>
                </c:pt>
                <c:pt idx="55">
                  <c:v>-55</c:v>
                </c:pt>
                <c:pt idx="56">
                  <c:v>93</c:v>
                </c:pt>
                <c:pt idx="57">
                  <c:v>38</c:v>
                </c:pt>
                <c:pt idx="58">
                  <c:v>78</c:v>
                </c:pt>
                <c:pt idx="59">
                  <c:v>-455</c:v>
                </c:pt>
                <c:pt idx="60">
                  <c:v>-210</c:v>
                </c:pt>
                <c:pt idx="61">
                  <c:v>-303</c:v>
                </c:pt>
                <c:pt idx="62">
                  <c:v>342</c:v>
                </c:pt>
                <c:pt idx="63">
                  <c:v>235</c:v>
                </c:pt>
                <c:pt idx="64">
                  <c:v>-106</c:v>
                </c:pt>
                <c:pt idx="65">
                  <c:v>144</c:v>
                </c:pt>
                <c:pt idx="66">
                  <c:v>17</c:v>
                </c:pt>
                <c:pt idx="67">
                  <c:v>382</c:v>
                </c:pt>
                <c:pt idx="68">
                  <c:v>-307</c:v>
                </c:pt>
                <c:pt idx="69">
                  <c:v>-88</c:v>
                </c:pt>
                <c:pt idx="70">
                  <c:v>346</c:v>
                </c:pt>
                <c:pt idx="71">
                  <c:v>-179</c:v>
                </c:pt>
                <c:pt idx="72">
                  <c:v>-287</c:v>
                </c:pt>
                <c:pt idx="73">
                  <c:v>30</c:v>
                </c:pt>
                <c:pt idx="74">
                  <c:v>-338</c:v>
                </c:pt>
                <c:pt idx="75">
                  <c:v>258</c:v>
                </c:pt>
                <c:pt idx="76">
                  <c:v>-327</c:v>
                </c:pt>
                <c:pt idx="77">
                  <c:v>400</c:v>
                </c:pt>
                <c:pt idx="78">
                  <c:v>-37</c:v>
                </c:pt>
                <c:pt idx="79">
                  <c:v>-60</c:v>
                </c:pt>
                <c:pt idx="80">
                  <c:v>83</c:v>
                </c:pt>
                <c:pt idx="81">
                  <c:v>673</c:v>
                </c:pt>
                <c:pt idx="82">
                  <c:v>686</c:v>
                </c:pt>
                <c:pt idx="83">
                  <c:v>156</c:v>
                </c:pt>
                <c:pt idx="84">
                  <c:v>558</c:v>
                </c:pt>
                <c:pt idx="85">
                  <c:v>420</c:v>
                </c:pt>
                <c:pt idx="86">
                  <c:v>40</c:v>
                </c:pt>
                <c:pt idx="87">
                  <c:v>-353</c:v>
                </c:pt>
                <c:pt idx="88">
                  <c:v>234</c:v>
                </c:pt>
                <c:pt idx="89">
                  <c:v>-143</c:v>
                </c:pt>
                <c:pt idx="90">
                  <c:v>-572</c:v>
                </c:pt>
                <c:pt idx="91">
                  <c:v>475</c:v>
                </c:pt>
                <c:pt idx="92">
                  <c:v>46</c:v>
                </c:pt>
                <c:pt idx="93">
                  <c:v>-35</c:v>
                </c:pt>
                <c:pt idx="94">
                  <c:v>-597</c:v>
                </c:pt>
                <c:pt idx="95">
                  <c:v>-145</c:v>
                </c:pt>
                <c:pt idx="96">
                  <c:v>-558</c:v>
                </c:pt>
                <c:pt idx="97">
                  <c:v>-650</c:v>
                </c:pt>
                <c:pt idx="98">
                  <c:v>-332</c:v>
                </c:pt>
                <c:pt idx="99">
                  <c:v>564</c:v>
                </c:pt>
                <c:pt idx="100">
                  <c:v>600</c:v>
                </c:pt>
                <c:pt idx="101">
                  <c:v>289</c:v>
                </c:pt>
                <c:pt idx="102">
                  <c:v>-370</c:v>
                </c:pt>
                <c:pt idx="103">
                  <c:v>-428</c:v>
                </c:pt>
                <c:pt idx="104">
                  <c:v>154</c:v>
                </c:pt>
                <c:pt idx="105">
                  <c:v>91</c:v>
                </c:pt>
                <c:pt idx="106">
                  <c:v>-36</c:v>
                </c:pt>
                <c:pt idx="107">
                  <c:v>39</c:v>
                </c:pt>
                <c:pt idx="108">
                  <c:v>-497</c:v>
                </c:pt>
                <c:pt idx="109">
                  <c:v>212</c:v>
                </c:pt>
                <c:pt idx="110">
                  <c:v>912</c:v>
                </c:pt>
                <c:pt idx="111">
                  <c:v>370</c:v>
                </c:pt>
                <c:pt idx="112">
                  <c:v>-152</c:v>
                </c:pt>
                <c:pt idx="113">
                  <c:v>589</c:v>
                </c:pt>
                <c:pt idx="114">
                  <c:v>-208</c:v>
                </c:pt>
                <c:pt idx="115">
                  <c:v>418</c:v>
                </c:pt>
                <c:pt idx="116">
                  <c:v>-36</c:v>
                </c:pt>
                <c:pt idx="117">
                  <c:v>-532</c:v>
                </c:pt>
                <c:pt idx="118">
                  <c:v>82</c:v>
                </c:pt>
                <c:pt idx="119">
                  <c:v>-273</c:v>
                </c:pt>
                <c:pt idx="120">
                  <c:v>-479</c:v>
                </c:pt>
                <c:pt idx="121">
                  <c:v>117</c:v>
                </c:pt>
                <c:pt idx="122">
                  <c:v>-606</c:v>
                </c:pt>
                <c:pt idx="123">
                  <c:v>334</c:v>
                </c:pt>
                <c:pt idx="124">
                  <c:v>-5</c:v>
                </c:pt>
                <c:pt idx="125">
                  <c:v>-309</c:v>
                </c:pt>
                <c:pt idx="126">
                  <c:v>642</c:v>
                </c:pt>
                <c:pt idx="127">
                  <c:v>765</c:v>
                </c:pt>
                <c:pt idx="128">
                  <c:v>-253</c:v>
                </c:pt>
                <c:pt idx="129">
                  <c:v>176</c:v>
                </c:pt>
                <c:pt idx="130">
                  <c:v>-338</c:v>
                </c:pt>
                <c:pt idx="131">
                  <c:v>637</c:v>
                </c:pt>
                <c:pt idx="132">
                  <c:v>-515</c:v>
                </c:pt>
                <c:pt idx="133">
                  <c:v>61</c:v>
                </c:pt>
                <c:pt idx="134">
                  <c:v>204</c:v>
                </c:pt>
                <c:pt idx="135">
                  <c:v>124</c:v>
                </c:pt>
                <c:pt idx="136">
                  <c:v>124</c:v>
                </c:pt>
                <c:pt idx="137">
                  <c:v>-163</c:v>
                </c:pt>
                <c:pt idx="138">
                  <c:v>-298</c:v>
                </c:pt>
                <c:pt idx="139">
                  <c:v>333</c:v>
                </c:pt>
                <c:pt idx="140">
                  <c:v>526</c:v>
                </c:pt>
                <c:pt idx="141">
                  <c:v>88</c:v>
                </c:pt>
                <c:pt idx="142">
                  <c:v>273</c:v>
                </c:pt>
                <c:pt idx="143">
                  <c:v>-254</c:v>
                </c:pt>
                <c:pt idx="144">
                  <c:v>215</c:v>
                </c:pt>
                <c:pt idx="145">
                  <c:v>-41</c:v>
                </c:pt>
                <c:pt idx="146">
                  <c:v>-404</c:v>
                </c:pt>
                <c:pt idx="147">
                  <c:v>-224</c:v>
                </c:pt>
                <c:pt idx="148">
                  <c:v>-173</c:v>
                </c:pt>
                <c:pt idx="149">
                  <c:v>212</c:v>
                </c:pt>
                <c:pt idx="150">
                  <c:v>912</c:v>
                </c:pt>
                <c:pt idx="151">
                  <c:v>370</c:v>
                </c:pt>
                <c:pt idx="152">
                  <c:v>-152</c:v>
                </c:pt>
                <c:pt idx="153">
                  <c:v>589</c:v>
                </c:pt>
                <c:pt idx="154">
                  <c:v>-208</c:v>
                </c:pt>
                <c:pt idx="155">
                  <c:v>418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E53-4A7D-ABFA-068586CBAFAF}"/>
            </c:ext>
          </c:extLst>
        </c:ser>
        <c:ser>
          <c:idx val="14"/>
          <c:order val="14"/>
          <c:tx>
            <c:strRef>
              <c:f>'\2025\Аспирантура\Арена 1й класс\[анализ.xlsx]10мм'!$AH$1</c:f>
              <c:strCache>
                <c:ptCount val="1"/>
                <c:pt idx="0">
                  <c:v>33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класс\[анализ.xlsx]10мм'!$AH$2:$AH$157</c:f>
              <c:numCache>
                <c:formatCode>General</c:formatCode>
                <c:ptCount val="156"/>
                <c:pt idx="0">
                  <c:v>-284</c:v>
                </c:pt>
                <c:pt idx="1">
                  <c:v>173</c:v>
                </c:pt>
                <c:pt idx="2">
                  <c:v>-103</c:v>
                </c:pt>
                <c:pt idx="3">
                  <c:v>20</c:v>
                </c:pt>
                <c:pt idx="4">
                  <c:v>-97</c:v>
                </c:pt>
                <c:pt idx="5">
                  <c:v>-195</c:v>
                </c:pt>
                <c:pt idx="6">
                  <c:v>-62</c:v>
                </c:pt>
                <c:pt idx="7">
                  <c:v>-133</c:v>
                </c:pt>
                <c:pt idx="8">
                  <c:v>-230</c:v>
                </c:pt>
                <c:pt idx="9">
                  <c:v>30</c:v>
                </c:pt>
                <c:pt idx="10">
                  <c:v>-144</c:v>
                </c:pt>
                <c:pt idx="11">
                  <c:v>166</c:v>
                </c:pt>
                <c:pt idx="12">
                  <c:v>-4</c:v>
                </c:pt>
                <c:pt idx="13">
                  <c:v>-362</c:v>
                </c:pt>
                <c:pt idx="14">
                  <c:v>-378</c:v>
                </c:pt>
                <c:pt idx="15">
                  <c:v>100</c:v>
                </c:pt>
                <c:pt idx="16">
                  <c:v>23</c:v>
                </c:pt>
                <c:pt idx="17">
                  <c:v>204</c:v>
                </c:pt>
                <c:pt idx="18">
                  <c:v>85</c:v>
                </c:pt>
                <c:pt idx="19">
                  <c:v>-124</c:v>
                </c:pt>
                <c:pt idx="20">
                  <c:v>-204</c:v>
                </c:pt>
                <c:pt idx="21">
                  <c:v>336</c:v>
                </c:pt>
                <c:pt idx="22">
                  <c:v>641</c:v>
                </c:pt>
                <c:pt idx="23">
                  <c:v>92</c:v>
                </c:pt>
                <c:pt idx="24">
                  <c:v>9</c:v>
                </c:pt>
                <c:pt idx="25">
                  <c:v>-148</c:v>
                </c:pt>
                <c:pt idx="26">
                  <c:v>359</c:v>
                </c:pt>
                <c:pt idx="27">
                  <c:v>-257</c:v>
                </c:pt>
                <c:pt idx="28">
                  <c:v>206</c:v>
                </c:pt>
                <c:pt idx="29">
                  <c:v>599</c:v>
                </c:pt>
                <c:pt idx="30">
                  <c:v>-213</c:v>
                </c:pt>
                <c:pt idx="31">
                  <c:v>169</c:v>
                </c:pt>
                <c:pt idx="32">
                  <c:v>478</c:v>
                </c:pt>
                <c:pt idx="33">
                  <c:v>122</c:v>
                </c:pt>
                <c:pt idx="34">
                  <c:v>561</c:v>
                </c:pt>
                <c:pt idx="35">
                  <c:v>-128</c:v>
                </c:pt>
                <c:pt idx="36">
                  <c:v>-32</c:v>
                </c:pt>
                <c:pt idx="37">
                  <c:v>190</c:v>
                </c:pt>
                <c:pt idx="38">
                  <c:v>-260</c:v>
                </c:pt>
                <c:pt idx="39">
                  <c:v>-914</c:v>
                </c:pt>
                <c:pt idx="40">
                  <c:v>-694</c:v>
                </c:pt>
                <c:pt idx="41">
                  <c:v>-41</c:v>
                </c:pt>
                <c:pt idx="42">
                  <c:v>-84</c:v>
                </c:pt>
                <c:pt idx="43">
                  <c:v>638</c:v>
                </c:pt>
                <c:pt idx="44">
                  <c:v>-114</c:v>
                </c:pt>
                <c:pt idx="45">
                  <c:v>29</c:v>
                </c:pt>
                <c:pt idx="46">
                  <c:v>918</c:v>
                </c:pt>
                <c:pt idx="47">
                  <c:v>-36</c:v>
                </c:pt>
                <c:pt idx="48">
                  <c:v>46</c:v>
                </c:pt>
                <c:pt idx="49">
                  <c:v>220</c:v>
                </c:pt>
                <c:pt idx="50">
                  <c:v>237</c:v>
                </c:pt>
                <c:pt idx="51">
                  <c:v>165</c:v>
                </c:pt>
                <c:pt idx="52">
                  <c:v>-44</c:v>
                </c:pt>
                <c:pt idx="53">
                  <c:v>289</c:v>
                </c:pt>
                <c:pt idx="54">
                  <c:v>151</c:v>
                </c:pt>
                <c:pt idx="55">
                  <c:v>-274</c:v>
                </c:pt>
                <c:pt idx="56">
                  <c:v>-603</c:v>
                </c:pt>
                <c:pt idx="57">
                  <c:v>-109</c:v>
                </c:pt>
                <c:pt idx="58">
                  <c:v>-182</c:v>
                </c:pt>
                <c:pt idx="59">
                  <c:v>-297</c:v>
                </c:pt>
                <c:pt idx="60">
                  <c:v>-210</c:v>
                </c:pt>
                <c:pt idx="61">
                  <c:v>287</c:v>
                </c:pt>
                <c:pt idx="62">
                  <c:v>-9</c:v>
                </c:pt>
                <c:pt idx="63">
                  <c:v>89</c:v>
                </c:pt>
                <c:pt idx="64">
                  <c:v>140</c:v>
                </c:pt>
                <c:pt idx="65">
                  <c:v>398</c:v>
                </c:pt>
                <c:pt idx="66">
                  <c:v>7</c:v>
                </c:pt>
                <c:pt idx="67">
                  <c:v>-267</c:v>
                </c:pt>
                <c:pt idx="68">
                  <c:v>-239</c:v>
                </c:pt>
                <c:pt idx="69">
                  <c:v>-48</c:v>
                </c:pt>
                <c:pt idx="70">
                  <c:v>222</c:v>
                </c:pt>
                <c:pt idx="71">
                  <c:v>341</c:v>
                </c:pt>
                <c:pt idx="72">
                  <c:v>130</c:v>
                </c:pt>
                <c:pt idx="73">
                  <c:v>-357</c:v>
                </c:pt>
                <c:pt idx="74">
                  <c:v>43</c:v>
                </c:pt>
                <c:pt idx="75">
                  <c:v>71</c:v>
                </c:pt>
                <c:pt idx="76">
                  <c:v>-221</c:v>
                </c:pt>
                <c:pt idx="77">
                  <c:v>-87</c:v>
                </c:pt>
                <c:pt idx="78">
                  <c:v>444</c:v>
                </c:pt>
                <c:pt idx="79">
                  <c:v>-724</c:v>
                </c:pt>
                <c:pt idx="80">
                  <c:v>283</c:v>
                </c:pt>
                <c:pt idx="81">
                  <c:v>-222</c:v>
                </c:pt>
                <c:pt idx="82">
                  <c:v>-209</c:v>
                </c:pt>
                <c:pt idx="83">
                  <c:v>-66</c:v>
                </c:pt>
                <c:pt idx="84">
                  <c:v>223</c:v>
                </c:pt>
                <c:pt idx="85">
                  <c:v>230</c:v>
                </c:pt>
                <c:pt idx="86">
                  <c:v>159</c:v>
                </c:pt>
                <c:pt idx="87">
                  <c:v>183</c:v>
                </c:pt>
                <c:pt idx="88">
                  <c:v>-152</c:v>
                </c:pt>
                <c:pt idx="89">
                  <c:v>134</c:v>
                </c:pt>
                <c:pt idx="90">
                  <c:v>564</c:v>
                </c:pt>
                <c:pt idx="91">
                  <c:v>360</c:v>
                </c:pt>
                <c:pt idx="92">
                  <c:v>497</c:v>
                </c:pt>
                <c:pt idx="93">
                  <c:v>117</c:v>
                </c:pt>
                <c:pt idx="94">
                  <c:v>77</c:v>
                </c:pt>
                <c:pt idx="95">
                  <c:v>18</c:v>
                </c:pt>
                <c:pt idx="96">
                  <c:v>-257</c:v>
                </c:pt>
                <c:pt idx="97">
                  <c:v>227</c:v>
                </c:pt>
                <c:pt idx="98">
                  <c:v>-226</c:v>
                </c:pt>
                <c:pt idx="99">
                  <c:v>-667</c:v>
                </c:pt>
                <c:pt idx="100">
                  <c:v>4</c:v>
                </c:pt>
                <c:pt idx="101">
                  <c:v>5</c:v>
                </c:pt>
                <c:pt idx="102">
                  <c:v>-114</c:v>
                </c:pt>
                <c:pt idx="103">
                  <c:v>-366</c:v>
                </c:pt>
                <c:pt idx="104">
                  <c:v>-371</c:v>
                </c:pt>
                <c:pt idx="105">
                  <c:v>168</c:v>
                </c:pt>
                <c:pt idx="106">
                  <c:v>73</c:v>
                </c:pt>
                <c:pt idx="107">
                  <c:v>-174</c:v>
                </c:pt>
                <c:pt idx="108">
                  <c:v>130</c:v>
                </c:pt>
                <c:pt idx="109">
                  <c:v>453</c:v>
                </c:pt>
                <c:pt idx="110">
                  <c:v>66</c:v>
                </c:pt>
                <c:pt idx="111">
                  <c:v>-366</c:v>
                </c:pt>
                <c:pt idx="112">
                  <c:v>-13</c:v>
                </c:pt>
                <c:pt idx="113">
                  <c:v>-26</c:v>
                </c:pt>
                <c:pt idx="114">
                  <c:v>-123</c:v>
                </c:pt>
                <c:pt idx="115">
                  <c:v>32</c:v>
                </c:pt>
                <c:pt idx="116">
                  <c:v>-87</c:v>
                </c:pt>
                <c:pt idx="117">
                  <c:v>-294</c:v>
                </c:pt>
                <c:pt idx="118">
                  <c:v>124</c:v>
                </c:pt>
                <c:pt idx="119">
                  <c:v>143</c:v>
                </c:pt>
                <c:pt idx="120">
                  <c:v>-492</c:v>
                </c:pt>
                <c:pt idx="121">
                  <c:v>455</c:v>
                </c:pt>
                <c:pt idx="122">
                  <c:v>161</c:v>
                </c:pt>
                <c:pt idx="123">
                  <c:v>-750</c:v>
                </c:pt>
                <c:pt idx="124">
                  <c:v>98</c:v>
                </c:pt>
                <c:pt idx="125">
                  <c:v>251</c:v>
                </c:pt>
                <c:pt idx="126">
                  <c:v>322</c:v>
                </c:pt>
                <c:pt idx="127">
                  <c:v>296</c:v>
                </c:pt>
                <c:pt idx="128">
                  <c:v>198</c:v>
                </c:pt>
                <c:pt idx="129">
                  <c:v>-623</c:v>
                </c:pt>
                <c:pt idx="130">
                  <c:v>-667</c:v>
                </c:pt>
                <c:pt idx="131">
                  <c:v>252</c:v>
                </c:pt>
                <c:pt idx="132">
                  <c:v>-339</c:v>
                </c:pt>
                <c:pt idx="133">
                  <c:v>-70</c:v>
                </c:pt>
                <c:pt idx="134">
                  <c:v>-12</c:v>
                </c:pt>
                <c:pt idx="135">
                  <c:v>112</c:v>
                </c:pt>
                <c:pt idx="136">
                  <c:v>-28</c:v>
                </c:pt>
                <c:pt idx="137">
                  <c:v>-73</c:v>
                </c:pt>
                <c:pt idx="138">
                  <c:v>426</c:v>
                </c:pt>
                <c:pt idx="139">
                  <c:v>379</c:v>
                </c:pt>
                <c:pt idx="140">
                  <c:v>-181</c:v>
                </c:pt>
                <c:pt idx="141">
                  <c:v>-128</c:v>
                </c:pt>
                <c:pt idx="142">
                  <c:v>-235</c:v>
                </c:pt>
                <c:pt idx="143">
                  <c:v>37</c:v>
                </c:pt>
                <c:pt idx="144">
                  <c:v>-672</c:v>
                </c:pt>
                <c:pt idx="145">
                  <c:v>-498</c:v>
                </c:pt>
                <c:pt idx="146">
                  <c:v>-27</c:v>
                </c:pt>
                <c:pt idx="147">
                  <c:v>-83</c:v>
                </c:pt>
                <c:pt idx="148">
                  <c:v>-57</c:v>
                </c:pt>
                <c:pt idx="149">
                  <c:v>453</c:v>
                </c:pt>
                <c:pt idx="150">
                  <c:v>66</c:v>
                </c:pt>
                <c:pt idx="151">
                  <c:v>-366</c:v>
                </c:pt>
                <c:pt idx="152">
                  <c:v>-13</c:v>
                </c:pt>
                <c:pt idx="153">
                  <c:v>-26</c:v>
                </c:pt>
                <c:pt idx="154">
                  <c:v>-123</c:v>
                </c:pt>
                <c:pt idx="155">
                  <c:v>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FE53-4A7D-ABFA-068586CBAFAF}"/>
            </c:ext>
          </c:extLst>
        </c:ser>
        <c:ser>
          <c:idx val="15"/>
          <c:order val="15"/>
          <c:tx>
            <c:strRef>
              <c:f>'\2025\Аспирантура\Арена 1й класс\[анализ.xlsx]10мм'!$AI$1</c:f>
              <c:strCache>
                <c:ptCount val="1"/>
                <c:pt idx="0">
                  <c:v>34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класс\[анализ.xlsx]10мм'!$AI$2:$AI$157</c:f>
              <c:numCache>
                <c:formatCode>General</c:formatCode>
                <c:ptCount val="156"/>
                <c:pt idx="0">
                  <c:v>18</c:v>
                </c:pt>
                <c:pt idx="1">
                  <c:v>-57</c:v>
                </c:pt>
                <c:pt idx="2">
                  <c:v>196</c:v>
                </c:pt>
                <c:pt idx="3">
                  <c:v>324</c:v>
                </c:pt>
                <c:pt idx="4">
                  <c:v>-183</c:v>
                </c:pt>
                <c:pt idx="5">
                  <c:v>-545</c:v>
                </c:pt>
                <c:pt idx="6">
                  <c:v>-271</c:v>
                </c:pt>
                <c:pt idx="7">
                  <c:v>149</c:v>
                </c:pt>
                <c:pt idx="8">
                  <c:v>-121</c:v>
                </c:pt>
                <c:pt idx="9">
                  <c:v>57</c:v>
                </c:pt>
                <c:pt idx="10">
                  <c:v>140</c:v>
                </c:pt>
                <c:pt idx="11">
                  <c:v>-548</c:v>
                </c:pt>
                <c:pt idx="12">
                  <c:v>-147</c:v>
                </c:pt>
                <c:pt idx="13">
                  <c:v>58</c:v>
                </c:pt>
                <c:pt idx="14">
                  <c:v>325</c:v>
                </c:pt>
                <c:pt idx="15">
                  <c:v>489</c:v>
                </c:pt>
                <c:pt idx="16">
                  <c:v>39</c:v>
                </c:pt>
                <c:pt idx="17">
                  <c:v>444</c:v>
                </c:pt>
                <c:pt idx="18">
                  <c:v>119</c:v>
                </c:pt>
                <c:pt idx="19">
                  <c:v>243</c:v>
                </c:pt>
                <c:pt idx="20">
                  <c:v>248</c:v>
                </c:pt>
                <c:pt idx="21">
                  <c:v>-69</c:v>
                </c:pt>
                <c:pt idx="22">
                  <c:v>-195</c:v>
                </c:pt>
                <c:pt idx="23">
                  <c:v>143</c:v>
                </c:pt>
                <c:pt idx="24">
                  <c:v>317</c:v>
                </c:pt>
                <c:pt idx="25">
                  <c:v>151</c:v>
                </c:pt>
                <c:pt idx="26">
                  <c:v>-506</c:v>
                </c:pt>
                <c:pt idx="27">
                  <c:v>-78</c:v>
                </c:pt>
                <c:pt idx="28">
                  <c:v>-241</c:v>
                </c:pt>
                <c:pt idx="29">
                  <c:v>193</c:v>
                </c:pt>
                <c:pt idx="30">
                  <c:v>-78</c:v>
                </c:pt>
                <c:pt idx="31">
                  <c:v>-299</c:v>
                </c:pt>
                <c:pt idx="32">
                  <c:v>-91</c:v>
                </c:pt>
                <c:pt idx="33">
                  <c:v>495</c:v>
                </c:pt>
                <c:pt idx="34">
                  <c:v>-430</c:v>
                </c:pt>
                <c:pt idx="35">
                  <c:v>-169</c:v>
                </c:pt>
                <c:pt idx="36">
                  <c:v>199</c:v>
                </c:pt>
                <c:pt idx="37">
                  <c:v>-398</c:v>
                </c:pt>
                <c:pt idx="38">
                  <c:v>-406</c:v>
                </c:pt>
                <c:pt idx="39">
                  <c:v>526</c:v>
                </c:pt>
                <c:pt idx="40">
                  <c:v>365</c:v>
                </c:pt>
                <c:pt idx="41">
                  <c:v>-129</c:v>
                </c:pt>
                <c:pt idx="42">
                  <c:v>615</c:v>
                </c:pt>
                <c:pt idx="43">
                  <c:v>-157</c:v>
                </c:pt>
                <c:pt idx="44">
                  <c:v>-103</c:v>
                </c:pt>
                <c:pt idx="45">
                  <c:v>26</c:v>
                </c:pt>
                <c:pt idx="46">
                  <c:v>-137</c:v>
                </c:pt>
                <c:pt idx="47">
                  <c:v>-616</c:v>
                </c:pt>
                <c:pt idx="48">
                  <c:v>56</c:v>
                </c:pt>
                <c:pt idx="49">
                  <c:v>-49</c:v>
                </c:pt>
                <c:pt idx="50">
                  <c:v>276</c:v>
                </c:pt>
                <c:pt idx="51">
                  <c:v>398</c:v>
                </c:pt>
                <c:pt idx="52">
                  <c:v>-375</c:v>
                </c:pt>
                <c:pt idx="53">
                  <c:v>200</c:v>
                </c:pt>
                <c:pt idx="54">
                  <c:v>-344</c:v>
                </c:pt>
                <c:pt idx="55">
                  <c:v>428</c:v>
                </c:pt>
                <c:pt idx="56">
                  <c:v>392</c:v>
                </c:pt>
                <c:pt idx="57">
                  <c:v>105</c:v>
                </c:pt>
                <c:pt idx="58">
                  <c:v>-344</c:v>
                </c:pt>
                <c:pt idx="59">
                  <c:v>-167</c:v>
                </c:pt>
                <c:pt idx="60">
                  <c:v>-188</c:v>
                </c:pt>
                <c:pt idx="61">
                  <c:v>-488</c:v>
                </c:pt>
                <c:pt idx="62">
                  <c:v>10</c:v>
                </c:pt>
                <c:pt idx="63">
                  <c:v>-34</c:v>
                </c:pt>
                <c:pt idx="64">
                  <c:v>171</c:v>
                </c:pt>
                <c:pt idx="65">
                  <c:v>-516</c:v>
                </c:pt>
                <c:pt idx="66">
                  <c:v>640</c:v>
                </c:pt>
                <c:pt idx="67">
                  <c:v>111</c:v>
                </c:pt>
                <c:pt idx="68">
                  <c:v>270</c:v>
                </c:pt>
                <c:pt idx="69">
                  <c:v>-353</c:v>
                </c:pt>
                <c:pt idx="70">
                  <c:v>-906</c:v>
                </c:pt>
                <c:pt idx="71">
                  <c:v>810</c:v>
                </c:pt>
                <c:pt idx="72">
                  <c:v>-386</c:v>
                </c:pt>
                <c:pt idx="73">
                  <c:v>-99</c:v>
                </c:pt>
                <c:pt idx="74">
                  <c:v>-29</c:v>
                </c:pt>
                <c:pt idx="75">
                  <c:v>280</c:v>
                </c:pt>
                <c:pt idx="76">
                  <c:v>362</c:v>
                </c:pt>
                <c:pt idx="77">
                  <c:v>-411</c:v>
                </c:pt>
                <c:pt idx="78">
                  <c:v>-236</c:v>
                </c:pt>
                <c:pt idx="79">
                  <c:v>153</c:v>
                </c:pt>
                <c:pt idx="80">
                  <c:v>-40</c:v>
                </c:pt>
                <c:pt idx="81">
                  <c:v>-40</c:v>
                </c:pt>
                <c:pt idx="82">
                  <c:v>437</c:v>
                </c:pt>
                <c:pt idx="83">
                  <c:v>38</c:v>
                </c:pt>
                <c:pt idx="84">
                  <c:v>105</c:v>
                </c:pt>
                <c:pt idx="85">
                  <c:v>-248</c:v>
                </c:pt>
                <c:pt idx="86">
                  <c:v>-825</c:v>
                </c:pt>
                <c:pt idx="87">
                  <c:v>174</c:v>
                </c:pt>
                <c:pt idx="88">
                  <c:v>-533</c:v>
                </c:pt>
                <c:pt idx="89">
                  <c:v>15</c:v>
                </c:pt>
                <c:pt idx="90">
                  <c:v>263</c:v>
                </c:pt>
                <c:pt idx="91">
                  <c:v>-159</c:v>
                </c:pt>
                <c:pt idx="92">
                  <c:v>-483</c:v>
                </c:pt>
                <c:pt idx="93">
                  <c:v>236</c:v>
                </c:pt>
                <c:pt idx="94">
                  <c:v>-101</c:v>
                </c:pt>
                <c:pt idx="95">
                  <c:v>-466</c:v>
                </c:pt>
                <c:pt idx="96">
                  <c:v>-321</c:v>
                </c:pt>
                <c:pt idx="97">
                  <c:v>-688</c:v>
                </c:pt>
                <c:pt idx="98">
                  <c:v>-157</c:v>
                </c:pt>
                <c:pt idx="99">
                  <c:v>250</c:v>
                </c:pt>
                <c:pt idx="100">
                  <c:v>389</c:v>
                </c:pt>
                <c:pt idx="101">
                  <c:v>-30</c:v>
                </c:pt>
                <c:pt idx="102">
                  <c:v>-549</c:v>
                </c:pt>
                <c:pt idx="103">
                  <c:v>-69</c:v>
                </c:pt>
                <c:pt idx="104">
                  <c:v>-54</c:v>
                </c:pt>
                <c:pt idx="105">
                  <c:v>-275</c:v>
                </c:pt>
                <c:pt idx="106">
                  <c:v>68</c:v>
                </c:pt>
                <c:pt idx="107">
                  <c:v>-402</c:v>
                </c:pt>
                <c:pt idx="108">
                  <c:v>76</c:v>
                </c:pt>
                <c:pt idx="109">
                  <c:v>-376</c:v>
                </c:pt>
                <c:pt idx="110">
                  <c:v>-556</c:v>
                </c:pt>
                <c:pt idx="111">
                  <c:v>-430</c:v>
                </c:pt>
                <c:pt idx="112">
                  <c:v>280</c:v>
                </c:pt>
                <c:pt idx="113">
                  <c:v>-112</c:v>
                </c:pt>
                <c:pt idx="114">
                  <c:v>-203</c:v>
                </c:pt>
                <c:pt idx="115">
                  <c:v>173</c:v>
                </c:pt>
                <c:pt idx="116">
                  <c:v>6</c:v>
                </c:pt>
                <c:pt idx="117">
                  <c:v>-350</c:v>
                </c:pt>
                <c:pt idx="118">
                  <c:v>-83</c:v>
                </c:pt>
                <c:pt idx="119">
                  <c:v>-240</c:v>
                </c:pt>
                <c:pt idx="120">
                  <c:v>-271</c:v>
                </c:pt>
                <c:pt idx="121">
                  <c:v>502</c:v>
                </c:pt>
                <c:pt idx="122">
                  <c:v>331</c:v>
                </c:pt>
                <c:pt idx="123">
                  <c:v>-201</c:v>
                </c:pt>
                <c:pt idx="124">
                  <c:v>139</c:v>
                </c:pt>
                <c:pt idx="125">
                  <c:v>686</c:v>
                </c:pt>
                <c:pt idx="126">
                  <c:v>791</c:v>
                </c:pt>
                <c:pt idx="127">
                  <c:v>-197</c:v>
                </c:pt>
                <c:pt idx="128">
                  <c:v>209</c:v>
                </c:pt>
                <c:pt idx="129">
                  <c:v>98</c:v>
                </c:pt>
                <c:pt idx="130">
                  <c:v>-25</c:v>
                </c:pt>
                <c:pt idx="131">
                  <c:v>438</c:v>
                </c:pt>
                <c:pt idx="132">
                  <c:v>909</c:v>
                </c:pt>
                <c:pt idx="133">
                  <c:v>410</c:v>
                </c:pt>
                <c:pt idx="134">
                  <c:v>-629</c:v>
                </c:pt>
                <c:pt idx="135">
                  <c:v>-32</c:v>
                </c:pt>
                <c:pt idx="136">
                  <c:v>117</c:v>
                </c:pt>
                <c:pt idx="137">
                  <c:v>-266</c:v>
                </c:pt>
                <c:pt idx="138">
                  <c:v>347</c:v>
                </c:pt>
                <c:pt idx="139">
                  <c:v>-218</c:v>
                </c:pt>
                <c:pt idx="140">
                  <c:v>193</c:v>
                </c:pt>
                <c:pt idx="141">
                  <c:v>613</c:v>
                </c:pt>
                <c:pt idx="142">
                  <c:v>-21</c:v>
                </c:pt>
                <c:pt idx="143">
                  <c:v>386</c:v>
                </c:pt>
                <c:pt idx="144">
                  <c:v>-621</c:v>
                </c:pt>
                <c:pt idx="145">
                  <c:v>75</c:v>
                </c:pt>
                <c:pt idx="146">
                  <c:v>-8</c:v>
                </c:pt>
                <c:pt idx="147">
                  <c:v>312</c:v>
                </c:pt>
                <c:pt idx="148">
                  <c:v>54</c:v>
                </c:pt>
                <c:pt idx="149">
                  <c:v>-376</c:v>
                </c:pt>
                <c:pt idx="150">
                  <c:v>-556</c:v>
                </c:pt>
                <c:pt idx="151">
                  <c:v>-430</c:v>
                </c:pt>
                <c:pt idx="152">
                  <c:v>280</c:v>
                </c:pt>
                <c:pt idx="153">
                  <c:v>-112</c:v>
                </c:pt>
                <c:pt idx="154">
                  <c:v>-203</c:v>
                </c:pt>
                <c:pt idx="155">
                  <c:v>173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FE53-4A7D-ABFA-068586CBAFAF}"/>
            </c:ext>
          </c:extLst>
        </c:ser>
        <c:ser>
          <c:idx val="16"/>
          <c:order val="16"/>
          <c:tx>
            <c:strRef>
              <c:f>'\2025\Аспирантура\Арена 1й класс\[анализ.xlsx]10мм'!$AJ$1</c:f>
              <c:strCache>
                <c:ptCount val="1"/>
                <c:pt idx="0">
                  <c:v>35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ot"/>
            <c:size val="6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класс\[анализ.xlsx]10мм'!$AJ$2:$AJ$157</c:f>
              <c:numCache>
                <c:formatCode>General</c:formatCode>
                <c:ptCount val="156"/>
                <c:pt idx="0">
                  <c:v>60</c:v>
                </c:pt>
                <c:pt idx="1">
                  <c:v>-82</c:v>
                </c:pt>
                <c:pt idx="2">
                  <c:v>312</c:v>
                </c:pt>
                <c:pt idx="3">
                  <c:v>-428</c:v>
                </c:pt>
                <c:pt idx="4">
                  <c:v>-475</c:v>
                </c:pt>
                <c:pt idx="5">
                  <c:v>96</c:v>
                </c:pt>
                <c:pt idx="6">
                  <c:v>-377</c:v>
                </c:pt>
                <c:pt idx="7">
                  <c:v>283</c:v>
                </c:pt>
                <c:pt idx="8">
                  <c:v>96</c:v>
                </c:pt>
                <c:pt idx="9">
                  <c:v>335</c:v>
                </c:pt>
                <c:pt idx="10">
                  <c:v>448</c:v>
                </c:pt>
                <c:pt idx="11">
                  <c:v>-630</c:v>
                </c:pt>
                <c:pt idx="12">
                  <c:v>-120</c:v>
                </c:pt>
                <c:pt idx="13">
                  <c:v>382</c:v>
                </c:pt>
                <c:pt idx="14">
                  <c:v>402</c:v>
                </c:pt>
                <c:pt idx="15">
                  <c:v>487</c:v>
                </c:pt>
                <c:pt idx="16">
                  <c:v>261</c:v>
                </c:pt>
                <c:pt idx="17">
                  <c:v>467</c:v>
                </c:pt>
                <c:pt idx="18">
                  <c:v>279</c:v>
                </c:pt>
                <c:pt idx="19">
                  <c:v>239</c:v>
                </c:pt>
                <c:pt idx="20">
                  <c:v>128</c:v>
                </c:pt>
                <c:pt idx="21">
                  <c:v>-31</c:v>
                </c:pt>
                <c:pt idx="22">
                  <c:v>-46</c:v>
                </c:pt>
                <c:pt idx="23">
                  <c:v>23</c:v>
                </c:pt>
                <c:pt idx="24">
                  <c:v>30</c:v>
                </c:pt>
                <c:pt idx="25">
                  <c:v>329</c:v>
                </c:pt>
                <c:pt idx="26">
                  <c:v>547</c:v>
                </c:pt>
                <c:pt idx="27">
                  <c:v>-552</c:v>
                </c:pt>
                <c:pt idx="28">
                  <c:v>-113</c:v>
                </c:pt>
                <c:pt idx="29">
                  <c:v>-630</c:v>
                </c:pt>
                <c:pt idx="30">
                  <c:v>-473</c:v>
                </c:pt>
                <c:pt idx="31">
                  <c:v>660</c:v>
                </c:pt>
                <c:pt idx="32">
                  <c:v>-68</c:v>
                </c:pt>
                <c:pt idx="33">
                  <c:v>168</c:v>
                </c:pt>
                <c:pt idx="34">
                  <c:v>-130</c:v>
                </c:pt>
                <c:pt idx="35">
                  <c:v>76</c:v>
                </c:pt>
                <c:pt idx="36">
                  <c:v>-505</c:v>
                </c:pt>
                <c:pt idx="37">
                  <c:v>-103</c:v>
                </c:pt>
                <c:pt idx="38">
                  <c:v>-291</c:v>
                </c:pt>
                <c:pt idx="39">
                  <c:v>-286</c:v>
                </c:pt>
                <c:pt idx="40">
                  <c:v>124</c:v>
                </c:pt>
                <c:pt idx="41">
                  <c:v>-16</c:v>
                </c:pt>
                <c:pt idx="42">
                  <c:v>419</c:v>
                </c:pt>
                <c:pt idx="43">
                  <c:v>66</c:v>
                </c:pt>
                <c:pt idx="44">
                  <c:v>-88</c:v>
                </c:pt>
                <c:pt idx="45">
                  <c:v>385</c:v>
                </c:pt>
                <c:pt idx="46">
                  <c:v>-231</c:v>
                </c:pt>
                <c:pt idx="47">
                  <c:v>-99</c:v>
                </c:pt>
                <c:pt idx="48">
                  <c:v>-106</c:v>
                </c:pt>
                <c:pt idx="49">
                  <c:v>-337</c:v>
                </c:pt>
                <c:pt idx="50">
                  <c:v>105</c:v>
                </c:pt>
                <c:pt idx="51">
                  <c:v>-7</c:v>
                </c:pt>
                <c:pt idx="52">
                  <c:v>118</c:v>
                </c:pt>
                <c:pt idx="53">
                  <c:v>125</c:v>
                </c:pt>
                <c:pt idx="54">
                  <c:v>-59</c:v>
                </c:pt>
                <c:pt idx="55">
                  <c:v>-232</c:v>
                </c:pt>
                <c:pt idx="56">
                  <c:v>232</c:v>
                </c:pt>
                <c:pt idx="57">
                  <c:v>627</c:v>
                </c:pt>
                <c:pt idx="58">
                  <c:v>-171</c:v>
                </c:pt>
                <c:pt idx="59">
                  <c:v>380</c:v>
                </c:pt>
                <c:pt idx="60">
                  <c:v>442</c:v>
                </c:pt>
                <c:pt idx="61">
                  <c:v>109</c:v>
                </c:pt>
                <c:pt idx="62">
                  <c:v>-100</c:v>
                </c:pt>
                <c:pt idx="63">
                  <c:v>-75</c:v>
                </c:pt>
                <c:pt idx="64">
                  <c:v>-6</c:v>
                </c:pt>
                <c:pt idx="65">
                  <c:v>-77</c:v>
                </c:pt>
                <c:pt idx="66">
                  <c:v>200</c:v>
                </c:pt>
                <c:pt idx="67">
                  <c:v>-322</c:v>
                </c:pt>
                <c:pt idx="68">
                  <c:v>-546</c:v>
                </c:pt>
                <c:pt idx="69">
                  <c:v>82</c:v>
                </c:pt>
                <c:pt idx="70">
                  <c:v>7</c:v>
                </c:pt>
                <c:pt idx="71">
                  <c:v>179</c:v>
                </c:pt>
                <c:pt idx="72">
                  <c:v>229</c:v>
                </c:pt>
                <c:pt idx="73">
                  <c:v>84</c:v>
                </c:pt>
                <c:pt idx="74">
                  <c:v>-210</c:v>
                </c:pt>
                <c:pt idx="75">
                  <c:v>-650</c:v>
                </c:pt>
                <c:pt idx="76">
                  <c:v>-223</c:v>
                </c:pt>
                <c:pt idx="77">
                  <c:v>-433</c:v>
                </c:pt>
                <c:pt idx="78">
                  <c:v>235</c:v>
                </c:pt>
                <c:pt idx="79">
                  <c:v>-345</c:v>
                </c:pt>
                <c:pt idx="80">
                  <c:v>-266</c:v>
                </c:pt>
                <c:pt idx="81">
                  <c:v>-194</c:v>
                </c:pt>
                <c:pt idx="82">
                  <c:v>-798</c:v>
                </c:pt>
                <c:pt idx="83">
                  <c:v>-13</c:v>
                </c:pt>
                <c:pt idx="84">
                  <c:v>-50</c:v>
                </c:pt>
                <c:pt idx="85">
                  <c:v>388</c:v>
                </c:pt>
                <c:pt idx="86">
                  <c:v>264</c:v>
                </c:pt>
                <c:pt idx="87">
                  <c:v>373</c:v>
                </c:pt>
                <c:pt idx="88">
                  <c:v>716</c:v>
                </c:pt>
                <c:pt idx="89">
                  <c:v>-51</c:v>
                </c:pt>
                <c:pt idx="90">
                  <c:v>-570</c:v>
                </c:pt>
                <c:pt idx="91">
                  <c:v>-67</c:v>
                </c:pt>
                <c:pt idx="92">
                  <c:v>293</c:v>
                </c:pt>
                <c:pt idx="93">
                  <c:v>-439</c:v>
                </c:pt>
                <c:pt idx="94">
                  <c:v>-494</c:v>
                </c:pt>
                <c:pt idx="95">
                  <c:v>-76</c:v>
                </c:pt>
                <c:pt idx="96">
                  <c:v>107</c:v>
                </c:pt>
                <c:pt idx="97">
                  <c:v>79</c:v>
                </c:pt>
                <c:pt idx="98">
                  <c:v>309</c:v>
                </c:pt>
                <c:pt idx="99">
                  <c:v>73</c:v>
                </c:pt>
                <c:pt idx="100">
                  <c:v>8</c:v>
                </c:pt>
                <c:pt idx="101">
                  <c:v>-105</c:v>
                </c:pt>
                <c:pt idx="102">
                  <c:v>301</c:v>
                </c:pt>
                <c:pt idx="103">
                  <c:v>-632</c:v>
                </c:pt>
                <c:pt idx="104">
                  <c:v>372</c:v>
                </c:pt>
                <c:pt idx="105">
                  <c:v>421</c:v>
                </c:pt>
                <c:pt idx="106">
                  <c:v>-112</c:v>
                </c:pt>
                <c:pt idx="107">
                  <c:v>-233</c:v>
                </c:pt>
                <c:pt idx="108">
                  <c:v>381</c:v>
                </c:pt>
                <c:pt idx="109">
                  <c:v>359</c:v>
                </c:pt>
                <c:pt idx="110">
                  <c:v>-315</c:v>
                </c:pt>
                <c:pt idx="111">
                  <c:v>-5</c:v>
                </c:pt>
                <c:pt idx="112">
                  <c:v>54</c:v>
                </c:pt>
                <c:pt idx="113">
                  <c:v>-89</c:v>
                </c:pt>
                <c:pt idx="114">
                  <c:v>298</c:v>
                </c:pt>
                <c:pt idx="115">
                  <c:v>-205</c:v>
                </c:pt>
                <c:pt idx="116">
                  <c:v>216</c:v>
                </c:pt>
                <c:pt idx="117">
                  <c:v>564</c:v>
                </c:pt>
                <c:pt idx="118">
                  <c:v>-22</c:v>
                </c:pt>
                <c:pt idx="119">
                  <c:v>364</c:v>
                </c:pt>
                <c:pt idx="120">
                  <c:v>257</c:v>
                </c:pt>
                <c:pt idx="121">
                  <c:v>-33</c:v>
                </c:pt>
                <c:pt idx="122">
                  <c:v>148</c:v>
                </c:pt>
                <c:pt idx="123">
                  <c:v>-20</c:v>
                </c:pt>
                <c:pt idx="124">
                  <c:v>128</c:v>
                </c:pt>
                <c:pt idx="125">
                  <c:v>216</c:v>
                </c:pt>
                <c:pt idx="126">
                  <c:v>125</c:v>
                </c:pt>
                <c:pt idx="127">
                  <c:v>140</c:v>
                </c:pt>
                <c:pt idx="128">
                  <c:v>558</c:v>
                </c:pt>
                <c:pt idx="129">
                  <c:v>342</c:v>
                </c:pt>
                <c:pt idx="130">
                  <c:v>187</c:v>
                </c:pt>
                <c:pt idx="131">
                  <c:v>90</c:v>
                </c:pt>
                <c:pt idx="132">
                  <c:v>402</c:v>
                </c:pt>
                <c:pt idx="133">
                  <c:v>590</c:v>
                </c:pt>
                <c:pt idx="134">
                  <c:v>338</c:v>
                </c:pt>
                <c:pt idx="135">
                  <c:v>-556</c:v>
                </c:pt>
                <c:pt idx="136">
                  <c:v>539</c:v>
                </c:pt>
                <c:pt idx="137">
                  <c:v>-41</c:v>
                </c:pt>
                <c:pt idx="138">
                  <c:v>428</c:v>
                </c:pt>
                <c:pt idx="139">
                  <c:v>125</c:v>
                </c:pt>
                <c:pt idx="140">
                  <c:v>139</c:v>
                </c:pt>
                <c:pt idx="141">
                  <c:v>-347</c:v>
                </c:pt>
                <c:pt idx="142">
                  <c:v>283</c:v>
                </c:pt>
                <c:pt idx="143">
                  <c:v>185</c:v>
                </c:pt>
                <c:pt idx="144">
                  <c:v>-44</c:v>
                </c:pt>
                <c:pt idx="145">
                  <c:v>-545</c:v>
                </c:pt>
                <c:pt idx="146">
                  <c:v>-89</c:v>
                </c:pt>
                <c:pt idx="147">
                  <c:v>240</c:v>
                </c:pt>
                <c:pt idx="148">
                  <c:v>-248</c:v>
                </c:pt>
                <c:pt idx="149">
                  <c:v>359</c:v>
                </c:pt>
                <c:pt idx="150">
                  <c:v>-315</c:v>
                </c:pt>
                <c:pt idx="151">
                  <c:v>-5</c:v>
                </c:pt>
                <c:pt idx="152">
                  <c:v>54</c:v>
                </c:pt>
                <c:pt idx="153">
                  <c:v>-89</c:v>
                </c:pt>
                <c:pt idx="154">
                  <c:v>298</c:v>
                </c:pt>
                <c:pt idx="155">
                  <c:v>-205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FE53-4A7D-ABFA-068586CBAFAF}"/>
            </c:ext>
          </c:extLst>
        </c:ser>
        <c:ser>
          <c:idx val="17"/>
          <c:order val="17"/>
          <c:tx>
            <c:strRef>
              <c:f>'\2025\Аспирантура\Арена 1й класс\[анализ.xlsx]10мм'!$AK$1</c:f>
              <c:strCache>
                <c:ptCount val="1"/>
                <c:pt idx="0">
                  <c:v>36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класс\[анализ.xlsx]10мм'!$AK$2:$AK$157</c:f>
              <c:numCache>
                <c:formatCode>General</c:formatCode>
                <c:ptCount val="156"/>
                <c:pt idx="0">
                  <c:v>-300</c:v>
                </c:pt>
                <c:pt idx="1">
                  <c:v>282</c:v>
                </c:pt>
                <c:pt idx="2">
                  <c:v>-314</c:v>
                </c:pt>
                <c:pt idx="3">
                  <c:v>-252</c:v>
                </c:pt>
                <c:pt idx="4">
                  <c:v>-168</c:v>
                </c:pt>
                <c:pt idx="5">
                  <c:v>-95</c:v>
                </c:pt>
                <c:pt idx="6">
                  <c:v>-127</c:v>
                </c:pt>
                <c:pt idx="7">
                  <c:v>388</c:v>
                </c:pt>
                <c:pt idx="8">
                  <c:v>575</c:v>
                </c:pt>
                <c:pt idx="9">
                  <c:v>-378</c:v>
                </c:pt>
                <c:pt idx="10">
                  <c:v>-229</c:v>
                </c:pt>
                <c:pt idx="11">
                  <c:v>-218</c:v>
                </c:pt>
                <c:pt idx="12">
                  <c:v>556</c:v>
                </c:pt>
                <c:pt idx="13">
                  <c:v>-109</c:v>
                </c:pt>
                <c:pt idx="14">
                  <c:v>-594</c:v>
                </c:pt>
                <c:pt idx="15">
                  <c:v>-48</c:v>
                </c:pt>
                <c:pt idx="16">
                  <c:v>-28</c:v>
                </c:pt>
                <c:pt idx="17">
                  <c:v>222</c:v>
                </c:pt>
                <c:pt idx="18">
                  <c:v>-378</c:v>
                </c:pt>
                <c:pt idx="19">
                  <c:v>-32</c:v>
                </c:pt>
                <c:pt idx="20">
                  <c:v>-320</c:v>
                </c:pt>
                <c:pt idx="21">
                  <c:v>-58</c:v>
                </c:pt>
                <c:pt idx="22">
                  <c:v>175</c:v>
                </c:pt>
                <c:pt idx="23">
                  <c:v>421</c:v>
                </c:pt>
                <c:pt idx="24">
                  <c:v>-80</c:v>
                </c:pt>
                <c:pt idx="25">
                  <c:v>422</c:v>
                </c:pt>
                <c:pt idx="26">
                  <c:v>272</c:v>
                </c:pt>
                <c:pt idx="27">
                  <c:v>509</c:v>
                </c:pt>
                <c:pt idx="28">
                  <c:v>235</c:v>
                </c:pt>
                <c:pt idx="29">
                  <c:v>45</c:v>
                </c:pt>
                <c:pt idx="30">
                  <c:v>389</c:v>
                </c:pt>
                <c:pt idx="31">
                  <c:v>-325</c:v>
                </c:pt>
                <c:pt idx="32">
                  <c:v>-24</c:v>
                </c:pt>
                <c:pt idx="33">
                  <c:v>66</c:v>
                </c:pt>
                <c:pt idx="34">
                  <c:v>-277</c:v>
                </c:pt>
                <c:pt idx="35">
                  <c:v>485</c:v>
                </c:pt>
                <c:pt idx="36">
                  <c:v>-518</c:v>
                </c:pt>
                <c:pt idx="37">
                  <c:v>460</c:v>
                </c:pt>
                <c:pt idx="38">
                  <c:v>-244</c:v>
                </c:pt>
                <c:pt idx="39">
                  <c:v>187</c:v>
                </c:pt>
                <c:pt idx="40">
                  <c:v>-263</c:v>
                </c:pt>
                <c:pt idx="41">
                  <c:v>334</c:v>
                </c:pt>
                <c:pt idx="42">
                  <c:v>-39</c:v>
                </c:pt>
                <c:pt idx="43">
                  <c:v>-433</c:v>
                </c:pt>
                <c:pt idx="44">
                  <c:v>-234</c:v>
                </c:pt>
                <c:pt idx="45">
                  <c:v>-121</c:v>
                </c:pt>
                <c:pt idx="46">
                  <c:v>-109</c:v>
                </c:pt>
                <c:pt idx="47">
                  <c:v>-555</c:v>
                </c:pt>
                <c:pt idx="48">
                  <c:v>204</c:v>
                </c:pt>
                <c:pt idx="49">
                  <c:v>-50</c:v>
                </c:pt>
                <c:pt idx="50">
                  <c:v>-453</c:v>
                </c:pt>
                <c:pt idx="51">
                  <c:v>-153</c:v>
                </c:pt>
                <c:pt idx="52">
                  <c:v>39</c:v>
                </c:pt>
                <c:pt idx="53">
                  <c:v>252</c:v>
                </c:pt>
                <c:pt idx="54">
                  <c:v>580</c:v>
                </c:pt>
                <c:pt idx="55">
                  <c:v>-293</c:v>
                </c:pt>
                <c:pt idx="56">
                  <c:v>-455</c:v>
                </c:pt>
                <c:pt idx="57">
                  <c:v>112</c:v>
                </c:pt>
                <c:pt idx="58">
                  <c:v>-65</c:v>
                </c:pt>
                <c:pt idx="59">
                  <c:v>362</c:v>
                </c:pt>
                <c:pt idx="60">
                  <c:v>-284</c:v>
                </c:pt>
                <c:pt idx="61">
                  <c:v>456</c:v>
                </c:pt>
                <c:pt idx="62">
                  <c:v>558</c:v>
                </c:pt>
                <c:pt idx="63">
                  <c:v>-17</c:v>
                </c:pt>
                <c:pt idx="64">
                  <c:v>273</c:v>
                </c:pt>
                <c:pt idx="65">
                  <c:v>72</c:v>
                </c:pt>
                <c:pt idx="66">
                  <c:v>219</c:v>
                </c:pt>
                <c:pt idx="67">
                  <c:v>279</c:v>
                </c:pt>
                <c:pt idx="68">
                  <c:v>-187</c:v>
                </c:pt>
                <c:pt idx="69">
                  <c:v>448</c:v>
                </c:pt>
                <c:pt idx="70">
                  <c:v>27</c:v>
                </c:pt>
                <c:pt idx="71">
                  <c:v>62</c:v>
                </c:pt>
                <c:pt idx="72">
                  <c:v>305</c:v>
                </c:pt>
                <c:pt idx="73">
                  <c:v>-314</c:v>
                </c:pt>
                <c:pt idx="74">
                  <c:v>-374</c:v>
                </c:pt>
                <c:pt idx="75">
                  <c:v>-131</c:v>
                </c:pt>
                <c:pt idx="76">
                  <c:v>284</c:v>
                </c:pt>
                <c:pt idx="77">
                  <c:v>457</c:v>
                </c:pt>
                <c:pt idx="78">
                  <c:v>22</c:v>
                </c:pt>
                <c:pt idx="79">
                  <c:v>53</c:v>
                </c:pt>
                <c:pt idx="80">
                  <c:v>-249</c:v>
                </c:pt>
                <c:pt idx="81">
                  <c:v>333</c:v>
                </c:pt>
                <c:pt idx="82">
                  <c:v>150</c:v>
                </c:pt>
                <c:pt idx="83">
                  <c:v>148</c:v>
                </c:pt>
                <c:pt idx="84">
                  <c:v>296</c:v>
                </c:pt>
                <c:pt idx="85">
                  <c:v>-135</c:v>
                </c:pt>
                <c:pt idx="86">
                  <c:v>287</c:v>
                </c:pt>
                <c:pt idx="87">
                  <c:v>520</c:v>
                </c:pt>
                <c:pt idx="88">
                  <c:v>-122</c:v>
                </c:pt>
                <c:pt idx="89">
                  <c:v>416</c:v>
                </c:pt>
                <c:pt idx="90">
                  <c:v>-134</c:v>
                </c:pt>
                <c:pt idx="91">
                  <c:v>-65</c:v>
                </c:pt>
                <c:pt idx="92">
                  <c:v>-508</c:v>
                </c:pt>
                <c:pt idx="93">
                  <c:v>-391</c:v>
                </c:pt>
                <c:pt idx="94">
                  <c:v>-358</c:v>
                </c:pt>
                <c:pt idx="95">
                  <c:v>84</c:v>
                </c:pt>
                <c:pt idx="96">
                  <c:v>374</c:v>
                </c:pt>
                <c:pt idx="97">
                  <c:v>-48</c:v>
                </c:pt>
                <c:pt idx="98">
                  <c:v>248</c:v>
                </c:pt>
                <c:pt idx="99">
                  <c:v>29</c:v>
                </c:pt>
                <c:pt idx="100">
                  <c:v>209</c:v>
                </c:pt>
                <c:pt idx="101">
                  <c:v>83</c:v>
                </c:pt>
                <c:pt idx="102">
                  <c:v>-52</c:v>
                </c:pt>
                <c:pt idx="103">
                  <c:v>-96</c:v>
                </c:pt>
                <c:pt idx="104">
                  <c:v>-142</c:v>
                </c:pt>
                <c:pt idx="105">
                  <c:v>-231</c:v>
                </c:pt>
                <c:pt idx="106">
                  <c:v>247</c:v>
                </c:pt>
                <c:pt idx="107">
                  <c:v>83</c:v>
                </c:pt>
                <c:pt idx="108">
                  <c:v>-235</c:v>
                </c:pt>
                <c:pt idx="109">
                  <c:v>-22</c:v>
                </c:pt>
                <c:pt idx="110">
                  <c:v>-75</c:v>
                </c:pt>
                <c:pt idx="111">
                  <c:v>-179</c:v>
                </c:pt>
                <c:pt idx="112">
                  <c:v>-941</c:v>
                </c:pt>
                <c:pt idx="113">
                  <c:v>-280</c:v>
                </c:pt>
                <c:pt idx="114">
                  <c:v>-366</c:v>
                </c:pt>
                <c:pt idx="115">
                  <c:v>-665</c:v>
                </c:pt>
                <c:pt idx="116">
                  <c:v>-35</c:v>
                </c:pt>
                <c:pt idx="117">
                  <c:v>-752</c:v>
                </c:pt>
                <c:pt idx="118">
                  <c:v>-270</c:v>
                </c:pt>
                <c:pt idx="119">
                  <c:v>-272</c:v>
                </c:pt>
                <c:pt idx="120">
                  <c:v>49</c:v>
                </c:pt>
                <c:pt idx="121">
                  <c:v>-291</c:v>
                </c:pt>
                <c:pt idx="122">
                  <c:v>-103</c:v>
                </c:pt>
                <c:pt idx="123">
                  <c:v>-572</c:v>
                </c:pt>
                <c:pt idx="124">
                  <c:v>76</c:v>
                </c:pt>
                <c:pt idx="125">
                  <c:v>-79</c:v>
                </c:pt>
                <c:pt idx="126">
                  <c:v>-67</c:v>
                </c:pt>
                <c:pt idx="127">
                  <c:v>-458</c:v>
                </c:pt>
                <c:pt idx="128">
                  <c:v>294</c:v>
                </c:pt>
                <c:pt idx="129">
                  <c:v>511</c:v>
                </c:pt>
                <c:pt idx="130">
                  <c:v>-440</c:v>
                </c:pt>
                <c:pt idx="131">
                  <c:v>209</c:v>
                </c:pt>
                <c:pt idx="132">
                  <c:v>353</c:v>
                </c:pt>
                <c:pt idx="133">
                  <c:v>-78</c:v>
                </c:pt>
                <c:pt idx="134">
                  <c:v>388</c:v>
                </c:pt>
                <c:pt idx="135">
                  <c:v>-220</c:v>
                </c:pt>
                <c:pt idx="136">
                  <c:v>-615</c:v>
                </c:pt>
                <c:pt idx="137">
                  <c:v>-166</c:v>
                </c:pt>
                <c:pt idx="138">
                  <c:v>-422</c:v>
                </c:pt>
                <c:pt idx="139">
                  <c:v>165</c:v>
                </c:pt>
                <c:pt idx="140">
                  <c:v>345</c:v>
                </c:pt>
                <c:pt idx="141">
                  <c:v>382</c:v>
                </c:pt>
                <c:pt idx="142">
                  <c:v>27</c:v>
                </c:pt>
                <c:pt idx="143">
                  <c:v>-335</c:v>
                </c:pt>
                <c:pt idx="144">
                  <c:v>74</c:v>
                </c:pt>
                <c:pt idx="145">
                  <c:v>3</c:v>
                </c:pt>
                <c:pt idx="146">
                  <c:v>298</c:v>
                </c:pt>
                <c:pt idx="147">
                  <c:v>-201</c:v>
                </c:pt>
                <c:pt idx="148">
                  <c:v>-208</c:v>
                </c:pt>
                <c:pt idx="149">
                  <c:v>-22</c:v>
                </c:pt>
                <c:pt idx="150">
                  <c:v>-75</c:v>
                </c:pt>
                <c:pt idx="151">
                  <c:v>-179</c:v>
                </c:pt>
                <c:pt idx="152">
                  <c:v>-941</c:v>
                </c:pt>
                <c:pt idx="153">
                  <c:v>-280</c:v>
                </c:pt>
                <c:pt idx="154">
                  <c:v>-366</c:v>
                </c:pt>
                <c:pt idx="155">
                  <c:v>-665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FE53-4A7D-ABFA-068586CBAFAF}"/>
            </c:ext>
          </c:extLst>
        </c:ser>
        <c:ser>
          <c:idx val="18"/>
          <c:order val="18"/>
          <c:tx>
            <c:strRef>
              <c:f>'\2025\Аспирантура\Арена 1й класс\[анализ.xlsx]10мм'!$AL$1</c:f>
              <c:strCache>
                <c:ptCount val="1"/>
                <c:pt idx="0">
                  <c:v>37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класс\[анализ.xlsx]10мм'!$AL$2:$AL$157</c:f>
              <c:numCache>
                <c:formatCode>General</c:formatCode>
                <c:ptCount val="156"/>
                <c:pt idx="0">
                  <c:v>-63</c:v>
                </c:pt>
                <c:pt idx="1">
                  <c:v>-22</c:v>
                </c:pt>
                <c:pt idx="2">
                  <c:v>9</c:v>
                </c:pt>
                <c:pt idx="3">
                  <c:v>-77</c:v>
                </c:pt>
                <c:pt idx="4">
                  <c:v>171</c:v>
                </c:pt>
                <c:pt idx="5">
                  <c:v>174</c:v>
                </c:pt>
                <c:pt idx="6">
                  <c:v>318</c:v>
                </c:pt>
                <c:pt idx="7">
                  <c:v>151</c:v>
                </c:pt>
                <c:pt idx="8">
                  <c:v>-69</c:v>
                </c:pt>
                <c:pt idx="9">
                  <c:v>-27</c:v>
                </c:pt>
                <c:pt idx="10">
                  <c:v>253</c:v>
                </c:pt>
                <c:pt idx="11">
                  <c:v>-238</c:v>
                </c:pt>
                <c:pt idx="12">
                  <c:v>30</c:v>
                </c:pt>
                <c:pt idx="13">
                  <c:v>57</c:v>
                </c:pt>
                <c:pt idx="14">
                  <c:v>-160</c:v>
                </c:pt>
                <c:pt idx="15">
                  <c:v>551</c:v>
                </c:pt>
                <c:pt idx="16">
                  <c:v>658</c:v>
                </c:pt>
                <c:pt idx="17">
                  <c:v>417</c:v>
                </c:pt>
                <c:pt idx="18">
                  <c:v>-3</c:v>
                </c:pt>
                <c:pt idx="19">
                  <c:v>356</c:v>
                </c:pt>
                <c:pt idx="20">
                  <c:v>380</c:v>
                </c:pt>
                <c:pt idx="21">
                  <c:v>-333</c:v>
                </c:pt>
                <c:pt idx="22">
                  <c:v>-475</c:v>
                </c:pt>
                <c:pt idx="23">
                  <c:v>309</c:v>
                </c:pt>
                <c:pt idx="24">
                  <c:v>318</c:v>
                </c:pt>
                <c:pt idx="25">
                  <c:v>118</c:v>
                </c:pt>
                <c:pt idx="26">
                  <c:v>528</c:v>
                </c:pt>
                <c:pt idx="27">
                  <c:v>314</c:v>
                </c:pt>
                <c:pt idx="28">
                  <c:v>-408</c:v>
                </c:pt>
                <c:pt idx="29">
                  <c:v>-65</c:v>
                </c:pt>
                <c:pt idx="30">
                  <c:v>-83</c:v>
                </c:pt>
                <c:pt idx="31">
                  <c:v>-363</c:v>
                </c:pt>
                <c:pt idx="32">
                  <c:v>-192</c:v>
                </c:pt>
                <c:pt idx="33">
                  <c:v>-381</c:v>
                </c:pt>
                <c:pt idx="34">
                  <c:v>75</c:v>
                </c:pt>
                <c:pt idx="35">
                  <c:v>-129</c:v>
                </c:pt>
                <c:pt idx="36">
                  <c:v>-285</c:v>
                </c:pt>
                <c:pt idx="37">
                  <c:v>45</c:v>
                </c:pt>
                <c:pt idx="38">
                  <c:v>-15</c:v>
                </c:pt>
                <c:pt idx="39">
                  <c:v>-374</c:v>
                </c:pt>
                <c:pt idx="40">
                  <c:v>181</c:v>
                </c:pt>
                <c:pt idx="41">
                  <c:v>-98</c:v>
                </c:pt>
                <c:pt idx="42">
                  <c:v>182</c:v>
                </c:pt>
                <c:pt idx="43">
                  <c:v>-148</c:v>
                </c:pt>
                <c:pt idx="44">
                  <c:v>220</c:v>
                </c:pt>
                <c:pt idx="45">
                  <c:v>69</c:v>
                </c:pt>
                <c:pt idx="46">
                  <c:v>-101</c:v>
                </c:pt>
                <c:pt idx="47">
                  <c:v>-15</c:v>
                </c:pt>
                <c:pt idx="48">
                  <c:v>174</c:v>
                </c:pt>
                <c:pt idx="49">
                  <c:v>-61</c:v>
                </c:pt>
                <c:pt idx="50">
                  <c:v>-46</c:v>
                </c:pt>
                <c:pt idx="51">
                  <c:v>169</c:v>
                </c:pt>
                <c:pt idx="52">
                  <c:v>-171</c:v>
                </c:pt>
                <c:pt idx="53">
                  <c:v>-33</c:v>
                </c:pt>
                <c:pt idx="54">
                  <c:v>107</c:v>
                </c:pt>
                <c:pt idx="55">
                  <c:v>-296</c:v>
                </c:pt>
                <c:pt idx="56">
                  <c:v>502</c:v>
                </c:pt>
                <c:pt idx="57">
                  <c:v>309</c:v>
                </c:pt>
                <c:pt idx="58">
                  <c:v>-86</c:v>
                </c:pt>
                <c:pt idx="59">
                  <c:v>218</c:v>
                </c:pt>
                <c:pt idx="60">
                  <c:v>-606</c:v>
                </c:pt>
                <c:pt idx="61">
                  <c:v>-308</c:v>
                </c:pt>
                <c:pt idx="62">
                  <c:v>297</c:v>
                </c:pt>
                <c:pt idx="63">
                  <c:v>-637</c:v>
                </c:pt>
                <c:pt idx="64">
                  <c:v>415</c:v>
                </c:pt>
                <c:pt idx="65">
                  <c:v>-75</c:v>
                </c:pt>
                <c:pt idx="66">
                  <c:v>189</c:v>
                </c:pt>
                <c:pt idx="67">
                  <c:v>-181</c:v>
                </c:pt>
                <c:pt idx="68">
                  <c:v>-517</c:v>
                </c:pt>
                <c:pt idx="69">
                  <c:v>277</c:v>
                </c:pt>
                <c:pt idx="70">
                  <c:v>-151</c:v>
                </c:pt>
                <c:pt idx="71">
                  <c:v>120</c:v>
                </c:pt>
                <c:pt idx="72">
                  <c:v>-260</c:v>
                </c:pt>
                <c:pt idx="73">
                  <c:v>451</c:v>
                </c:pt>
                <c:pt idx="74">
                  <c:v>279</c:v>
                </c:pt>
                <c:pt idx="75">
                  <c:v>474</c:v>
                </c:pt>
                <c:pt idx="76">
                  <c:v>155</c:v>
                </c:pt>
                <c:pt idx="77">
                  <c:v>102</c:v>
                </c:pt>
                <c:pt idx="78">
                  <c:v>-363</c:v>
                </c:pt>
                <c:pt idx="79">
                  <c:v>369</c:v>
                </c:pt>
                <c:pt idx="80">
                  <c:v>-447</c:v>
                </c:pt>
                <c:pt idx="81">
                  <c:v>-347</c:v>
                </c:pt>
                <c:pt idx="82">
                  <c:v>-423</c:v>
                </c:pt>
                <c:pt idx="83">
                  <c:v>-202</c:v>
                </c:pt>
                <c:pt idx="84">
                  <c:v>76</c:v>
                </c:pt>
                <c:pt idx="85">
                  <c:v>62</c:v>
                </c:pt>
                <c:pt idx="86">
                  <c:v>321</c:v>
                </c:pt>
                <c:pt idx="87">
                  <c:v>293</c:v>
                </c:pt>
                <c:pt idx="88">
                  <c:v>351</c:v>
                </c:pt>
                <c:pt idx="89">
                  <c:v>-30</c:v>
                </c:pt>
                <c:pt idx="90">
                  <c:v>-575</c:v>
                </c:pt>
                <c:pt idx="91">
                  <c:v>-313</c:v>
                </c:pt>
                <c:pt idx="92">
                  <c:v>-159</c:v>
                </c:pt>
                <c:pt idx="93">
                  <c:v>-499</c:v>
                </c:pt>
                <c:pt idx="94">
                  <c:v>-521</c:v>
                </c:pt>
                <c:pt idx="95">
                  <c:v>39</c:v>
                </c:pt>
                <c:pt idx="96">
                  <c:v>-299</c:v>
                </c:pt>
                <c:pt idx="97">
                  <c:v>164</c:v>
                </c:pt>
                <c:pt idx="98">
                  <c:v>419</c:v>
                </c:pt>
                <c:pt idx="99">
                  <c:v>-43</c:v>
                </c:pt>
                <c:pt idx="100">
                  <c:v>214</c:v>
                </c:pt>
                <c:pt idx="101">
                  <c:v>325</c:v>
                </c:pt>
                <c:pt idx="102">
                  <c:v>-539</c:v>
                </c:pt>
                <c:pt idx="103">
                  <c:v>-172</c:v>
                </c:pt>
                <c:pt idx="104">
                  <c:v>98</c:v>
                </c:pt>
                <c:pt idx="105">
                  <c:v>178</c:v>
                </c:pt>
                <c:pt idx="106">
                  <c:v>-538</c:v>
                </c:pt>
                <c:pt idx="107">
                  <c:v>-558</c:v>
                </c:pt>
                <c:pt idx="108">
                  <c:v>-537</c:v>
                </c:pt>
                <c:pt idx="109">
                  <c:v>91</c:v>
                </c:pt>
                <c:pt idx="110">
                  <c:v>101</c:v>
                </c:pt>
                <c:pt idx="111">
                  <c:v>-241</c:v>
                </c:pt>
                <c:pt idx="112">
                  <c:v>-141</c:v>
                </c:pt>
                <c:pt idx="113">
                  <c:v>172</c:v>
                </c:pt>
                <c:pt idx="114">
                  <c:v>67</c:v>
                </c:pt>
                <c:pt idx="115">
                  <c:v>386</c:v>
                </c:pt>
                <c:pt idx="116">
                  <c:v>-158</c:v>
                </c:pt>
                <c:pt idx="117">
                  <c:v>296</c:v>
                </c:pt>
                <c:pt idx="118">
                  <c:v>476</c:v>
                </c:pt>
                <c:pt idx="119">
                  <c:v>183</c:v>
                </c:pt>
                <c:pt idx="120">
                  <c:v>-452</c:v>
                </c:pt>
                <c:pt idx="121">
                  <c:v>167</c:v>
                </c:pt>
                <c:pt idx="122">
                  <c:v>-195</c:v>
                </c:pt>
                <c:pt idx="123">
                  <c:v>-321</c:v>
                </c:pt>
                <c:pt idx="124">
                  <c:v>-150</c:v>
                </c:pt>
                <c:pt idx="125">
                  <c:v>446</c:v>
                </c:pt>
                <c:pt idx="126">
                  <c:v>-137</c:v>
                </c:pt>
                <c:pt idx="127">
                  <c:v>139</c:v>
                </c:pt>
                <c:pt idx="128">
                  <c:v>40</c:v>
                </c:pt>
                <c:pt idx="129">
                  <c:v>-331</c:v>
                </c:pt>
                <c:pt idx="130">
                  <c:v>-37</c:v>
                </c:pt>
                <c:pt idx="131">
                  <c:v>345</c:v>
                </c:pt>
                <c:pt idx="132">
                  <c:v>34</c:v>
                </c:pt>
                <c:pt idx="133">
                  <c:v>-841</c:v>
                </c:pt>
                <c:pt idx="134">
                  <c:v>364</c:v>
                </c:pt>
                <c:pt idx="135">
                  <c:v>-117</c:v>
                </c:pt>
                <c:pt idx="136">
                  <c:v>-198</c:v>
                </c:pt>
                <c:pt idx="137">
                  <c:v>-366</c:v>
                </c:pt>
                <c:pt idx="138">
                  <c:v>-192</c:v>
                </c:pt>
                <c:pt idx="139">
                  <c:v>-111</c:v>
                </c:pt>
                <c:pt idx="140">
                  <c:v>50</c:v>
                </c:pt>
                <c:pt idx="141">
                  <c:v>-51</c:v>
                </c:pt>
                <c:pt idx="142">
                  <c:v>-207</c:v>
                </c:pt>
                <c:pt idx="143">
                  <c:v>-351</c:v>
                </c:pt>
                <c:pt idx="144">
                  <c:v>327</c:v>
                </c:pt>
                <c:pt idx="145">
                  <c:v>-159</c:v>
                </c:pt>
                <c:pt idx="146">
                  <c:v>-338</c:v>
                </c:pt>
                <c:pt idx="147">
                  <c:v>579</c:v>
                </c:pt>
                <c:pt idx="148">
                  <c:v>-162</c:v>
                </c:pt>
                <c:pt idx="149">
                  <c:v>91</c:v>
                </c:pt>
                <c:pt idx="150">
                  <c:v>101</c:v>
                </c:pt>
                <c:pt idx="151">
                  <c:v>-241</c:v>
                </c:pt>
                <c:pt idx="152">
                  <c:v>-141</c:v>
                </c:pt>
                <c:pt idx="153">
                  <c:v>172</c:v>
                </c:pt>
                <c:pt idx="154">
                  <c:v>67</c:v>
                </c:pt>
                <c:pt idx="155">
                  <c:v>386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FE53-4A7D-ABFA-068586CBAFAF}"/>
            </c:ext>
          </c:extLst>
        </c:ser>
        <c:ser>
          <c:idx val="19"/>
          <c:order val="19"/>
          <c:tx>
            <c:strRef>
              <c:f>'\2025\Аспирантура\Арена 1й класс\[анализ.xlsx]10мм'!$AM$1</c:f>
              <c:strCache>
                <c:ptCount val="1"/>
                <c:pt idx="0">
                  <c:v>38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класс\[анализ.xlsx]10мм'!$AM$2:$AM$157</c:f>
              <c:numCache>
                <c:formatCode>General</c:formatCode>
                <c:ptCount val="156"/>
                <c:pt idx="0">
                  <c:v>-214</c:v>
                </c:pt>
                <c:pt idx="1">
                  <c:v>73</c:v>
                </c:pt>
                <c:pt idx="2">
                  <c:v>104</c:v>
                </c:pt>
                <c:pt idx="3">
                  <c:v>18</c:v>
                </c:pt>
                <c:pt idx="4">
                  <c:v>-129</c:v>
                </c:pt>
                <c:pt idx="5">
                  <c:v>176</c:v>
                </c:pt>
                <c:pt idx="6">
                  <c:v>195</c:v>
                </c:pt>
                <c:pt idx="7">
                  <c:v>-668</c:v>
                </c:pt>
                <c:pt idx="8">
                  <c:v>-204</c:v>
                </c:pt>
                <c:pt idx="9">
                  <c:v>46</c:v>
                </c:pt>
                <c:pt idx="10">
                  <c:v>-31</c:v>
                </c:pt>
                <c:pt idx="11">
                  <c:v>-58</c:v>
                </c:pt>
                <c:pt idx="12">
                  <c:v>49</c:v>
                </c:pt>
                <c:pt idx="13">
                  <c:v>674</c:v>
                </c:pt>
                <c:pt idx="14">
                  <c:v>-294</c:v>
                </c:pt>
                <c:pt idx="15">
                  <c:v>609</c:v>
                </c:pt>
                <c:pt idx="16">
                  <c:v>-353</c:v>
                </c:pt>
                <c:pt idx="17">
                  <c:v>-279</c:v>
                </c:pt>
                <c:pt idx="18">
                  <c:v>-55</c:v>
                </c:pt>
                <c:pt idx="19">
                  <c:v>68</c:v>
                </c:pt>
                <c:pt idx="20">
                  <c:v>77</c:v>
                </c:pt>
                <c:pt idx="21">
                  <c:v>60</c:v>
                </c:pt>
                <c:pt idx="22">
                  <c:v>290</c:v>
                </c:pt>
                <c:pt idx="23">
                  <c:v>-68</c:v>
                </c:pt>
                <c:pt idx="24">
                  <c:v>281</c:v>
                </c:pt>
                <c:pt idx="25">
                  <c:v>46</c:v>
                </c:pt>
                <c:pt idx="26">
                  <c:v>266</c:v>
                </c:pt>
                <c:pt idx="27">
                  <c:v>48</c:v>
                </c:pt>
                <c:pt idx="28">
                  <c:v>-301</c:v>
                </c:pt>
                <c:pt idx="29">
                  <c:v>546</c:v>
                </c:pt>
                <c:pt idx="30">
                  <c:v>-429</c:v>
                </c:pt>
                <c:pt idx="31">
                  <c:v>-53</c:v>
                </c:pt>
                <c:pt idx="32">
                  <c:v>-125</c:v>
                </c:pt>
                <c:pt idx="33">
                  <c:v>91</c:v>
                </c:pt>
                <c:pt idx="34">
                  <c:v>87</c:v>
                </c:pt>
                <c:pt idx="35">
                  <c:v>530</c:v>
                </c:pt>
                <c:pt idx="36">
                  <c:v>471</c:v>
                </c:pt>
                <c:pt idx="37">
                  <c:v>-231</c:v>
                </c:pt>
                <c:pt idx="38">
                  <c:v>-526</c:v>
                </c:pt>
                <c:pt idx="39">
                  <c:v>444</c:v>
                </c:pt>
                <c:pt idx="40">
                  <c:v>-654</c:v>
                </c:pt>
                <c:pt idx="41">
                  <c:v>35</c:v>
                </c:pt>
                <c:pt idx="42">
                  <c:v>-327</c:v>
                </c:pt>
                <c:pt idx="43">
                  <c:v>-461</c:v>
                </c:pt>
                <c:pt idx="44">
                  <c:v>230</c:v>
                </c:pt>
                <c:pt idx="45">
                  <c:v>204</c:v>
                </c:pt>
                <c:pt idx="46">
                  <c:v>-342</c:v>
                </c:pt>
                <c:pt idx="47">
                  <c:v>75</c:v>
                </c:pt>
                <c:pt idx="48">
                  <c:v>-95</c:v>
                </c:pt>
                <c:pt idx="49">
                  <c:v>-521</c:v>
                </c:pt>
                <c:pt idx="50">
                  <c:v>-404</c:v>
                </c:pt>
                <c:pt idx="51">
                  <c:v>288</c:v>
                </c:pt>
                <c:pt idx="52">
                  <c:v>26</c:v>
                </c:pt>
                <c:pt idx="53">
                  <c:v>-597</c:v>
                </c:pt>
                <c:pt idx="54">
                  <c:v>-406</c:v>
                </c:pt>
                <c:pt idx="55">
                  <c:v>87</c:v>
                </c:pt>
                <c:pt idx="56">
                  <c:v>-486</c:v>
                </c:pt>
                <c:pt idx="57">
                  <c:v>-230</c:v>
                </c:pt>
                <c:pt idx="58">
                  <c:v>-72</c:v>
                </c:pt>
                <c:pt idx="59">
                  <c:v>191</c:v>
                </c:pt>
                <c:pt idx="60">
                  <c:v>-583</c:v>
                </c:pt>
                <c:pt idx="61">
                  <c:v>-203</c:v>
                </c:pt>
                <c:pt idx="62">
                  <c:v>10</c:v>
                </c:pt>
                <c:pt idx="63">
                  <c:v>-344</c:v>
                </c:pt>
                <c:pt idx="64">
                  <c:v>-627</c:v>
                </c:pt>
                <c:pt idx="65">
                  <c:v>307</c:v>
                </c:pt>
                <c:pt idx="66">
                  <c:v>435</c:v>
                </c:pt>
                <c:pt idx="67">
                  <c:v>173</c:v>
                </c:pt>
                <c:pt idx="68">
                  <c:v>6</c:v>
                </c:pt>
                <c:pt idx="69">
                  <c:v>38</c:v>
                </c:pt>
                <c:pt idx="70">
                  <c:v>7</c:v>
                </c:pt>
                <c:pt idx="71">
                  <c:v>325</c:v>
                </c:pt>
                <c:pt idx="72">
                  <c:v>-458</c:v>
                </c:pt>
                <c:pt idx="73">
                  <c:v>-428</c:v>
                </c:pt>
                <c:pt idx="74">
                  <c:v>-312</c:v>
                </c:pt>
                <c:pt idx="75">
                  <c:v>297</c:v>
                </c:pt>
                <c:pt idx="76">
                  <c:v>-267</c:v>
                </c:pt>
                <c:pt idx="77">
                  <c:v>397</c:v>
                </c:pt>
                <c:pt idx="78">
                  <c:v>161</c:v>
                </c:pt>
                <c:pt idx="79">
                  <c:v>147</c:v>
                </c:pt>
                <c:pt idx="80">
                  <c:v>261</c:v>
                </c:pt>
                <c:pt idx="81">
                  <c:v>210</c:v>
                </c:pt>
                <c:pt idx="82">
                  <c:v>-132</c:v>
                </c:pt>
                <c:pt idx="83">
                  <c:v>-73</c:v>
                </c:pt>
                <c:pt idx="84">
                  <c:v>50</c:v>
                </c:pt>
                <c:pt idx="85">
                  <c:v>113</c:v>
                </c:pt>
                <c:pt idx="86">
                  <c:v>-174</c:v>
                </c:pt>
                <c:pt idx="87">
                  <c:v>-151</c:v>
                </c:pt>
                <c:pt idx="88">
                  <c:v>478</c:v>
                </c:pt>
                <c:pt idx="89">
                  <c:v>-15</c:v>
                </c:pt>
                <c:pt idx="90">
                  <c:v>725</c:v>
                </c:pt>
                <c:pt idx="91">
                  <c:v>188</c:v>
                </c:pt>
                <c:pt idx="92">
                  <c:v>-361</c:v>
                </c:pt>
                <c:pt idx="93">
                  <c:v>-249</c:v>
                </c:pt>
                <c:pt idx="94">
                  <c:v>-73</c:v>
                </c:pt>
                <c:pt idx="95">
                  <c:v>-185</c:v>
                </c:pt>
                <c:pt idx="96">
                  <c:v>88</c:v>
                </c:pt>
                <c:pt idx="97">
                  <c:v>133</c:v>
                </c:pt>
                <c:pt idx="98">
                  <c:v>-681</c:v>
                </c:pt>
                <c:pt idx="99">
                  <c:v>131</c:v>
                </c:pt>
                <c:pt idx="100">
                  <c:v>77</c:v>
                </c:pt>
                <c:pt idx="101">
                  <c:v>61</c:v>
                </c:pt>
                <c:pt idx="102">
                  <c:v>-122</c:v>
                </c:pt>
                <c:pt idx="103">
                  <c:v>2</c:v>
                </c:pt>
                <c:pt idx="104">
                  <c:v>-219</c:v>
                </c:pt>
                <c:pt idx="105">
                  <c:v>-431</c:v>
                </c:pt>
                <c:pt idx="106">
                  <c:v>34</c:v>
                </c:pt>
                <c:pt idx="107">
                  <c:v>656</c:v>
                </c:pt>
                <c:pt idx="108">
                  <c:v>122</c:v>
                </c:pt>
                <c:pt idx="109">
                  <c:v>-25</c:v>
                </c:pt>
                <c:pt idx="110">
                  <c:v>-319</c:v>
                </c:pt>
                <c:pt idx="111">
                  <c:v>480</c:v>
                </c:pt>
                <c:pt idx="112">
                  <c:v>209</c:v>
                </c:pt>
                <c:pt idx="113">
                  <c:v>199</c:v>
                </c:pt>
                <c:pt idx="114">
                  <c:v>-491</c:v>
                </c:pt>
                <c:pt idx="115">
                  <c:v>-257</c:v>
                </c:pt>
                <c:pt idx="116">
                  <c:v>-186</c:v>
                </c:pt>
                <c:pt idx="117">
                  <c:v>-34</c:v>
                </c:pt>
                <c:pt idx="118">
                  <c:v>554</c:v>
                </c:pt>
                <c:pt idx="119">
                  <c:v>-268</c:v>
                </c:pt>
                <c:pt idx="120">
                  <c:v>444</c:v>
                </c:pt>
                <c:pt idx="121">
                  <c:v>505</c:v>
                </c:pt>
                <c:pt idx="122">
                  <c:v>-311</c:v>
                </c:pt>
                <c:pt idx="123">
                  <c:v>-60</c:v>
                </c:pt>
                <c:pt idx="124">
                  <c:v>66</c:v>
                </c:pt>
                <c:pt idx="125">
                  <c:v>258</c:v>
                </c:pt>
                <c:pt idx="126">
                  <c:v>-145</c:v>
                </c:pt>
                <c:pt idx="127">
                  <c:v>283</c:v>
                </c:pt>
                <c:pt idx="128">
                  <c:v>45</c:v>
                </c:pt>
                <c:pt idx="129">
                  <c:v>-281</c:v>
                </c:pt>
                <c:pt idx="130">
                  <c:v>-285</c:v>
                </c:pt>
                <c:pt idx="131">
                  <c:v>-112</c:v>
                </c:pt>
                <c:pt idx="132">
                  <c:v>306</c:v>
                </c:pt>
                <c:pt idx="133">
                  <c:v>116</c:v>
                </c:pt>
                <c:pt idx="134">
                  <c:v>61</c:v>
                </c:pt>
                <c:pt idx="135">
                  <c:v>175</c:v>
                </c:pt>
                <c:pt idx="136">
                  <c:v>26</c:v>
                </c:pt>
                <c:pt idx="137">
                  <c:v>-101</c:v>
                </c:pt>
                <c:pt idx="138">
                  <c:v>213</c:v>
                </c:pt>
                <c:pt idx="139">
                  <c:v>-476</c:v>
                </c:pt>
                <c:pt idx="140">
                  <c:v>-153</c:v>
                </c:pt>
                <c:pt idx="141">
                  <c:v>-251</c:v>
                </c:pt>
                <c:pt idx="142">
                  <c:v>-88</c:v>
                </c:pt>
                <c:pt idx="143">
                  <c:v>336</c:v>
                </c:pt>
                <c:pt idx="144">
                  <c:v>-53</c:v>
                </c:pt>
                <c:pt idx="145">
                  <c:v>-813</c:v>
                </c:pt>
                <c:pt idx="146">
                  <c:v>198</c:v>
                </c:pt>
                <c:pt idx="147">
                  <c:v>166</c:v>
                </c:pt>
                <c:pt idx="148">
                  <c:v>-228</c:v>
                </c:pt>
                <c:pt idx="149">
                  <c:v>-25</c:v>
                </c:pt>
                <c:pt idx="150">
                  <c:v>-319</c:v>
                </c:pt>
                <c:pt idx="151">
                  <c:v>480</c:v>
                </c:pt>
                <c:pt idx="152">
                  <c:v>209</c:v>
                </c:pt>
                <c:pt idx="153">
                  <c:v>199</c:v>
                </c:pt>
                <c:pt idx="154">
                  <c:v>-491</c:v>
                </c:pt>
                <c:pt idx="155">
                  <c:v>-257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FE53-4A7D-ABFA-068586CBAFAF}"/>
            </c:ext>
          </c:extLst>
        </c:ser>
        <c:ser>
          <c:idx val="20"/>
          <c:order val="20"/>
          <c:tx>
            <c:strRef>
              <c:f>'\2025\Аспирантура\Арена 1й класс\[анализ.xlsx]10мм'!$AN$1</c:f>
              <c:strCache>
                <c:ptCount val="1"/>
                <c:pt idx="0">
                  <c:v>39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класс\[анализ.xlsx]10мм'!$AN$2:$AN$157</c:f>
              <c:numCache>
                <c:formatCode>General</c:formatCode>
                <c:ptCount val="156"/>
                <c:pt idx="0">
                  <c:v>517</c:v>
                </c:pt>
                <c:pt idx="1">
                  <c:v>12</c:v>
                </c:pt>
                <c:pt idx="2">
                  <c:v>-487</c:v>
                </c:pt>
                <c:pt idx="3">
                  <c:v>-27</c:v>
                </c:pt>
                <c:pt idx="4">
                  <c:v>488</c:v>
                </c:pt>
                <c:pt idx="5">
                  <c:v>-61</c:v>
                </c:pt>
                <c:pt idx="6">
                  <c:v>-306</c:v>
                </c:pt>
                <c:pt idx="7">
                  <c:v>293</c:v>
                </c:pt>
                <c:pt idx="8">
                  <c:v>-352</c:v>
                </c:pt>
                <c:pt idx="9">
                  <c:v>533</c:v>
                </c:pt>
                <c:pt idx="10">
                  <c:v>324</c:v>
                </c:pt>
                <c:pt idx="11">
                  <c:v>-42</c:v>
                </c:pt>
                <c:pt idx="12">
                  <c:v>132</c:v>
                </c:pt>
                <c:pt idx="13">
                  <c:v>312</c:v>
                </c:pt>
                <c:pt idx="14">
                  <c:v>59</c:v>
                </c:pt>
                <c:pt idx="15">
                  <c:v>9</c:v>
                </c:pt>
                <c:pt idx="16">
                  <c:v>277</c:v>
                </c:pt>
                <c:pt idx="17">
                  <c:v>146</c:v>
                </c:pt>
                <c:pt idx="18">
                  <c:v>-18</c:v>
                </c:pt>
                <c:pt idx="19">
                  <c:v>266</c:v>
                </c:pt>
                <c:pt idx="20">
                  <c:v>553</c:v>
                </c:pt>
                <c:pt idx="21">
                  <c:v>214</c:v>
                </c:pt>
                <c:pt idx="22">
                  <c:v>-270</c:v>
                </c:pt>
                <c:pt idx="23">
                  <c:v>448</c:v>
                </c:pt>
                <c:pt idx="24">
                  <c:v>-159</c:v>
                </c:pt>
                <c:pt idx="25">
                  <c:v>172</c:v>
                </c:pt>
                <c:pt idx="26">
                  <c:v>422</c:v>
                </c:pt>
                <c:pt idx="27">
                  <c:v>-267</c:v>
                </c:pt>
                <c:pt idx="28">
                  <c:v>-565</c:v>
                </c:pt>
                <c:pt idx="29">
                  <c:v>200</c:v>
                </c:pt>
                <c:pt idx="30">
                  <c:v>-276</c:v>
                </c:pt>
                <c:pt idx="31">
                  <c:v>286</c:v>
                </c:pt>
                <c:pt idx="32">
                  <c:v>-265</c:v>
                </c:pt>
                <c:pt idx="33">
                  <c:v>-563</c:v>
                </c:pt>
                <c:pt idx="34">
                  <c:v>-616</c:v>
                </c:pt>
                <c:pt idx="35">
                  <c:v>-364</c:v>
                </c:pt>
                <c:pt idx="36">
                  <c:v>203</c:v>
                </c:pt>
                <c:pt idx="37">
                  <c:v>81</c:v>
                </c:pt>
                <c:pt idx="38">
                  <c:v>15</c:v>
                </c:pt>
                <c:pt idx="39">
                  <c:v>-498</c:v>
                </c:pt>
                <c:pt idx="40">
                  <c:v>-706</c:v>
                </c:pt>
                <c:pt idx="41">
                  <c:v>371</c:v>
                </c:pt>
                <c:pt idx="42">
                  <c:v>410</c:v>
                </c:pt>
                <c:pt idx="43">
                  <c:v>358</c:v>
                </c:pt>
                <c:pt idx="44">
                  <c:v>87</c:v>
                </c:pt>
                <c:pt idx="45">
                  <c:v>-25</c:v>
                </c:pt>
                <c:pt idx="46">
                  <c:v>-136</c:v>
                </c:pt>
                <c:pt idx="47">
                  <c:v>-570</c:v>
                </c:pt>
                <c:pt idx="48">
                  <c:v>-111</c:v>
                </c:pt>
                <c:pt idx="49">
                  <c:v>-10</c:v>
                </c:pt>
                <c:pt idx="50">
                  <c:v>119</c:v>
                </c:pt>
                <c:pt idx="51">
                  <c:v>-56</c:v>
                </c:pt>
                <c:pt idx="52">
                  <c:v>-429</c:v>
                </c:pt>
                <c:pt idx="53">
                  <c:v>378</c:v>
                </c:pt>
                <c:pt idx="54">
                  <c:v>-44</c:v>
                </c:pt>
                <c:pt idx="55">
                  <c:v>42</c:v>
                </c:pt>
                <c:pt idx="56">
                  <c:v>238</c:v>
                </c:pt>
                <c:pt idx="57">
                  <c:v>350</c:v>
                </c:pt>
                <c:pt idx="58">
                  <c:v>87</c:v>
                </c:pt>
                <c:pt idx="59">
                  <c:v>156</c:v>
                </c:pt>
                <c:pt idx="60">
                  <c:v>-791</c:v>
                </c:pt>
                <c:pt idx="61">
                  <c:v>158</c:v>
                </c:pt>
                <c:pt idx="62">
                  <c:v>79</c:v>
                </c:pt>
                <c:pt idx="63">
                  <c:v>26</c:v>
                </c:pt>
                <c:pt idx="64">
                  <c:v>-86</c:v>
                </c:pt>
                <c:pt idx="65">
                  <c:v>-22</c:v>
                </c:pt>
                <c:pt idx="66">
                  <c:v>171</c:v>
                </c:pt>
                <c:pt idx="67">
                  <c:v>-331</c:v>
                </c:pt>
                <c:pt idx="68">
                  <c:v>513</c:v>
                </c:pt>
                <c:pt idx="69">
                  <c:v>204</c:v>
                </c:pt>
                <c:pt idx="70">
                  <c:v>-421</c:v>
                </c:pt>
                <c:pt idx="71">
                  <c:v>-34</c:v>
                </c:pt>
                <c:pt idx="72">
                  <c:v>411</c:v>
                </c:pt>
                <c:pt idx="73">
                  <c:v>-624</c:v>
                </c:pt>
                <c:pt idx="74">
                  <c:v>-444</c:v>
                </c:pt>
                <c:pt idx="75">
                  <c:v>34</c:v>
                </c:pt>
                <c:pt idx="76">
                  <c:v>162</c:v>
                </c:pt>
                <c:pt idx="77">
                  <c:v>-225</c:v>
                </c:pt>
                <c:pt idx="78">
                  <c:v>23</c:v>
                </c:pt>
                <c:pt idx="79">
                  <c:v>-96</c:v>
                </c:pt>
                <c:pt idx="80">
                  <c:v>-101</c:v>
                </c:pt>
                <c:pt idx="81">
                  <c:v>-206</c:v>
                </c:pt>
                <c:pt idx="82">
                  <c:v>108</c:v>
                </c:pt>
                <c:pt idx="83">
                  <c:v>-195</c:v>
                </c:pt>
                <c:pt idx="84">
                  <c:v>-529</c:v>
                </c:pt>
                <c:pt idx="85">
                  <c:v>236</c:v>
                </c:pt>
                <c:pt idx="86">
                  <c:v>-106</c:v>
                </c:pt>
                <c:pt idx="87">
                  <c:v>-67</c:v>
                </c:pt>
                <c:pt idx="88">
                  <c:v>157</c:v>
                </c:pt>
                <c:pt idx="89">
                  <c:v>180</c:v>
                </c:pt>
                <c:pt idx="90">
                  <c:v>-64</c:v>
                </c:pt>
                <c:pt idx="91">
                  <c:v>-232</c:v>
                </c:pt>
                <c:pt idx="92">
                  <c:v>468</c:v>
                </c:pt>
                <c:pt idx="93">
                  <c:v>419</c:v>
                </c:pt>
                <c:pt idx="94">
                  <c:v>-16</c:v>
                </c:pt>
                <c:pt idx="95">
                  <c:v>361</c:v>
                </c:pt>
                <c:pt idx="96">
                  <c:v>-557</c:v>
                </c:pt>
                <c:pt idx="97">
                  <c:v>95</c:v>
                </c:pt>
                <c:pt idx="98">
                  <c:v>-278</c:v>
                </c:pt>
                <c:pt idx="99">
                  <c:v>92</c:v>
                </c:pt>
                <c:pt idx="100">
                  <c:v>138</c:v>
                </c:pt>
                <c:pt idx="101">
                  <c:v>165</c:v>
                </c:pt>
                <c:pt idx="102">
                  <c:v>138</c:v>
                </c:pt>
                <c:pt idx="103">
                  <c:v>-657</c:v>
                </c:pt>
                <c:pt idx="104">
                  <c:v>-62</c:v>
                </c:pt>
                <c:pt idx="105">
                  <c:v>-237</c:v>
                </c:pt>
                <c:pt idx="106">
                  <c:v>-164</c:v>
                </c:pt>
                <c:pt idx="107">
                  <c:v>-806</c:v>
                </c:pt>
                <c:pt idx="108">
                  <c:v>-36</c:v>
                </c:pt>
                <c:pt idx="109">
                  <c:v>-313</c:v>
                </c:pt>
                <c:pt idx="110">
                  <c:v>-66</c:v>
                </c:pt>
                <c:pt idx="111">
                  <c:v>49</c:v>
                </c:pt>
                <c:pt idx="112">
                  <c:v>-106</c:v>
                </c:pt>
                <c:pt idx="113">
                  <c:v>106</c:v>
                </c:pt>
                <c:pt idx="114">
                  <c:v>242</c:v>
                </c:pt>
                <c:pt idx="115">
                  <c:v>415</c:v>
                </c:pt>
                <c:pt idx="116">
                  <c:v>-428</c:v>
                </c:pt>
                <c:pt idx="117">
                  <c:v>-8</c:v>
                </c:pt>
                <c:pt idx="118">
                  <c:v>-128</c:v>
                </c:pt>
                <c:pt idx="119">
                  <c:v>301</c:v>
                </c:pt>
                <c:pt idx="120">
                  <c:v>3</c:v>
                </c:pt>
                <c:pt idx="121">
                  <c:v>-122</c:v>
                </c:pt>
                <c:pt idx="122">
                  <c:v>-120</c:v>
                </c:pt>
                <c:pt idx="123">
                  <c:v>120</c:v>
                </c:pt>
                <c:pt idx="124">
                  <c:v>-4</c:v>
                </c:pt>
                <c:pt idx="125">
                  <c:v>-424</c:v>
                </c:pt>
                <c:pt idx="126">
                  <c:v>137</c:v>
                </c:pt>
                <c:pt idx="127">
                  <c:v>-102</c:v>
                </c:pt>
                <c:pt idx="128">
                  <c:v>-32</c:v>
                </c:pt>
                <c:pt idx="129">
                  <c:v>-36</c:v>
                </c:pt>
                <c:pt idx="130">
                  <c:v>248</c:v>
                </c:pt>
                <c:pt idx="131">
                  <c:v>136</c:v>
                </c:pt>
                <c:pt idx="132">
                  <c:v>125</c:v>
                </c:pt>
                <c:pt idx="133">
                  <c:v>220</c:v>
                </c:pt>
                <c:pt idx="134">
                  <c:v>154</c:v>
                </c:pt>
                <c:pt idx="135">
                  <c:v>327</c:v>
                </c:pt>
                <c:pt idx="136">
                  <c:v>-272</c:v>
                </c:pt>
                <c:pt idx="137">
                  <c:v>936</c:v>
                </c:pt>
                <c:pt idx="138">
                  <c:v>-244</c:v>
                </c:pt>
                <c:pt idx="139">
                  <c:v>-64</c:v>
                </c:pt>
                <c:pt idx="140">
                  <c:v>-176</c:v>
                </c:pt>
                <c:pt idx="141">
                  <c:v>517</c:v>
                </c:pt>
                <c:pt idx="142">
                  <c:v>538</c:v>
                </c:pt>
                <c:pt idx="143">
                  <c:v>15</c:v>
                </c:pt>
                <c:pt idx="144">
                  <c:v>199</c:v>
                </c:pt>
                <c:pt idx="145">
                  <c:v>104</c:v>
                </c:pt>
                <c:pt idx="146">
                  <c:v>-800</c:v>
                </c:pt>
                <c:pt idx="147">
                  <c:v>263</c:v>
                </c:pt>
                <c:pt idx="148">
                  <c:v>327</c:v>
                </c:pt>
                <c:pt idx="149">
                  <c:v>-313</c:v>
                </c:pt>
                <c:pt idx="150">
                  <c:v>-66</c:v>
                </c:pt>
                <c:pt idx="151">
                  <c:v>49</c:v>
                </c:pt>
                <c:pt idx="152">
                  <c:v>-106</c:v>
                </c:pt>
                <c:pt idx="153">
                  <c:v>106</c:v>
                </c:pt>
                <c:pt idx="154">
                  <c:v>242</c:v>
                </c:pt>
                <c:pt idx="155">
                  <c:v>415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FE53-4A7D-ABFA-068586CBAFAF}"/>
            </c:ext>
          </c:extLst>
        </c:ser>
        <c:ser>
          <c:idx val="21"/>
          <c:order val="21"/>
          <c:tx>
            <c:strRef>
              <c:f>'\2025\Аспирантура\Арена 1й класс\[анализ.xlsx]10мм'!$AO$1</c:f>
              <c:strCache>
                <c:ptCount val="1"/>
                <c:pt idx="0">
                  <c:v>40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>
                    <a:lumMod val="8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класс\[анализ.xlsx]10мм'!$AO$2:$AO$157</c:f>
              <c:numCache>
                <c:formatCode>General</c:formatCode>
                <c:ptCount val="156"/>
                <c:pt idx="0">
                  <c:v>183</c:v>
                </c:pt>
                <c:pt idx="1">
                  <c:v>106</c:v>
                </c:pt>
                <c:pt idx="2">
                  <c:v>550</c:v>
                </c:pt>
                <c:pt idx="3">
                  <c:v>81</c:v>
                </c:pt>
                <c:pt idx="4">
                  <c:v>5</c:v>
                </c:pt>
                <c:pt idx="5">
                  <c:v>119</c:v>
                </c:pt>
                <c:pt idx="6">
                  <c:v>5</c:v>
                </c:pt>
                <c:pt idx="7">
                  <c:v>-18</c:v>
                </c:pt>
                <c:pt idx="8">
                  <c:v>-218</c:v>
                </c:pt>
                <c:pt idx="9">
                  <c:v>45</c:v>
                </c:pt>
                <c:pt idx="10">
                  <c:v>455</c:v>
                </c:pt>
                <c:pt idx="11">
                  <c:v>106</c:v>
                </c:pt>
                <c:pt idx="12">
                  <c:v>-426</c:v>
                </c:pt>
                <c:pt idx="13">
                  <c:v>794</c:v>
                </c:pt>
                <c:pt idx="14">
                  <c:v>284</c:v>
                </c:pt>
                <c:pt idx="15">
                  <c:v>-23</c:v>
                </c:pt>
                <c:pt idx="16">
                  <c:v>132</c:v>
                </c:pt>
                <c:pt idx="17">
                  <c:v>-73</c:v>
                </c:pt>
                <c:pt idx="18">
                  <c:v>-730</c:v>
                </c:pt>
                <c:pt idx="19">
                  <c:v>-442</c:v>
                </c:pt>
                <c:pt idx="20">
                  <c:v>-175</c:v>
                </c:pt>
                <c:pt idx="21">
                  <c:v>-134</c:v>
                </c:pt>
                <c:pt idx="22">
                  <c:v>100</c:v>
                </c:pt>
                <c:pt idx="23">
                  <c:v>-63</c:v>
                </c:pt>
                <c:pt idx="24">
                  <c:v>216</c:v>
                </c:pt>
                <c:pt idx="25">
                  <c:v>-81</c:v>
                </c:pt>
                <c:pt idx="26">
                  <c:v>-62</c:v>
                </c:pt>
                <c:pt idx="27">
                  <c:v>36</c:v>
                </c:pt>
                <c:pt idx="28">
                  <c:v>209</c:v>
                </c:pt>
                <c:pt idx="29">
                  <c:v>-6</c:v>
                </c:pt>
                <c:pt idx="30">
                  <c:v>139</c:v>
                </c:pt>
                <c:pt idx="31">
                  <c:v>237</c:v>
                </c:pt>
                <c:pt idx="32">
                  <c:v>-255</c:v>
                </c:pt>
                <c:pt idx="33">
                  <c:v>-115</c:v>
                </c:pt>
                <c:pt idx="34">
                  <c:v>-283</c:v>
                </c:pt>
                <c:pt idx="35">
                  <c:v>352</c:v>
                </c:pt>
                <c:pt idx="36">
                  <c:v>181</c:v>
                </c:pt>
                <c:pt idx="37">
                  <c:v>-137</c:v>
                </c:pt>
                <c:pt idx="38">
                  <c:v>207</c:v>
                </c:pt>
                <c:pt idx="39">
                  <c:v>-277</c:v>
                </c:pt>
                <c:pt idx="40">
                  <c:v>168</c:v>
                </c:pt>
                <c:pt idx="41">
                  <c:v>661</c:v>
                </c:pt>
                <c:pt idx="42">
                  <c:v>57</c:v>
                </c:pt>
                <c:pt idx="43">
                  <c:v>136</c:v>
                </c:pt>
                <c:pt idx="44">
                  <c:v>258</c:v>
                </c:pt>
                <c:pt idx="45">
                  <c:v>421</c:v>
                </c:pt>
                <c:pt idx="46">
                  <c:v>-353</c:v>
                </c:pt>
                <c:pt idx="47">
                  <c:v>732</c:v>
                </c:pt>
                <c:pt idx="48">
                  <c:v>439</c:v>
                </c:pt>
                <c:pt idx="49">
                  <c:v>-32</c:v>
                </c:pt>
                <c:pt idx="50">
                  <c:v>-271</c:v>
                </c:pt>
                <c:pt idx="51">
                  <c:v>262</c:v>
                </c:pt>
                <c:pt idx="52">
                  <c:v>-80</c:v>
                </c:pt>
                <c:pt idx="53">
                  <c:v>429</c:v>
                </c:pt>
                <c:pt idx="54">
                  <c:v>-491</c:v>
                </c:pt>
                <c:pt idx="55">
                  <c:v>142</c:v>
                </c:pt>
                <c:pt idx="56">
                  <c:v>-203</c:v>
                </c:pt>
                <c:pt idx="57">
                  <c:v>-75</c:v>
                </c:pt>
                <c:pt idx="58">
                  <c:v>-597</c:v>
                </c:pt>
                <c:pt idx="59">
                  <c:v>-284</c:v>
                </c:pt>
                <c:pt idx="60">
                  <c:v>-238</c:v>
                </c:pt>
                <c:pt idx="61">
                  <c:v>95</c:v>
                </c:pt>
                <c:pt idx="62">
                  <c:v>-57</c:v>
                </c:pt>
                <c:pt idx="63">
                  <c:v>923</c:v>
                </c:pt>
                <c:pt idx="64">
                  <c:v>-95</c:v>
                </c:pt>
                <c:pt idx="65">
                  <c:v>544</c:v>
                </c:pt>
                <c:pt idx="66">
                  <c:v>-110</c:v>
                </c:pt>
                <c:pt idx="67">
                  <c:v>-264</c:v>
                </c:pt>
                <c:pt idx="68">
                  <c:v>70</c:v>
                </c:pt>
                <c:pt idx="69">
                  <c:v>342</c:v>
                </c:pt>
                <c:pt idx="70">
                  <c:v>523</c:v>
                </c:pt>
                <c:pt idx="71">
                  <c:v>188</c:v>
                </c:pt>
                <c:pt idx="72">
                  <c:v>-492</c:v>
                </c:pt>
                <c:pt idx="73">
                  <c:v>-124</c:v>
                </c:pt>
                <c:pt idx="74">
                  <c:v>304</c:v>
                </c:pt>
                <c:pt idx="75">
                  <c:v>-129</c:v>
                </c:pt>
                <c:pt idx="76">
                  <c:v>11</c:v>
                </c:pt>
                <c:pt idx="77">
                  <c:v>-403</c:v>
                </c:pt>
                <c:pt idx="78">
                  <c:v>351</c:v>
                </c:pt>
                <c:pt idx="79">
                  <c:v>654</c:v>
                </c:pt>
                <c:pt idx="80">
                  <c:v>-371</c:v>
                </c:pt>
                <c:pt idx="81">
                  <c:v>192</c:v>
                </c:pt>
                <c:pt idx="82">
                  <c:v>-33</c:v>
                </c:pt>
                <c:pt idx="83">
                  <c:v>-292</c:v>
                </c:pt>
                <c:pt idx="84">
                  <c:v>-380</c:v>
                </c:pt>
                <c:pt idx="85">
                  <c:v>-167</c:v>
                </c:pt>
                <c:pt idx="86">
                  <c:v>225</c:v>
                </c:pt>
                <c:pt idx="87">
                  <c:v>-180</c:v>
                </c:pt>
                <c:pt idx="88">
                  <c:v>43</c:v>
                </c:pt>
                <c:pt idx="89">
                  <c:v>-301</c:v>
                </c:pt>
                <c:pt idx="90">
                  <c:v>-430</c:v>
                </c:pt>
                <c:pt idx="91">
                  <c:v>127</c:v>
                </c:pt>
                <c:pt idx="92">
                  <c:v>-582</c:v>
                </c:pt>
                <c:pt idx="93">
                  <c:v>-248</c:v>
                </c:pt>
                <c:pt idx="94">
                  <c:v>598</c:v>
                </c:pt>
                <c:pt idx="95">
                  <c:v>-15</c:v>
                </c:pt>
                <c:pt idx="96">
                  <c:v>-912</c:v>
                </c:pt>
                <c:pt idx="97">
                  <c:v>663</c:v>
                </c:pt>
                <c:pt idx="98">
                  <c:v>131</c:v>
                </c:pt>
                <c:pt idx="99">
                  <c:v>558</c:v>
                </c:pt>
                <c:pt idx="100">
                  <c:v>-9</c:v>
                </c:pt>
                <c:pt idx="101">
                  <c:v>496</c:v>
                </c:pt>
                <c:pt idx="102">
                  <c:v>452</c:v>
                </c:pt>
                <c:pt idx="103">
                  <c:v>-152</c:v>
                </c:pt>
                <c:pt idx="104">
                  <c:v>471</c:v>
                </c:pt>
                <c:pt idx="105">
                  <c:v>15</c:v>
                </c:pt>
                <c:pt idx="106">
                  <c:v>-926</c:v>
                </c:pt>
                <c:pt idx="107">
                  <c:v>36</c:v>
                </c:pt>
                <c:pt idx="108">
                  <c:v>-183</c:v>
                </c:pt>
                <c:pt idx="109">
                  <c:v>523</c:v>
                </c:pt>
                <c:pt idx="110">
                  <c:v>-81</c:v>
                </c:pt>
                <c:pt idx="111">
                  <c:v>-333</c:v>
                </c:pt>
                <c:pt idx="112">
                  <c:v>-99</c:v>
                </c:pt>
                <c:pt idx="113">
                  <c:v>123</c:v>
                </c:pt>
                <c:pt idx="114">
                  <c:v>-228</c:v>
                </c:pt>
                <c:pt idx="115">
                  <c:v>-214</c:v>
                </c:pt>
                <c:pt idx="116">
                  <c:v>-595</c:v>
                </c:pt>
                <c:pt idx="117">
                  <c:v>-110</c:v>
                </c:pt>
                <c:pt idx="118">
                  <c:v>411</c:v>
                </c:pt>
                <c:pt idx="119">
                  <c:v>-88</c:v>
                </c:pt>
                <c:pt idx="120">
                  <c:v>760</c:v>
                </c:pt>
                <c:pt idx="121">
                  <c:v>-119</c:v>
                </c:pt>
                <c:pt idx="122">
                  <c:v>-807</c:v>
                </c:pt>
                <c:pt idx="123">
                  <c:v>481</c:v>
                </c:pt>
                <c:pt idx="124">
                  <c:v>472</c:v>
                </c:pt>
                <c:pt idx="125">
                  <c:v>237</c:v>
                </c:pt>
                <c:pt idx="126">
                  <c:v>-167</c:v>
                </c:pt>
                <c:pt idx="127">
                  <c:v>162</c:v>
                </c:pt>
                <c:pt idx="128">
                  <c:v>370</c:v>
                </c:pt>
                <c:pt idx="129">
                  <c:v>-199</c:v>
                </c:pt>
                <c:pt idx="130">
                  <c:v>-173</c:v>
                </c:pt>
                <c:pt idx="131">
                  <c:v>303</c:v>
                </c:pt>
                <c:pt idx="132">
                  <c:v>-162</c:v>
                </c:pt>
                <c:pt idx="133">
                  <c:v>-398</c:v>
                </c:pt>
                <c:pt idx="134">
                  <c:v>22</c:v>
                </c:pt>
                <c:pt idx="135">
                  <c:v>-296</c:v>
                </c:pt>
                <c:pt idx="136">
                  <c:v>-259</c:v>
                </c:pt>
                <c:pt idx="137">
                  <c:v>344</c:v>
                </c:pt>
                <c:pt idx="138">
                  <c:v>-87</c:v>
                </c:pt>
                <c:pt idx="139">
                  <c:v>-49</c:v>
                </c:pt>
                <c:pt idx="140">
                  <c:v>255</c:v>
                </c:pt>
                <c:pt idx="141">
                  <c:v>-350</c:v>
                </c:pt>
                <c:pt idx="142">
                  <c:v>541</c:v>
                </c:pt>
                <c:pt idx="143">
                  <c:v>237</c:v>
                </c:pt>
                <c:pt idx="144">
                  <c:v>-279</c:v>
                </c:pt>
                <c:pt idx="145">
                  <c:v>367</c:v>
                </c:pt>
                <c:pt idx="146">
                  <c:v>288</c:v>
                </c:pt>
                <c:pt idx="147">
                  <c:v>492</c:v>
                </c:pt>
                <c:pt idx="148">
                  <c:v>-336</c:v>
                </c:pt>
                <c:pt idx="149">
                  <c:v>523</c:v>
                </c:pt>
                <c:pt idx="150">
                  <c:v>-81</c:v>
                </c:pt>
                <c:pt idx="151">
                  <c:v>-333</c:v>
                </c:pt>
                <c:pt idx="152">
                  <c:v>-99</c:v>
                </c:pt>
                <c:pt idx="153">
                  <c:v>123</c:v>
                </c:pt>
                <c:pt idx="154">
                  <c:v>-228</c:v>
                </c:pt>
                <c:pt idx="155">
                  <c:v>-214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FE53-4A7D-ABFA-068586CBAFAF}"/>
            </c:ext>
          </c:extLst>
        </c:ser>
        <c:ser>
          <c:idx val="22"/>
          <c:order val="22"/>
          <c:tx>
            <c:strRef>
              <c:f>'\2025\Аспирантура\Арена 1й класс\[анализ.xlsx]10мм'!$AP$1</c:f>
              <c:strCache>
                <c:ptCount val="1"/>
                <c:pt idx="0">
                  <c:v>41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>
                    <a:lumMod val="8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класс\[анализ.xlsx]10мм'!$AP$2:$AP$157</c:f>
              <c:numCache>
                <c:formatCode>General</c:formatCode>
                <c:ptCount val="156"/>
                <c:pt idx="0">
                  <c:v>-318</c:v>
                </c:pt>
                <c:pt idx="1">
                  <c:v>148</c:v>
                </c:pt>
                <c:pt idx="2">
                  <c:v>-510</c:v>
                </c:pt>
                <c:pt idx="3">
                  <c:v>66</c:v>
                </c:pt>
                <c:pt idx="4">
                  <c:v>340</c:v>
                </c:pt>
                <c:pt idx="5">
                  <c:v>-34</c:v>
                </c:pt>
                <c:pt idx="6">
                  <c:v>705</c:v>
                </c:pt>
                <c:pt idx="7">
                  <c:v>-231</c:v>
                </c:pt>
                <c:pt idx="8">
                  <c:v>-7</c:v>
                </c:pt>
                <c:pt idx="9">
                  <c:v>-209</c:v>
                </c:pt>
                <c:pt idx="10">
                  <c:v>309</c:v>
                </c:pt>
                <c:pt idx="11">
                  <c:v>-148</c:v>
                </c:pt>
                <c:pt idx="12">
                  <c:v>695</c:v>
                </c:pt>
                <c:pt idx="13">
                  <c:v>154</c:v>
                </c:pt>
                <c:pt idx="14">
                  <c:v>-95</c:v>
                </c:pt>
                <c:pt idx="15">
                  <c:v>83</c:v>
                </c:pt>
                <c:pt idx="16">
                  <c:v>-924</c:v>
                </c:pt>
                <c:pt idx="17">
                  <c:v>120</c:v>
                </c:pt>
                <c:pt idx="18">
                  <c:v>151</c:v>
                </c:pt>
                <c:pt idx="19">
                  <c:v>-110</c:v>
                </c:pt>
                <c:pt idx="20">
                  <c:v>-140</c:v>
                </c:pt>
                <c:pt idx="21">
                  <c:v>339</c:v>
                </c:pt>
                <c:pt idx="22">
                  <c:v>-303</c:v>
                </c:pt>
                <c:pt idx="23">
                  <c:v>463</c:v>
                </c:pt>
                <c:pt idx="24">
                  <c:v>-393</c:v>
                </c:pt>
                <c:pt idx="25">
                  <c:v>311</c:v>
                </c:pt>
                <c:pt idx="26">
                  <c:v>-736</c:v>
                </c:pt>
                <c:pt idx="27">
                  <c:v>-411</c:v>
                </c:pt>
                <c:pt idx="28">
                  <c:v>-420</c:v>
                </c:pt>
                <c:pt idx="29">
                  <c:v>273</c:v>
                </c:pt>
                <c:pt idx="30">
                  <c:v>724</c:v>
                </c:pt>
                <c:pt idx="31">
                  <c:v>-286</c:v>
                </c:pt>
                <c:pt idx="32">
                  <c:v>-543</c:v>
                </c:pt>
                <c:pt idx="33">
                  <c:v>-776</c:v>
                </c:pt>
                <c:pt idx="34">
                  <c:v>65</c:v>
                </c:pt>
                <c:pt idx="35">
                  <c:v>-377</c:v>
                </c:pt>
                <c:pt idx="36">
                  <c:v>-85</c:v>
                </c:pt>
                <c:pt idx="37">
                  <c:v>193</c:v>
                </c:pt>
                <c:pt idx="38">
                  <c:v>-478</c:v>
                </c:pt>
                <c:pt idx="39">
                  <c:v>443</c:v>
                </c:pt>
                <c:pt idx="40">
                  <c:v>820</c:v>
                </c:pt>
                <c:pt idx="41">
                  <c:v>-565</c:v>
                </c:pt>
                <c:pt idx="42">
                  <c:v>83</c:v>
                </c:pt>
                <c:pt idx="43">
                  <c:v>126</c:v>
                </c:pt>
                <c:pt idx="44">
                  <c:v>-273</c:v>
                </c:pt>
                <c:pt idx="45">
                  <c:v>-1</c:v>
                </c:pt>
                <c:pt idx="46">
                  <c:v>-242</c:v>
                </c:pt>
                <c:pt idx="47">
                  <c:v>-252</c:v>
                </c:pt>
                <c:pt idx="48">
                  <c:v>59</c:v>
                </c:pt>
                <c:pt idx="49">
                  <c:v>-14</c:v>
                </c:pt>
                <c:pt idx="50">
                  <c:v>232</c:v>
                </c:pt>
                <c:pt idx="51">
                  <c:v>-33</c:v>
                </c:pt>
                <c:pt idx="52">
                  <c:v>-376</c:v>
                </c:pt>
                <c:pt idx="53">
                  <c:v>-18</c:v>
                </c:pt>
                <c:pt idx="54">
                  <c:v>-351</c:v>
                </c:pt>
                <c:pt idx="55">
                  <c:v>344</c:v>
                </c:pt>
                <c:pt idx="56">
                  <c:v>710</c:v>
                </c:pt>
                <c:pt idx="57">
                  <c:v>230</c:v>
                </c:pt>
                <c:pt idx="58">
                  <c:v>234</c:v>
                </c:pt>
                <c:pt idx="59">
                  <c:v>-543</c:v>
                </c:pt>
                <c:pt idx="60">
                  <c:v>-330</c:v>
                </c:pt>
                <c:pt idx="61">
                  <c:v>81</c:v>
                </c:pt>
                <c:pt idx="62">
                  <c:v>-411</c:v>
                </c:pt>
                <c:pt idx="63">
                  <c:v>178</c:v>
                </c:pt>
                <c:pt idx="64">
                  <c:v>-321</c:v>
                </c:pt>
                <c:pt idx="65">
                  <c:v>-98</c:v>
                </c:pt>
                <c:pt idx="66">
                  <c:v>-47</c:v>
                </c:pt>
                <c:pt idx="67">
                  <c:v>-476</c:v>
                </c:pt>
                <c:pt idx="68">
                  <c:v>-790</c:v>
                </c:pt>
                <c:pt idx="69">
                  <c:v>-315</c:v>
                </c:pt>
                <c:pt idx="70">
                  <c:v>-23</c:v>
                </c:pt>
                <c:pt idx="71">
                  <c:v>-165</c:v>
                </c:pt>
                <c:pt idx="72">
                  <c:v>344</c:v>
                </c:pt>
                <c:pt idx="73">
                  <c:v>-280</c:v>
                </c:pt>
                <c:pt idx="74">
                  <c:v>-42</c:v>
                </c:pt>
                <c:pt idx="75">
                  <c:v>-63</c:v>
                </c:pt>
                <c:pt idx="76">
                  <c:v>596</c:v>
                </c:pt>
                <c:pt idx="77">
                  <c:v>110</c:v>
                </c:pt>
                <c:pt idx="78">
                  <c:v>-76</c:v>
                </c:pt>
                <c:pt idx="79">
                  <c:v>-47</c:v>
                </c:pt>
                <c:pt idx="80">
                  <c:v>-809</c:v>
                </c:pt>
                <c:pt idx="81">
                  <c:v>-258</c:v>
                </c:pt>
                <c:pt idx="82">
                  <c:v>-153</c:v>
                </c:pt>
                <c:pt idx="83">
                  <c:v>413</c:v>
                </c:pt>
                <c:pt idx="84">
                  <c:v>-94</c:v>
                </c:pt>
                <c:pt idx="85">
                  <c:v>121</c:v>
                </c:pt>
                <c:pt idx="86">
                  <c:v>9</c:v>
                </c:pt>
                <c:pt idx="87">
                  <c:v>-168</c:v>
                </c:pt>
                <c:pt idx="88">
                  <c:v>-123</c:v>
                </c:pt>
                <c:pt idx="89">
                  <c:v>30</c:v>
                </c:pt>
                <c:pt idx="90">
                  <c:v>173</c:v>
                </c:pt>
                <c:pt idx="91">
                  <c:v>187</c:v>
                </c:pt>
                <c:pt idx="92">
                  <c:v>359</c:v>
                </c:pt>
                <c:pt idx="93">
                  <c:v>-298</c:v>
                </c:pt>
                <c:pt idx="94">
                  <c:v>-368</c:v>
                </c:pt>
                <c:pt idx="95">
                  <c:v>106</c:v>
                </c:pt>
                <c:pt idx="96">
                  <c:v>-353</c:v>
                </c:pt>
                <c:pt idx="97">
                  <c:v>93</c:v>
                </c:pt>
                <c:pt idx="98">
                  <c:v>-505</c:v>
                </c:pt>
                <c:pt idx="99">
                  <c:v>228</c:v>
                </c:pt>
                <c:pt idx="100">
                  <c:v>-119</c:v>
                </c:pt>
                <c:pt idx="101">
                  <c:v>275</c:v>
                </c:pt>
                <c:pt idx="102">
                  <c:v>-48</c:v>
                </c:pt>
                <c:pt idx="103">
                  <c:v>23</c:v>
                </c:pt>
                <c:pt idx="104">
                  <c:v>316</c:v>
                </c:pt>
                <c:pt idx="105">
                  <c:v>419</c:v>
                </c:pt>
                <c:pt idx="106">
                  <c:v>39</c:v>
                </c:pt>
                <c:pt idx="107">
                  <c:v>-277</c:v>
                </c:pt>
                <c:pt idx="108">
                  <c:v>-41</c:v>
                </c:pt>
                <c:pt idx="109">
                  <c:v>403</c:v>
                </c:pt>
                <c:pt idx="110">
                  <c:v>393</c:v>
                </c:pt>
                <c:pt idx="111">
                  <c:v>-117</c:v>
                </c:pt>
                <c:pt idx="112">
                  <c:v>-231</c:v>
                </c:pt>
                <c:pt idx="113">
                  <c:v>122</c:v>
                </c:pt>
                <c:pt idx="114">
                  <c:v>-44</c:v>
                </c:pt>
                <c:pt idx="115">
                  <c:v>210</c:v>
                </c:pt>
                <c:pt idx="116">
                  <c:v>-99</c:v>
                </c:pt>
                <c:pt idx="117">
                  <c:v>-80</c:v>
                </c:pt>
                <c:pt idx="118">
                  <c:v>-292</c:v>
                </c:pt>
                <c:pt idx="119">
                  <c:v>514</c:v>
                </c:pt>
                <c:pt idx="120">
                  <c:v>-449</c:v>
                </c:pt>
                <c:pt idx="121">
                  <c:v>-264</c:v>
                </c:pt>
                <c:pt idx="122">
                  <c:v>205</c:v>
                </c:pt>
                <c:pt idx="123">
                  <c:v>-83</c:v>
                </c:pt>
                <c:pt idx="124">
                  <c:v>527</c:v>
                </c:pt>
                <c:pt idx="125">
                  <c:v>-62</c:v>
                </c:pt>
                <c:pt idx="126">
                  <c:v>171</c:v>
                </c:pt>
                <c:pt idx="127">
                  <c:v>-57</c:v>
                </c:pt>
                <c:pt idx="128">
                  <c:v>-399</c:v>
                </c:pt>
                <c:pt idx="129">
                  <c:v>105</c:v>
                </c:pt>
                <c:pt idx="130">
                  <c:v>6</c:v>
                </c:pt>
                <c:pt idx="131">
                  <c:v>337</c:v>
                </c:pt>
                <c:pt idx="132">
                  <c:v>-262</c:v>
                </c:pt>
                <c:pt idx="133">
                  <c:v>348</c:v>
                </c:pt>
                <c:pt idx="134">
                  <c:v>249</c:v>
                </c:pt>
                <c:pt idx="135">
                  <c:v>-41</c:v>
                </c:pt>
                <c:pt idx="136">
                  <c:v>37</c:v>
                </c:pt>
                <c:pt idx="137">
                  <c:v>468</c:v>
                </c:pt>
                <c:pt idx="138">
                  <c:v>-565</c:v>
                </c:pt>
                <c:pt idx="139">
                  <c:v>-83</c:v>
                </c:pt>
                <c:pt idx="140">
                  <c:v>-472</c:v>
                </c:pt>
                <c:pt idx="141">
                  <c:v>308</c:v>
                </c:pt>
                <c:pt idx="142">
                  <c:v>-63</c:v>
                </c:pt>
                <c:pt idx="143">
                  <c:v>-542</c:v>
                </c:pt>
                <c:pt idx="144">
                  <c:v>122</c:v>
                </c:pt>
                <c:pt idx="145">
                  <c:v>-70</c:v>
                </c:pt>
                <c:pt idx="146">
                  <c:v>-103</c:v>
                </c:pt>
                <c:pt idx="147">
                  <c:v>311</c:v>
                </c:pt>
                <c:pt idx="148">
                  <c:v>-461</c:v>
                </c:pt>
                <c:pt idx="149">
                  <c:v>403</c:v>
                </c:pt>
                <c:pt idx="150">
                  <c:v>393</c:v>
                </c:pt>
                <c:pt idx="151">
                  <c:v>-117</c:v>
                </c:pt>
                <c:pt idx="152">
                  <c:v>-231</c:v>
                </c:pt>
                <c:pt idx="153">
                  <c:v>122</c:v>
                </c:pt>
                <c:pt idx="154">
                  <c:v>-44</c:v>
                </c:pt>
                <c:pt idx="155">
                  <c:v>210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FE53-4A7D-ABFA-068586CBAFAF}"/>
            </c:ext>
          </c:extLst>
        </c:ser>
        <c:ser>
          <c:idx val="23"/>
          <c:order val="23"/>
          <c:tx>
            <c:strRef>
              <c:f>'\2025\Аспирантура\Арена 1й класс\[анализ.xlsx]10мм'!$AQ$1</c:f>
              <c:strCache>
                <c:ptCount val="1"/>
                <c:pt idx="0">
                  <c:v>42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класс\[анализ.xlsx]10мм'!$AQ$2:$AQ$150</c:f>
              <c:numCache>
                <c:formatCode>General</c:formatCode>
                <c:ptCount val="149"/>
                <c:pt idx="0">
                  <c:v>-475</c:v>
                </c:pt>
                <c:pt idx="1">
                  <c:v>-380</c:v>
                </c:pt>
                <c:pt idx="2">
                  <c:v>529</c:v>
                </c:pt>
                <c:pt idx="3">
                  <c:v>-484</c:v>
                </c:pt>
                <c:pt idx="4">
                  <c:v>288</c:v>
                </c:pt>
                <c:pt idx="5">
                  <c:v>-47</c:v>
                </c:pt>
                <c:pt idx="6">
                  <c:v>259</c:v>
                </c:pt>
                <c:pt idx="7">
                  <c:v>232</c:v>
                </c:pt>
                <c:pt idx="8">
                  <c:v>-357</c:v>
                </c:pt>
                <c:pt idx="9">
                  <c:v>110</c:v>
                </c:pt>
                <c:pt idx="10">
                  <c:v>-234</c:v>
                </c:pt>
                <c:pt idx="11">
                  <c:v>848</c:v>
                </c:pt>
                <c:pt idx="12">
                  <c:v>295</c:v>
                </c:pt>
                <c:pt idx="13">
                  <c:v>611</c:v>
                </c:pt>
                <c:pt idx="14">
                  <c:v>-435</c:v>
                </c:pt>
                <c:pt idx="15">
                  <c:v>148</c:v>
                </c:pt>
                <c:pt idx="16">
                  <c:v>-10</c:v>
                </c:pt>
                <c:pt idx="17">
                  <c:v>542</c:v>
                </c:pt>
                <c:pt idx="18">
                  <c:v>-58</c:v>
                </c:pt>
                <c:pt idx="19">
                  <c:v>573</c:v>
                </c:pt>
                <c:pt idx="20">
                  <c:v>-287</c:v>
                </c:pt>
                <c:pt idx="21">
                  <c:v>202</c:v>
                </c:pt>
                <c:pt idx="22">
                  <c:v>67</c:v>
                </c:pt>
                <c:pt idx="23">
                  <c:v>-30</c:v>
                </c:pt>
                <c:pt idx="24">
                  <c:v>-108</c:v>
                </c:pt>
                <c:pt idx="25">
                  <c:v>-156</c:v>
                </c:pt>
                <c:pt idx="26">
                  <c:v>62</c:v>
                </c:pt>
                <c:pt idx="27">
                  <c:v>-373</c:v>
                </c:pt>
                <c:pt idx="28">
                  <c:v>332</c:v>
                </c:pt>
                <c:pt idx="29">
                  <c:v>166</c:v>
                </c:pt>
                <c:pt idx="30">
                  <c:v>-224</c:v>
                </c:pt>
                <c:pt idx="31">
                  <c:v>-547</c:v>
                </c:pt>
                <c:pt idx="32">
                  <c:v>734</c:v>
                </c:pt>
                <c:pt idx="33">
                  <c:v>55</c:v>
                </c:pt>
                <c:pt idx="34">
                  <c:v>105</c:v>
                </c:pt>
                <c:pt idx="35">
                  <c:v>-299</c:v>
                </c:pt>
                <c:pt idx="36">
                  <c:v>560</c:v>
                </c:pt>
                <c:pt idx="37">
                  <c:v>-170</c:v>
                </c:pt>
                <c:pt idx="38">
                  <c:v>571</c:v>
                </c:pt>
                <c:pt idx="39">
                  <c:v>275</c:v>
                </c:pt>
                <c:pt idx="40">
                  <c:v>235</c:v>
                </c:pt>
                <c:pt idx="41">
                  <c:v>-22</c:v>
                </c:pt>
                <c:pt idx="42">
                  <c:v>71</c:v>
                </c:pt>
                <c:pt idx="43">
                  <c:v>-346</c:v>
                </c:pt>
                <c:pt idx="44">
                  <c:v>411</c:v>
                </c:pt>
                <c:pt idx="45">
                  <c:v>44</c:v>
                </c:pt>
                <c:pt idx="46">
                  <c:v>6</c:v>
                </c:pt>
                <c:pt idx="47">
                  <c:v>484</c:v>
                </c:pt>
                <c:pt idx="48">
                  <c:v>128</c:v>
                </c:pt>
                <c:pt idx="49">
                  <c:v>-491</c:v>
                </c:pt>
                <c:pt idx="50">
                  <c:v>-113</c:v>
                </c:pt>
                <c:pt idx="51">
                  <c:v>-199</c:v>
                </c:pt>
                <c:pt idx="52">
                  <c:v>-180</c:v>
                </c:pt>
                <c:pt idx="53">
                  <c:v>360</c:v>
                </c:pt>
                <c:pt idx="54">
                  <c:v>-167</c:v>
                </c:pt>
                <c:pt idx="55">
                  <c:v>-56</c:v>
                </c:pt>
                <c:pt idx="56">
                  <c:v>490</c:v>
                </c:pt>
                <c:pt idx="57">
                  <c:v>342</c:v>
                </c:pt>
                <c:pt idx="58">
                  <c:v>20</c:v>
                </c:pt>
                <c:pt idx="59">
                  <c:v>-48</c:v>
                </c:pt>
                <c:pt idx="60">
                  <c:v>147</c:v>
                </c:pt>
                <c:pt idx="61">
                  <c:v>207</c:v>
                </c:pt>
                <c:pt idx="62">
                  <c:v>550</c:v>
                </c:pt>
                <c:pt idx="63">
                  <c:v>-51</c:v>
                </c:pt>
                <c:pt idx="64">
                  <c:v>397</c:v>
                </c:pt>
                <c:pt idx="65">
                  <c:v>-138</c:v>
                </c:pt>
                <c:pt idx="66">
                  <c:v>529</c:v>
                </c:pt>
                <c:pt idx="67">
                  <c:v>-200</c:v>
                </c:pt>
                <c:pt idx="68">
                  <c:v>844</c:v>
                </c:pt>
                <c:pt idx="69">
                  <c:v>194</c:v>
                </c:pt>
                <c:pt idx="70">
                  <c:v>66</c:v>
                </c:pt>
                <c:pt idx="71">
                  <c:v>-194</c:v>
                </c:pt>
                <c:pt idx="72">
                  <c:v>-368</c:v>
                </c:pt>
                <c:pt idx="73">
                  <c:v>282</c:v>
                </c:pt>
                <c:pt idx="74">
                  <c:v>-132</c:v>
                </c:pt>
                <c:pt idx="75">
                  <c:v>404</c:v>
                </c:pt>
                <c:pt idx="76">
                  <c:v>-131</c:v>
                </c:pt>
                <c:pt idx="77">
                  <c:v>-255</c:v>
                </c:pt>
                <c:pt idx="78">
                  <c:v>190</c:v>
                </c:pt>
                <c:pt idx="79">
                  <c:v>-53</c:v>
                </c:pt>
                <c:pt idx="80">
                  <c:v>-50</c:v>
                </c:pt>
                <c:pt idx="81">
                  <c:v>384</c:v>
                </c:pt>
                <c:pt idx="82">
                  <c:v>-706</c:v>
                </c:pt>
                <c:pt idx="83">
                  <c:v>-22</c:v>
                </c:pt>
                <c:pt idx="84">
                  <c:v>-216</c:v>
                </c:pt>
                <c:pt idx="85">
                  <c:v>110</c:v>
                </c:pt>
                <c:pt idx="86">
                  <c:v>379</c:v>
                </c:pt>
                <c:pt idx="87">
                  <c:v>-32</c:v>
                </c:pt>
                <c:pt idx="88">
                  <c:v>508</c:v>
                </c:pt>
                <c:pt idx="89">
                  <c:v>-57</c:v>
                </c:pt>
                <c:pt idx="90">
                  <c:v>105</c:v>
                </c:pt>
                <c:pt idx="91">
                  <c:v>243</c:v>
                </c:pt>
                <c:pt idx="92">
                  <c:v>-449</c:v>
                </c:pt>
                <c:pt idx="93">
                  <c:v>-595</c:v>
                </c:pt>
                <c:pt idx="94">
                  <c:v>-38</c:v>
                </c:pt>
                <c:pt idx="95">
                  <c:v>-155</c:v>
                </c:pt>
                <c:pt idx="96">
                  <c:v>445</c:v>
                </c:pt>
                <c:pt idx="97">
                  <c:v>-471</c:v>
                </c:pt>
                <c:pt idx="98">
                  <c:v>263</c:v>
                </c:pt>
                <c:pt idx="99">
                  <c:v>-242</c:v>
                </c:pt>
                <c:pt idx="100">
                  <c:v>504</c:v>
                </c:pt>
                <c:pt idx="101">
                  <c:v>-511</c:v>
                </c:pt>
                <c:pt idx="102">
                  <c:v>-120</c:v>
                </c:pt>
                <c:pt idx="103">
                  <c:v>-202</c:v>
                </c:pt>
                <c:pt idx="104">
                  <c:v>450</c:v>
                </c:pt>
                <c:pt idx="105">
                  <c:v>3</c:v>
                </c:pt>
                <c:pt idx="106">
                  <c:v>321</c:v>
                </c:pt>
                <c:pt idx="107">
                  <c:v>-13</c:v>
                </c:pt>
                <c:pt idx="108">
                  <c:v>250</c:v>
                </c:pt>
                <c:pt idx="109">
                  <c:v>318</c:v>
                </c:pt>
                <c:pt idx="110">
                  <c:v>-15</c:v>
                </c:pt>
                <c:pt idx="111">
                  <c:v>97</c:v>
                </c:pt>
                <c:pt idx="112">
                  <c:v>-322</c:v>
                </c:pt>
                <c:pt idx="113">
                  <c:v>299</c:v>
                </c:pt>
                <c:pt idx="114">
                  <c:v>-178</c:v>
                </c:pt>
                <c:pt idx="115">
                  <c:v>241</c:v>
                </c:pt>
                <c:pt idx="116">
                  <c:v>-101</c:v>
                </c:pt>
                <c:pt idx="117">
                  <c:v>-82</c:v>
                </c:pt>
                <c:pt idx="118">
                  <c:v>150</c:v>
                </c:pt>
                <c:pt idx="119">
                  <c:v>45</c:v>
                </c:pt>
                <c:pt idx="120">
                  <c:v>229</c:v>
                </c:pt>
                <c:pt idx="121">
                  <c:v>328</c:v>
                </c:pt>
                <c:pt idx="122">
                  <c:v>-435</c:v>
                </c:pt>
                <c:pt idx="123">
                  <c:v>397</c:v>
                </c:pt>
                <c:pt idx="124">
                  <c:v>-379</c:v>
                </c:pt>
                <c:pt idx="125">
                  <c:v>202</c:v>
                </c:pt>
                <c:pt idx="126">
                  <c:v>-599</c:v>
                </c:pt>
                <c:pt idx="127">
                  <c:v>-132</c:v>
                </c:pt>
                <c:pt idx="128">
                  <c:v>597</c:v>
                </c:pt>
                <c:pt idx="129">
                  <c:v>444</c:v>
                </c:pt>
                <c:pt idx="130">
                  <c:v>-190</c:v>
                </c:pt>
                <c:pt idx="131">
                  <c:v>-242</c:v>
                </c:pt>
                <c:pt idx="132">
                  <c:v>-323</c:v>
                </c:pt>
                <c:pt idx="133">
                  <c:v>410</c:v>
                </c:pt>
                <c:pt idx="134">
                  <c:v>-608</c:v>
                </c:pt>
                <c:pt idx="135">
                  <c:v>-740</c:v>
                </c:pt>
                <c:pt idx="136">
                  <c:v>-298</c:v>
                </c:pt>
                <c:pt idx="137">
                  <c:v>-93</c:v>
                </c:pt>
                <c:pt idx="138">
                  <c:v>186</c:v>
                </c:pt>
                <c:pt idx="139">
                  <c:v>701</c:v>
                </c:pt>
                <c:pt idx="140">
                  <c:v>-343</c:v>
                </c:pt>
                <c:pt idx="141">
                  <c:v>402</c:v>
                </c:pt>
                <c:pt idx="142">
                  <c:v>82</c:v>
                </c:pt>
                <c:pt idx="143">
                  <c:v>-35</c:v>
                </c:pt>
                <c:pt idx="144">
                  <c:v>-282</c:v>
                </c:pt>
                <c:pt idx="145">
                  <c:v>-106</c:v>
                </c:pt>
                <c:pt idx="146">
                  <c:v>748</c:v>
                </c:pt>
                <c:pt idx="147">
                  <c:v>-135</c:v>
                </c:pt>
                <c:pt idx="148">
                  <c:v>-34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FE53-4A7D-ABFA-068586CBAFAF}"/>
            </c:ext>
          </c:extLst>
        </c:ser>
        <c:ser>
          <c:idx val="24"/>
          <c:order val="24"/>
          <c:tx>
            <c:strRef>
              <c:f>'\2025\Аспирантура\Арена 1й класс\[анализ.xlsx]10мм'!$AR$1</c:f>
              <c:strCache>
                <c:ptCount val="1"/>
                <c:pt idx="0">
                  <c:v>43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класс\[анализ.xlsx]10мм'!$AR$2:$AR$157</c:f>
              <c:numCache>
                <c:formatCode>General</c:formatCode>
                <c:ptCount val="156"/>
                <c:pt idx="0">
                  <c:v>338</c:v>
                </c:pt>
                <c:pt idx="1">
                  <c:v>102</c:v>
                </c:pt>
                <c:pt idx="2">
                  <c:v>5</c:v>
                </c:pt>
                <c:pt idx="3">
                  <c:v>-164</c:v>
                </c:pt>
                <c:pt idx="4">
                  <c:v>-175</c:v>
                </c:pt>
                <c:pt idx="5">
                  <c:v>557</c:v>
                </c:pt>
                <c:pt idx="6">
                  <c:v>-195</c:v>
                </c:pt>
                <c:pt idx="7">
                  <c:v>-15</c:v>
                </c:pt>
                <c:pt idx="8">
                  <c:v>15</c:v>
                </c:pt>
                <c:pt idx="9">
                  <c:v>70</c:v>
                </c:pt>
                <c:pt idx="10">
                  <c:v>128</c:v>
                </c:pt>
                <c:pt idx="11">
                  <c:v>23</c:v>
                </c:pt>
                <c:pt idx="12">
                  <c:v>248</c:v>
                </c:pt>
                <c:pt idx="13">
                  <c:v>239</c:v>
                </c:pt>
                <c:pt idx="14">
                  <c:v>-874</c:v>
                </c:pt>
                <c:pt idx="15">
                  <c:v>-209</c:v>
                </c:pt>
                <c:pt idx="16">
                  <c:v>-253</c:v>
                </c:pt>
                <c:pt idx="17">
                  <c:v>177</c:v>
                </c:pt>
                <c:pt idx="18">
                  <c:v>-240</c:v>
                </c:pt>
                <c:pt idx="19">
                  <c:v>149</c:v>
                </c:pt>
                <c:pt idx="20">
                  <c:v>-431</c:v>
                </c:pt>
                <c:pt idx="21">
                  <c:v>299</c:v>
                </c:pt>
                <c:pt idx="22">
                  <c:v>-180</c:v>
                </c:pt>
                <c:pt idx="23">
                  <c:v>-831</c:v>
                </c:pt>
                <c:pt idx="24">
                  <c:v>540</c:v>
                </c:pt>
                <c:pt idx="25">
                  <c:v>166</c:v>
                </c:pt>
                <c:pt idx="26">
                  <c:v>600</c:v>
                </c:pt>
                <c:pt idx="27">
                  <c:v>419</c:v>
                </c:pt>
                <c:pt idx="28">
                  <c:v>-79</c:v>
                </c:pt>
                <c:pt idx="29">
                  <c:v>-2</c:v>
                </c:pt>
                <c:pt idx="30">
                  <c:v>-671</c:v>
                </c:pt>
                <c:pt idx="31">
                  <c:v>-12</c:v>
                </c:pt>
                <c:pt idx="32">
                  <c:v>-183</c:v>
                </c:pt>
                <c:pt idx="33">
                  <c:v>-296</c:v>
                </c:pt>
                <c:pt idx="34">
                  <c:v>-395</c:v>
                </c:pt>
                <c:pt idx="35">
                  <c:v>105</c:v>
                </c:pt>
                <c:pt idx="36">
                  <c:v>-116</c:v>
                </c:pt>
                <c:pt idx="37">
                  <c:v>610</c:v>
                </c:pt>
                <c:pt idx="38">
                  <c:v>-291</c:v>
                </c:pt>
                <c:pt idx="39">
                  <c:v>297</c:v>
                </c:pt>
                <c:pt idx="40">
                  <c:v>143</c:v>
                </c:pt>
                <c:pt idx="41">
                  <c:v>-263</c:v>
                </c:pt>
                <c:pt idx="42">
                  <c:v>-348</c:v>
                </c:pt>
                <c:pt idx="43">
                  <c:v>111</c:v>
                </c:pt>
                <c:pt idx="44">
                  <c:v>612</c:v>
                </c:pt>
                <c:pt idx="45">
                  <c:v>-118</c:v>
                </c:pt>
                <c:pt idx="46">
                  <c:v>492</c:v>
                </c:pt>
                <c:pt idx="47">
                  <c:v>111</c:v>
                </c:pt>
                <c:pt idx="48">
                  <c:v>556</c:v>
                </c:pt>
                <c:pt idx="49">
                  <c:v>-15</c:v>
                </c:pt>
                <c:pt idx="50">
                  <c:v>-494</c:v>
                </c:pt>
                <c:pt idx="51">
                  <c:v>-158</c:v>
                </c:pt>
                <c:pt idx="52">
                  <c:v>-184</c:v>
                </c:pt>
                <c:pt idx="53">
                  <c:v>-219</c:v>
                </c:pt>
                <c:pt idx="54">
                  <c:v>584</c:v>
                </c:pt>
                <c:pt idx="55">
                  <c:v>696</c:v>
                </c:pt>
                <c:pt idx="56">
                  <c:v>-529</c:v>
                </c:pt>
                <c:pt idx="57">
                  <c:v>-612</c:v>
                </c:pt>
                <c:pt idx="58">
                  <c:v>322</c:v>
                </c:pt>
                <c:pt idx="59">
                  <c:v>-165</c:v>
                </c:pt>
                <c:pt idx="60">
                  <c:v>456</c:v>
                </c:pt>
                <c:pt idx="61">
                  <c:v>-27</c:v>
                </c:pt>
                <c:pt idx="62">
                  <c:v>-88</c:v>
                </c:pt>
                <c:pt idx="63">
                  <c:v>-66</c:v>
                </c:pt>
                <c:pt idx="64">
                  <c:v>116</c:v>
                </c:pt>
                <c:pt idx="65">
                  <c:v>-249</c:v>
                </c:pt>
                <c:pt idx="66">
                  <c:v>-165</c:v>
                </c:pt>
                <c:pt idx="67">
                  <c:v>-98</c:v>
                </c:pt>
                <c:pt idx="68">
                  <c:v>-217</c:v>
                </c:pt>
                <c:pt idx="69">
                  <c:v>207</c:v>
                </c:pt>
                <c:pt idx="70">
                  <c:v>-418</c:v>
                </c:pt>
                <c:pt idx="71">
                  <c:v>248</c:v>
                </c:pt>
                <c:pt idx="72">
                  <c:v>-46</c:v>
                </c:pt>
                <c:pt idx="73">
                  <c:v>473</c:v>
                </c:pt>
                <c:pt idx="74">
                  <c:v>-143</c:v>
                </c:pt>
                <c:pt idx="75">
                  <c:v>-389</c:v>
                </c:pt>
                <c:pt idx="76">
                  <c:v>-101</c:v>
                </c:pt>
                <c:pt idx="77">
                  <c:v>378</c:v>
                </c:pt>
                <c:pt idx="78">
                  <c:v>-322</c:v>
                </c:pt>
                <c:pt idx="79">
                  <c:v>-13</c:v>
                </c:pt>
                <c:pt idx="80">
                  <c:v>-33</c:v>
                </c:pt>
                <c:pt idx="81">
                  <c:v>-236</c:v>
                </c:pt>
                <c:pt idx="82">
                  <c:v>-146</c:v>
                </c:pt>
                <c:pt idx="83">
                  <c:v>-43</c:v>
                </c:pt>
                <c:pt idx="84">
                  <c:v>-299</c:v>
                </c:pt>
                <c:pt idx="85">
                  <c:v>-289</c:v>
                </c:pt>
                <c:pt idx="86">
                  <c:v>-467</c:v>
                </c:pt>
                <c:pt idx="87">
                  <c:v>82</c:v>
                </c:pt>
                <c:pt idx="88">
                  <c:v>334</c:v>
                </c:pt>
                <c:pt idx="89">
                  <c:v>-865</c:v>
                </c:pt>
                <c:pt idx="90">
                  <c:v>156</c:v>
                </c:pt>
                <c:pt idx="91">
                  <c:v>-314</c:v>
                </c:pt>
                <c:pt idx="92">
                  <c:v>-215</c:v>
                </c:pt>
                <c:pt idx="93">
                  <c:v>41</c:v>
                </c:pt>
                <c:pt idx="94">
                  <c:v>41</c:v>
                </c:pt>
                <c:pt idx="95">
                  <c:v>-615</c:v>
                </c:pt>
                <c:pt idx="96">
                  <c:v>13</c:v>
                </c:pt>
                <c:pt idx="97">
                  <c:v>19</c:v>
                </c:pt>
                <c:pt idx="98">
                  <c:v>39</c:v>
                </c:pt>
                <c:pt idx="99">
                  <c:v>-58</c:v>
                </c:pt>
                <c:pt idx="100">
                  <c:v>537</c:v>
                </c:pt>
                <c:pt idx="101">
                  <c:v>-671</c:v>
                </c:pt>
                <c:pt idx="102">
                  <c:v>-465</c:v>
                </c:pt>
                <c:pt idx="103">
                  <c:v>-744</c:v>
                </c:pt>
                <c:pt idx="104">
                  <c:v>39</c:v>
                </c:pt>
                <c:pt idx="105">
                  <c:v>139</c:v>
                </c:pt>
                <c:pt idx="106">
                  <c:v>-381</c:v>
                </c:pt>
                <c:pt idx="107">
                  <c:v>36</c:v>
                </c:pt>
                <c:pt idx="108">
                  <c:v>-246</c:v>
                </c:pt>
                <c:pt idx="109">
                  <c:v>-171</c:v>
                </c:pt>
                <c:pt idx="110">
                  <c:v>233</c:v>
                </c:pt>
                <c:pt idx="111">
                  <c:v>67</c:v>
                </c:pt>
                <c:pt idx="112">
                  <c:v>-42</c:v>
                </c:pt>
                <c:pt idx="113">
                  <c:v>-581</c:v>
                </c:pt>
                <c:pt idx="114">
                  <c:v>61</c:v>
                </c:pt>
                <c:pt idx="115">
                  <c:v>502</c:v>
                </c:pt>
                <c:pt idx="116">
                  <c:v>349</c:v>
                </c:pt>
                <c:pt idx="117">
                  <c:v>386</c:v>
                </c:pt>
                <c:pt idx="118">
                  <c:v>287</c:v>
                </c:pt>
                <c:pt idx="119">
                  <c:v>441</c:v>
                </c:pt>
                <c:pt idx="120">
                  <c:v>-264</c:v>
                </c:pt>
                <c:pt idx="121">
                  <c:v>157</c:v>
                </c:pt>
                <c:pt idx="122">
                  <c:v>-363</c:v>
                </c:pt>
                <c:pt idx="123">
                  <c:v>-9</c:v>
                </c:pt>
                <c:pt idx="124">
                  <c:v>-321</c:v>
                </c:pt>
                <c:pt idx="125">
                  <c:v>131</c:v>
                </c:pt>
                <c:pt idx="126">
                  <c:v>-86</c:v>
                </c:pt>
                <c:pt idx="127">
                  <c:v>5</c:v>
                </c:pt>
                <c:pt idx="128">
                  <c:v>583</c:v>
                </c:pt>
                <c:pt idx="129">
                  <c:v>368</c:v>
                </c:pt>
                <c:pt idx="130">
                  <c:v>-391</c:v>
                </c:pt>
                <c:pt idx="131">
                  <c:v>882</c:v>
                </c:pt>
                <c:pt idx="132">
                  <c:v>-777</c:v>
                </c:pt>
                <c:pt idx="133">
                  <c:v>-486</c:v>
                </c:pt>
                <c:pt idx="134">
                  <c:v>91</c:v>
                </c:pt>
                <c:pt idx="135">
                  <c:v>-186</c:v>
                </c:pt>
                <c:pt idx="136">
                  <c:v>-29</c:v>
                </c:pt>
                <c:pt idx="137">
                  <c:v>-24</c:v>
                </c:pt>
                <c:pt idx="138">
                  <c:v>109</c:v>
                </c:pt>
                <c:pt idx="139">
                  <c:v>-62</c:v>
                </c:pt>
                <c:pt idx="140">
                  <c:v>183</c:v>
                </c:pt>
                <c:pt idx="141">
                  <c:v>-668</c:v>
                </c:pt>
                <c:pt idx="142">
                  <c:v>-132</c:v>
                </c:pt>
                <c:pt idx="143">
                  <c:v>-4</c:v>
                </c:pt>
                <c:pt idx="144">
                  <c:v>-396</c:v>
                </c:pt>
                <c:pt idx="145">
                  <c:v>207</c:v>
                </c:pt>
                <c:pt idx="146">
                  <c:v>-465</c:v>
                </c:pt>
                <c:pt idx="147">
                  <c:v>-477</c:v>
                </c:pt>
                <c:pt idx="148">
                  <c:v>107</c:v>
                </c:pt>
                <c:pt idx="149">
                  <c:v>-171</c:v>
                </c:pt>
                <c:pt idx="150">
                  <c:v>233</c:v>
                </c:pt>
                <c:pt idx="151">
                  <c:v>67</c:v>
                </c:pt>
                <c:pt idx="152">
                  <c:v>-42</c:v>
                </c:pt>
                <c:pt idx="153">
                  <c:v>-581</c:v>
                </c:pt>
                <c:pt idx="154">
                  <c:v>61</c:v>
                </c:pt>
                <c:pt idx="155">
                  <c:v>502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FE53-4A7D-ABFA-068586CBAFAF}"/>
            </c:ext>
          </c:extLst>
        </c:ser>
        <c:ser>
          <c:idx val="25"/>
          <c:order val="25"/>
          <c:tx>
            <c:strRef>
              <c:f>'\2025\Аспирантура\Арена 1й класс\[анализ.xlsx]10мм'!$AS$1</c:f>
              <c:strCache>
                <c:ptCount val="1"/>
                <c:pt idx="0">
                  <c:v>44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класс\[анализ.xlsx]10мм'!$AS$2:$AS$157</c:f>
              <c:numCache>
                <c:formatCode>General</c:formatCode>
                <c:ptCount val="156"/>
                <c:pt idx="0">
                  <c:v>82</c:v>
                </c:pt>
                <c:pt idx="1">
                  <c:v>101</c:v>
                </c:pt>
                <c:pt idx="2">
                  <c:v>333</c:v>
                </c:pt>
                <c:pt idx="3">
                  <c:v>611</c:v>
                </c:pt>
                <c:pt idx="4">
                  <c:v>-153</c:v>
                </c:pt>
                <c:pt idx="5">
                  <c:v>-303</c:v>
                </c:pt>
                <c:pt idx="6">
                  <c:v>-252</c:v>
                </c:pt>
                <c:pt idx="7">
                  <c:v>-89</c:v>
                </c:pt>
                <c:pt idx="8">
                  <c:v>103</c:v>
                </c:pt>
                <c:pt idx="9">
                  <c:v>249</c:v>
                </c:pt>
                <c:pt idx="10">
                  <c:v>-46</c:v>
                </c:pt>
                <c:pt idx="11">
                  <c:v>-245</c:v>
                </c:pt>
                <c:pt idx="12">
                  <c:v>154</c:v>
                </c:pt>
                <c:pt idx="13">
                  <c:v>268</c:v>
                </c:pt>
                <c:pt idx="14">
                  <c:v>-67</c:v>
                </c:pt>
                <c:pt idx="15">
                  <c:v>83</c:v>
                </c:pt>
                <c:pt idx="16">
                  <c:v>519</c:v>
                </c:pt>
                <c:pt idx="17">
                  <c:v>-339</c:v>
                </c:pt>
                <c:pt idx="18">
                  <c:v>-188</c:v>
                </c:pt>
                <c:pt idx="19">
                  <c:v>297</c:v>
                </c:pt>
                <c:pt idx="20">
                  <c:v>-40</c:v>
                </c:pt>
                <c:pt idx="21">
                  <c:v>247</c:v>
                </c:pt>
                <c:pt idx="22">
                  <c:v>-402</c:v>
                </c:pt>
                <c:pt idx="23">
                  <c:v>-261</c:v>
                </c:pt>
                <c:pt idx="24">
                  <c:v>24</c:v>
                </c:pt>
                <c:pt idx="25">
                  <c:v>439</c:v>
                </c:pt>
                <c:pt idx="26">
                  <c:v>-219</c:v>
                </c:pt>
                <c:pt idx="27">
                  <c:v>-485</c:v>
                </c:pt>
                <c:pt idx="28">
                  <c:v>219</c:v>
                </c:pt>
                <c:pt idx="29">
                  <c:v>-272</c:v>
                </c:pt>
                <c:pt idx="30">
                  <c:v>291</c:v>
                </c:pt>
                <c:pt idx="31">
                  <c:v>152</c:v>
                </c:pt>
                <c:pt idx="32">
                  <c:v>87</c:v>
                </c:pt>
                <c:pt idx="33">
                  <c:v>-59</c:v>
                </c:pt>
                <c:pt idx="34">
                  <c:v>392</c:v>
                </c:pt>
                <c:pt idx="35">
                  <c:v>332</c:v>
                </c:pt>
                <c:pt idx="36">
                  <c:v>-14</c:v>
                </c:pt>
                <c:pt idx="37">
                  <c:v>223</c:v>
                </c:pt>
                <c:pt idx="38">
                  <c:v>-242</c:v>
                </c:pt>
                <c:pt idx="39">
                  <c:v>-353</c:v>
                </c:pt>
                <c:pt idx="40">
                  <c:v>-273</c:v>
                </c:pt>
                <c:pt idx="41">
                  <c:v>67</c:v>
                </c:pt>
                <c:pt idx="42">
                  <c:v>465</c:v>
                </c:pt>
                <c:pt idx="43">
                  <c:v>70</c:v>
                </c:pt>
                <c:pt idx="44">
                  <c:v>193</c:v>
                </c:pt>
                <c:pt idx="45">
                  <c:v>7</c:v>
                </c:pt>
                <c:pt idx="46">
                  <c:v>-150</c:v>
                </c:pt>
                <c:pt idx="47">
                  <c:v>-40</c:v>
                </c:pt>
                <c:pt idx="48">
                  <c:v>296</c:v>
                </c:pt>
                <c:pt idx="49">
                  <c:v>-21</c:v>
                </c:pt>
                <c:pt idx="50">
                  <c:v>-174</c:v>
                </c:pt>
                <c:pt idx="51">
                  <c:v>-174</c:v>
                </c:pt>
                <c:pt idx="52">
                  <c:v>163</c:v>
                </c:pt>
                <c:pt idx="53">
                  <c:v>223</c:v>
                </c:pt>
                <c:pt idx="54">
                  <c:v>-28</c:v>
                </c:pt>
                <c:pt idx="55">
                  <c:v>-290</c:v>
                </c:pt>
                <c:pt idx="56">
                  <c:v>67</c:v>
                </c:pt>
                <c:pt idx="57">
                  <c:v>-552</c:v>
                </c:pt>
                <c:pt idx="58">
                  <c:v>-19</c:v>
                </c:pt>
                <c:pt idx="59">
                  <c:v>-56</c:v>
                </c:pt>
                <c:pt idx="60">
                  <c:v>-93</c:v>
                </c:pt>
                <c:pt idx="61">
                  <c:v>128</c:v>
                </c:pt>
                <c:pt idx="62">
                  <c:v>-59</c:v>
                </c:pt>
                <c:pt idx="63">
                  <c:v>-324</c:v>
                </c:pt>
                <c:pt idx="64">
                  <c:v>-94</c:v>
                </c:pt>
                <c:pt idx="65">
                  <c:v>-484</c:v>
                </c:pt>
                <c:pt idx="66">
                  <c:v>-59</c:v>
                </c:pt>
                <c:pt idx="67">
                  <c:v>52</c:v>
                </c:pt>
                <c:pt idx="68">
                  <c:v>412</c:v>
                </c:pt>
                <c:pt idx="69">
                  <c:v>-402</c:v>
                </c:pt>
                <c:pt idx="70">
                  <c:v>305</c:v>
                </c:pt>
                <c:pt idx="71">
                  <c:v>536</c:v>
                </c:pt>
                <c:pt idx="72">
                  <c:v>-260</c:v>
                </c:pt>
                <c:pt idx="73">
                  <c:v>166</c:v>
                </c:pt>
                <c:pt idx="74">
                  <c:v>411</c:v>
                </c:pt>
                <c:pt idx="75">
                  <c:v>-120</c:v>
                </c:pt>
                <c:pt idx="76">
                  <c:v>21</c:v>
                </c:pt>
                <c:pt idx="77">
                  <c:v>-18</c:v>
                </c:pt>
                <c:pt idx="78">
                  <c:v>397</c:v>
                </c:pt>
                <c:pt idx="79">
                  <c:v>-150</c:v>
                </c:pt>
                <c:pt idx="80">
                  <c:v>685</c:v>
                </c:pt>
                <c:pt idx="81">
                  <c:v>-595</c:v>
                </c:pt>
                <c:pt idx="82">
                  <c:v>262</c:v>
                </c:pt>
                <c:pt idx="83">
                  <c:v>-217</c:v>
                </c:pt>
                <c:pt idx="84">
                  <c:v>-442</c:v>
                </c:pt>
                <c:pt idx="85">
                  <c:v>293</c:v>
                </c:pt>
                <c:pt idx="86">
                  <c:v>191</c:v>
                </c:pt>
                <c:pt idx="87">
                  <c:v>417</c:v>
                </c:pt>
                <c:pt idx="88">
                  <c:v>-144</c:v>
                </c:pt>
                <c:pt idx="89">
                  <c:v>175</c:v>
                </c:pt>
                <c:pt idx="90">
                  <c:v>489</c:v>
                </c:pt>
                <c:pt idx="91">
                  <c:v>470</c:v>
                </c:pt>
                <c:pt idx="92">
                  <c:v>242</c:v>
                </c:pt>
                <c:pt idx="93">
                  <c:v>-151</c:v>
                </c:pt>
                <c:pt idx="94">
                  <c:v>-295</c:v>
                </c:pt>
                <c:pt idx="95">
                  <c:v>-50</c:v>
                </c:pt>
                <c:pt idx="96">
                  <c:v>258</c:v>
                </c:pt>
                <c:pt idx="97">
                  <c:v>-226</c:v>
                </c:pt>
                <c:pt idx="98">
                  <c:v>406</c:v>
                </c:pt>
                <c:pt idx="99">
                  <c:v>39</c:v>
                </c:pt>
                <c:pt idx="100">
                  <c:v>-51</c:v>
                </c:pt>
                <c:pt idx="101">
                  <c:v>-203</c:v>
                </c:pt>
                <c:pt idx="102">
                  <c:v>49</c:v>
                </c:pt>
                <c:pt idx="103">
                  <c:v>976</c:v>
                </c:pt>
                <c:pt idx="104">
                  <c:v>328</c:v>
                </c:pt>
                <c:pt idx="105">
                  <c:v>-116</c:v>
                </c:pt>
                <c:pt idx="106">
                  <c:v>-252</c:v>
                </c:pt>
                <c:pt idx="107">
                  <c:v>186</c:v>
                </c:pt>
                <c:pt idx="108">
                  <c:v>388</c:v>
                </c:pt>
                <c:pt idx="109">
                  <c:v>-170</c:v>
                </c:pt>
                <c:pt idx="110">
                  <c:v>-341</c:v>
                </c:pt>
                <c:pt idx="111">
                  <c:v>188</c:v>
                </c:pt>
                <c:pt idx="112">
                  <c:v>-146</c:v>
                </c:pt>
                <c:pt idx="113">
                  <c:v>66</c:v>
                </c:pt>
                <c:pt idx="114">
                  <c:v>-754</c:v>
                </c:pt>
                <c:pt idx="115">
                  <c:v>88</c:v>
                </c:pt>
                <c:pt idx="116">
                  <c:v>89</c:v>
                </c:pt>
                <c:pt idx="117">
                  <c:v>-93</c:v>
                </c:pt>
                <c:pt idx="118">
                  <c:v>-662</c:v>
                </c:pt>
                <c:pt idx="119">
                  <c:v>-414</c:v>
                </c:pt>
                <c:pt idx="120">
                  <c:v>-483</c:v>
                </c:pt>
                <c:pt idx="121">
                  <c:v>-44</c:v>
                </c:pt>
                <c:pt idx="122">
                  <c:v>120</c:v>
                </c:pt>
                <c:pt idx="123">
                  <c:v>-7</c:v>
                </c:pt>
                <c:pt idx="124">
                  <c:v>81</c:v>
                </c:pt>
                <c:pt idx="125">
                  <c:v>32</c:v>
                </c:pt>
                <c:pt idx="126">
                  <c:v>-288</c:v>
                </c:pt>
                <c:pt idx="127">
                  <c:v>-150</c:v>
                </c:pt>
                <c:pt idx="128">
                  <c:v>-230</c:v>
                </c:pt>
                <c:pt idx="129">
                  <c:v>194</c:v>
                </c:pt>
                <c:pt idx="130">
                  <c:v>-238</c:v>
                </c:pt>
                <c:pt idx="131">
                  <c:v>-539</c:v>
                </c:pt>
                <c:pt idx="132">
                  <c:v>-212</c:v>
                </c:pt>
                <c:pt idx="133">
                  <c:v>100</c:v>
                </c:pt>
                <c:pt idx="134">
                  <c:v>276</c:v>
                </c:pt>
                <c:pt idx="135">
                  <c:v>-124</c:v>
                </c:pt>
                <c:pt idx="136">
                  <c:v>72</c:v>
                </c:pt>
                <c:pt idx="137">
                  <c:v>351</c:v>
                </c:pt>
                <c:pt idx="138">
                  <c:v>163</c:v>
                </c:pt>
                <c:pt idx="139">
                  <c:v>192</c:v>
                </c:pt>
                <c:pt idx="140">
                  <c:v>-274</c:v>
                </c:pt>
                <c:pt idx="141">
                  <c:v>-105</c:v>
                </c:pt>
                <c:pt idx="142">
                  <c:v>-154</c:v>
                </c:pt>
                <c:pt idx="143">
                  <c:v>413</c:v>
                </c:pt>
                <c:pt idx="144">
                  <c:v>102</c:v>
                </c:pt>
                <c:pt idx="145">
                  <c:v>397</c:v>
                </c:pt>
                <c:pt idx="146">
                  <c:v>-171</c:v>
                </c:pt>
                <c:pt idx="147">
                  <c:v>-254</c:v>
                </c:pt>
                <c:pt idx="148">
                  <c:v>268</c:v>
                </c:pt>
                <c:pt idx="149">
                  <c:v>-170</c:v>
                </c:pt>
                <c:pt idx="150">
                  <c:v>-341</c:v>
                </c:pt>
                <c:pt idx="151">
                  <c:v>188</c:v>
                </c:pt>
                <c:pt idx="152">
                  <c:v>-146</c:v>
                </c:pt>
                <c:pt idx="153">
                  <c:v>66</c:v>
                </c:pt>
                <c:pt idx="154">
                  <c:v>-754</c:v>
                </c:pt>
                <c:pt idx="155">
                  <c:v>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FE53-4A7D-ABFA-068586CBAFAF}"/>
            </c:ext>
          </c:extLst>
        </c:ser>
        <c:ser>
          <c:idx val="26"/>
          <c:order val="26"/>
          <c:tx>
            <c:strRef>
              <c:f>'\2025\Аспирантура\Арена 1й класс\[анализ.xlsx]10мм'!$AT$1</c:f>
              <c:strCache>
                <c:ptCount val="1"/>
                <c:pt idx="0">
                  <c:v>45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класс\[анализ.xlsx]10мм'!$AT$2:$AT$157</c:f>
              <c:numCache>
                <c:formatCode>General</c:formatCode>
                <c:ptCount val="156"/>
                <c:pt idx="0">
                  <c:v>382</c:v>
                </c:pt>
                <c:pt idx="1">
                  <c:v>378</c:v>
                </c:pt>
                <c:pt idx="2">
                  <c:v>161</c:v>
                </c:pt>
                <c:pt idx="3">
                  <c:v>137</c:v>
                </c:pt>
                <c:pt idx="4">
                  <c:v>-124</c:v>
                </c:pt>
                <c:pt idx="5">
                  <c:v>181</c:v>
                </c:pt>
                <c:pt idx="6">
                  <c:v>-78</c:v>
                </c:pt>
                <c:pt idx="7">
                  <c:v>-389</c:v>
                </c:pt>
                <c:pt idx="8">
                  <c:v>117</c:v>
                </c:pt>
                <c:pt idx="9">
                  <c:v>359</c:v>
                </c:pt>
                <c:pt idx="10">
                  <c:v>-389</c:v>
                </c:pt>
                <c:pt idx="11">
                  <c:v>-114</c:v>
                </c:pt>
                <c:pt idx="12">
                  <c:v>394</c:v>
                </c:pt>
                <c:pt idx="13">
                  <c:v>-225</c:v>
                </c:pt>
                <c:pt idx="14">
                  <c:v>566</c:v>
                </c:pt>
                <c:pt idx="15">
                  <c:v>262</c:v>
                </c:pt>
                <c:pt idx="16">
                  <c:v>-262</c:v>
                </c:pt>
                <c:pt idx="17">
                  <c:v>382</c:v>
                </c:pt>
                <c:pt idx="18">
                  <c:v>97</c:v>
                </c:pt>
                <c:pt idx="19">
                  <c:v>191</c:v>
                </c:pt>
                <c:pt idx="20">
                  <c:v>-90</c:v>
                </c:pt>
                <c:pt idx="21">
                  <c:v>144</c:v>
                </c:pt>
                <c:pt idx="22">
                  <c:v>317</c:v>
                </c:pt>
                <c:pt idx="23">
                  <c:v>-478</c:v>
                </c:pt>
                <c:pt idx="24">
                  <c:v>-326</c:v>
                </c:pt>
                <c:pt idx="25">
                  <c:v>-385</c:v>
                </c:pt>
                <c:pt idx="26">
                  <c:v>-99</c:v>
                </c:pt>
                <c:pt idx="27">
                  <c:v>139</c:v>
                </c:pt>
                <c:pt idx="28">
                  <c:v>-504</c:v>
                </c:pt>
                <c:pt idx="29">
                  <c:v>-570</c:v>
                </c:pt>
                <c:pt idx="30">
                  <c:v>-512</c:v>
                </c:pt>
                <c:pt idx="31">
                  <c:v>588</c:v>
                </c:pt>
                <c:pt idx="32">
                  <c:v>187</c:v>
                </c:pt>
                <c:pt idx="33">
                  <c:v>-233</c:v>
                </c:pt>
                <c:pt idx="34">
                  <c:v>-336</c:v>
                </c:pt>
                <c:pt idx="35">
                  <c:v>675</c:v>
                </c:pt>
                <c:pt idx="36">
                  <c:v>-146</c:v>
                </c:pt>
                <c:pt idx="37">
                  <c:v>196</c:v>
                </c:pt>
                <c:pt idx="38">
                  <c:v>-567</c:v>
                </c:pt>
                <c:pt idx="39">
                  <c:v>-134</c:v>
                </c:pt>
                <c:pt idx="40">
                  <c:v>-386</c:v>
                </c:pt>
                <c:pt idx="41">
                  <c:v>-211</c:v>
                </c:pt>
                <c:pt idx="42">
                  <c:v>-64</c:v>
                </c:pt>
                <c:pt idx="43">
                  <c:v>430</c:v>
                </c:pt>
                <c:pt idx="44">
                  <c:v>40</c:v>
                </c:pt>
                <c:pt idx="45">
                  <c:v>-193</c:v>
                </c:pt>
                <c:pt idx="46">
                  <c:v>198</c:v>
                </c:pt>
                <c:pt idx="47">
                  <c:v>316</c:v>
                </c:pt>
                <c:pt idx="48">
                  <c:v>486</c:v>
                </c:pt>
                <c:pt idx="49">
                  <c:v>153</c:v>
                </c:pt>
                <c:pt idx="50">
                  <c:v>-416</c:v>
                </c:pt>
                <c:pt idx="51">
                  <c:v>-416</c:v>
                </c:pt>
                <c:pt idx="52">
                  <c:v>-85</c:v>
                </c:pt>
                <c:pt idx="53">
                  <c:v>389</c:v>
                </c:pt>
                <c:pt idx="54">
                  <c:v>-706</c:v>
                </c:pt>
                <c:pt idx="55">
                  <c:v>455</c:v>
                </c:pt>
                <c:pt idx="56">
                  <c:v>342</c:v>
                </c:pt>
                <c:pt idx="57">
                  <c:v>295</c:v>
                </c:pt>
                <c:pt idx="58">
                  <c:v>-61</c:v>
                </c:pt>
                <c:pt idx="59">
                  <c:v>-63</c:v>
                </c:pt>
                <c:pt idx="60">
                  <c:v>232</c:v>
                </c:pt>
                <c:pt idx="61">
                  <c:v>-202</c:v>
                </c:pt>
                <c:pt idx="62">
                  <c:v>-516</c:v>
                </c:pt>
                <c:pt idx="63">
                  <c:v>-697</c:v>
                </c:pt>
                <c:pt idx="64">
                  <c:v>124</c:v>
                </c:pt>
                <c:pt idx="65">
                  <c:v>99</c:v>
                </c:pt>
                <c:pt idx="66">
                  <c:v>303</c:v>
                </c:pt>
                <c:pt idx="67">
                  <c:v>-347</c:v>
                </c:pt>
                <c:pt idx="68">
                  <c:v>264</c:v>
                </c:pt>
                <c:pt idx="69">
                  <c:v>452</c:v>
                </c:pt>
                <c:pt idx="70">
                  <c:v>160</c:v>
                </c:pt>
                <c:pt idx="71">
                  <c:v>142</c:v>
                </c:pt>
                <c:pt idx="72">
                  <c:v>-200</c:v>
                </c:pt>
                <c:pt idx="73">
                  <c:v>402</c:v>
                </c:pt>
                <c:pt idx="74">
                  <c:v>-127</c:v>
                </c:pt>
                <c:pt idx="75">
                  <c:v>319</c:v>
                </c:pt>
                <c:pt idx="76">
                  <c:v>332</c:v>
                </c:pt>
                <c:pt idx="77">
                  <c:v>131</c:v>
                </c:pt>
                <c:pt idx="78">
                  <c:v>-445</c:v>
                </c:pt>
                <c:pt idx="79">
                  <c:v>948</c:v>
                </c:pt>
                <c:pt idx="80">
                  <c:v>54</c:v>
                </c:pt>
                <c:pt idx="81">
                  <c:v>-228</c:v>
                </c:pt>
                <c:pt idx="82">
                  <c:v>268</c:v>
                </c:pt>
                <c:pt idx="83">
                  <c:v>114</c:v>
                </c:pt>
                <c:pt idx="84">
                  <c:v>268</c:v>
                </c:pt>
                <c:pt idx="85">
                  <c:v>58</c:v>
                </c:pt>
                <c:pt idx="86">
                  <c:v>-338</c:v>
                </c:pt>
                <c:pt idx="87">
                  <c:v>-501</c:v>
                </c:pt>
                <c:pt idx="88">
                  <c:v>388</c:v>
                </c:pt>
                <c:pt idx="89">
                  <c:v>-366</c:v>
                </c:pt>
                <c:pt idx="90">
                  <c:v>-48</c:v>
                </c:pt>
                <c:pt idx="91">
                  <c:v>-38</c:v>
                </c:pt>
                <c:pt idx="92">
                  <c:v>-529</c:v>
                </c:pt>
                <c:pt idx="93">
                  <c:v>-319</c:v>
                </c:pt>
                <c:pt idx="94">
                  <c:v>39</c:v>
                </c:pt>
                <c:pt idx="95">
                  <c:v>233</c:v>
                </c:pt>
                <c:pt idx="96">
                  <c:v>49</c:v>
                </c:pt>
                <c:pt idx="97">
                  <c:v>75</c:v>
                </c:pt>
                <c:pt idx="98">
                  <c:v>-48</c:v>
                </c:pt>
                <c:pt idx="99">
                  <c:v>-203</c:v>
                </c:pt>
                <c:pt idx="100">
                  <c:v>-522</c:v>
                </c:pt>
                <c:pt idx="101">
                  <c:v>-302</c:v>
                </c:pt>
                <c:pt idx="102">
                  <c:v>210</c:v>
                </c:pt>
                <c:pt idx="103">
                  <c:v>-165</c:v>
                </c:pt>
                <c:pt idx="104">
                  <c:v>-57</c:v>
                </c:pt>
                <c:pt idx="105">
                  <c:v>320</c:v>
                </c:pt>
                <c:pt idx="106">
                  <c:v>233</c:v>
                </c:pt>
                <c:pt idx="107">
                  <c:v>106</c:v>
                </c:pt>
                <c:pt idx="108">
                  <c:v>178</c:v>
                </c:pt>
                <c:pt idx="109">
                  <c:v>-90</c:v>
                </c:pt>
                <c:pt idx="110">
                  <c:v>31</c:v>
                </c:pt>
                <c:pt idx="111">
                  <c:v>4</c:v>
                </c:pt>
                <c:pt idx="112">
                  <c:v>431</c:v>
                </c:pt>
                <c:pt idx="113">
                  <c:v>-570</c:v>
                </c:pt>
                <c:pt idx="114">
                  <c:v>-124</c:v>
                </c:pt>
                <c:pt idx="115">
                  <c:v>-190</c:v>
                </c:pt>
                <c:pt idx="116">
                  <c:v>-264</c:v>
                </c:pt>
                <c:pt idx="117">
                  <c:v>-78</c:v>
                </c:pt>
                <c:pt idx="118">
                  <c:v>356</c:v>
                </c:pt>
                <c:pt idx="119">
                  <c:v>-61</c:v>
                </c:pt>
                <c:pt idx="120">
                  <c:v>-21</c:v>
                </c:pt>
                <c:pt idx="121">
                  <c:v>801</c:v>
                </c:pt>
                <c:pt idx="122">
                  <c:v>-185</c:v>
                </c:pt>
                <c:pt idx="123">
                  <c:v>73</c:v>
                </c:pt>
                <c:pt idx="124">
                  <c:v>145</c:v>
                </c:pt>
                <c:pt idx="125">
                  <c:v>-112</c:v>
                </c:pt>
                <c:pt idx="126">
                  <c:v>471</c:v>
                </c:pt>
                <c:pt idx="127">
                  <c:v>-613</c:v>
                </c:pt>
                <c:pt idx="128">
                  <c:v>-282</c:v>
                </c:pt>
                <c:pt idx="129">
                  <c:v>-221</c:v>
                </c:pt>
                <c:pt idx="130">
                  <c:v>259</c:v>
                </c:pt>
                <c:pt idx="131">
                  <c:v>-419</c:v>
                </c:pt>
                <c:pt idx="132">
                  <c:v>3</c:v>
                </c:pt>
                <c:pt idx="133">
                  <c:v>-362</c:v>
                </c:pt>
                <c:pt idx="134">
                  <c:v>-418</c:v>
                </c:pt>
                <c:pt idx="135">
                  <c:v>-80</c:v>
                </c:pt>
                <c:pt idx="136">
                  <c:v>242</c:v>
                </c:pt>
                <c:pt idx="137">
                  <c:v>-192</c:v>
                </c:pt>
                <c:pt idx="138">
                  <c:v>252</c:v>
                </c:pt>
                <c:pt idx="139">
                  <c:v>204</c:v>
                </c:pt>
                <c:pt idx="140">
                  <c:v>-147</c:v>
                </c:pt>
                <c:pt idx="141">
                  <c:v>235</c:v>
                </c:pt>
                <c:pt idx="142">
                  <c:v>338</c:v>
                </c:pt>
                <c:pt idx="143">
                  <c:v>144</c:v>
                </c:pt>
                <c:pt idx="144">
                  <c:v>-252</c:v>
                </c:pt>
                <c:pt idx="145">
                  <c:v>-450</c:v>
                </c:pt>
                <c:pt idx="146">
                  <c:v>94</c:v>
                </c:pt>
                <c:pt idx="147">
                  <c:v>-650</c:v>
                </c:pt>
                <c:pt idx="148">
                  <c:v>-67</c:v>
                </c:pt>
                <c:pt idx="149">
                  <c:v>-90</c:v>
                </c:pt>
                <c:pt idx="150">
                  <c:v>31</c:v>
                </c:pt>
                <c:pt idx="151">
                  <c:v>4</c:v>
                </c:pt>
                <c:pt idx="152">
                  <c:v>431</c:v>
                </c:pt>
                <c:pt idx="153">
                  <c:v>-570</c:v>
                </c:pt>
                <c:pt idx="154">
                  <c:v>-124</c:v>
                </c:pt>
                <c:pt idx="155">
                  <c:v>-190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FE53-4A7D-ABFA-068586CBAFAF}"/>
            </c:ext>
          </c:extLst>
        </c:ser>
        <c:ser>
          <c:idx val="27"/>
          <c:order val="27"/>
          <c:tx>
            <c:strRef>
              <c:f>'\2025\Аспирантура\Арена 1й класс\[анализ.xlsx]10мм'!$AU$1</c:f>
              <c:strCache>
                <c:ptCount val="1"/>
                <c:pt idx="0">
                  <c:v>46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класс\[анализ.xlsx]10мм'!$AU$2:$AU$157</c:f>
              <c:numCache>
                <c:formatCode>General</c:formatCode>
                <c:ptCount val="156"/>
                <c:pt idx="0">
                  <c:v>-23</c:v>
                </c:pt>
                <c:pt idx="1">
                  <c:v>-95</c:v>
                </c:pt>
                <c:pt idx="2">
                  <c:v>124</c:v>
                </c:pt>
                <c:pt idx="3">
                  <c:v>-5</c:v>
                </c:pt>
                <c:pt idx="4">
                  <c:v>-106</c:v>
                </c:pt>
                <c:pt idx="5">
                  <c:v>-161</c:v>
                </c:pt>
                <c:pt idx="6">
                  <c:v>-506</c:v>
                </c:pt>
                <c:pt idx="7">
                  <c:v>144</c:v>
                </c:pt>
                <c:pt idx="8">
                  <c:v>515</c:v>
                </c:pt>
                <c:pt idx="9">
                  <c:v>161</c:v>
                </c:pt>
                <c:pt idx="10">
                  <c:v>-488</c:v>
                </c:pt>
                <c:pt idx="11">
                  <c:v>-586</c:v>
                </c:pt>
                <c:pt idx="12">
                  <c:v>38</c:v>
                </c:pt>
                <c:pt idx="13">
                  <c:v>46</c:v>
                </c:pt>
                <c:pt idx="14">
                  <c:v>-301</c:v>
                </c:pt>
                <c:pt idx="15">
                  <c:v>-891</c:v>
                </c:pt>
                <c:pt idx="16">
                  <c:v>243</c:v>
                </c:pt>
                <c:pt idx="17">
                  <c:v>-148</c:v>
                </c:pt>
                <c:pt idx="18">
                  <c:v>-196</c:v>
                </c:pt>
                <c:pt idx="19">
                  <c:v>-234</c:v>
                </c:pt>
                <c:pt idx="20">
                  <c:v>-358</c:v>
                </c:pt>
                <c:pt idx="21">
                  <c:v>-97</c:v>
                </c:pt>
                <c:pt idx="22">
                  <c:v>73</c:v>
                </c:pt>
                <c:pt idx="23">
                  <c:v>-18</c:v>
                </c:pt>
                <c:pt idx="24">
                  <c:v>46</c:v>
                </c:pt>
                <c:pt idx="25">
                  <c:v>-372</c:v>
                </c:pt>
                <c:pt idx="26">
                  <c:v>226</c:v>
                </c:pt>
                <c:pt idx="27">
                  <c:v>125</c:v>
                </c:pt>
                <c:pt idx="28">
                  <c:v>-139</c:v>
                </c:pt>
                <c:pt idx="29">
                  <c:v>-178</c:v>
                </c:pt>
                <c:pt idx="30">
                  <c:v>-605</c:v>
                </c:pt>
                <c:pt idx="31">
                  <c:v>-23</c:v>
                </c:pt>
                <c:pt idx="32">
                  <c:v>-261</c:v>
                </c:pt>
                <c:pt idx="33">
                  <c:v>68</c:v>
                </c:pt>
                <c:pt idx="34">
                  <c:v>448</c:v>
                </c:pt>
                <c:pt idx="35">
                  <c:v>-411</c:v>
                </c:pt>
                <c:pt idx="36">
                  <c:v>-80</c:v>
                </c:pt>
                <c:pt idx="37">
                  <c:v>112</c:v>
                </c:pt>
                <c:pt idx="38">
                  <c:v>563</c:v>
                </c:pt>
                <c:pt idx="39">
                  <c:v>432</c:v>
                </c:pt>
                <c:pt idx="40">
                  <c:v>34</c:v>
                </c:pt>
                <c:pt idx="41">
                  <c:v>-7</c:v>
                </c:pt>
                <c:pt idx="42">
                  <c:v>-332</c:v>
                </c:pt>
                <c:pt idx="43">
                  <c:v>128</c:v>
                </c:pt>
                <c:pt idx="44">
                  <c:v>192</c:v>
                </c:pt>
                <c:pt idx="45">
                  <c:v>234</c:v>
                </c:pt>
                <c:pt idx="46">
                  <c:v>-285</c:v>
                </c:pt>
                <c:pt idx="47">
                  <c:v>17</c:v>
                </c:pt>
                <c:pt idx="48">
                  <c:v>78</c:v>
                </c:pt>
                <c:pt idx="49">
                  <c:v>278</c:v>
                </c:pt>
                <c:pt idx="50">
                  <c:v>312</c:v>
                </c:pt>
                <c:pt idx="51">
                  <c:v>-539</c:v>
                </c:pt>
                <c:pt idx="52">
                  <c:v>-29</c:v>
                </c:pt>
                <c:pt idx="53">
                  <c:v>-56</c:v>
                </c:pt>
                <c:pt idx="54">
                  <c:v>118</c:v>
                </c:pt>
                <c:pt idx="55">
                  <c:v>301</c:v>
                </c:pt>
                <c:pt idx="56">
                  <c:v>-148</c:v>
                </c:pt>
                <c:pt idx="57">
                  <c:v>149</c:v>
                </c:pt>
                <c:pt idx="58">
                  <c:v>-398</c:v>
                </c:pt>
                <c:pt idx="59">
                  <c:v>-301</c:v>
                </c:pt>
                <c:pt idx="60">
                  <c:v>702</c:v>
                </c:pt>
                <c:pt idx="61">
                  <c:v>-64</c:v>
                </c:pt>
                <c:pt idx="62">
                  <c:v>116</c:v>
                </c:pt>
                <c:pt idx="63">
                  <c:v>275</c:v>
                </c:pt>
                <c:pt idx="64">
                  <c:v>-278</c:v>
                </c:pt>
                <c:pt idx="65">
                  <c:v>562</c:v>
                </c:pt>
                <c:pt idx="66">
                  <c:v>194</c:v>
                </c:pt>
                <c:pt idx="67">
                  <c:v>-173</c:v>
                </c:pt>
                <c:pt idx="68">
                  <c:v>393</c:v>
                </c:pt>
                <c:pt idx="69">
                  <c:v>-24</c:v>
                </c:pt>
                <c:pt idx="70">
                  <c:v>-34</c:v>
                </c:pt>
                <c:pt idx="71">
                  <c:v>-184</c:v>
                </c:pt>
                <c:pt idx="72">
                  <c:v>326</c:v>
                </c:pt>
                <c:pt idx="73">
                  <c:v>-121</c:v>
                </c:pt>
                <c:pt idx="74">
                  <c:v>689</c:v>
                </c:pt>
                <c:pt idx="75">
                  <c:v>258</c:v>
                </c:pt>
                <c:pt idx="76">
                  <c:v>-301</c:v>
                </c:pt>
                <c:pt idx="77">
                  <c:v>155</c:v>
                </c:pt>
                <c:pt idx="78">
                  <c:v>397</c:v>
                </c:pt>
                <c:pt idx="79">
                  <c:v>261</c:v>
                </c:pt>
                <c:pt idx="80">
                  <c:v>81</c:v>
                </c:pt>
                <c:pt idx="81">
                  <c:v>-198</c:v>
                </c:pt>
                <c:pt idx="82">
                  <c:v>-63</c:v>
                </c:pt>
                <c:pt idx="83">
                  <c:v>170</c:v>
                </c:pt>
                <c:pt idx="84">
                  <c:v>345</c:v>
                </c:pt>
                <c:pt idx="85">
                  <c:v>183</c:v>
                </c:pt>
                <c:pt idx="86">
                  <c:v>524</c:v>
                </c:pt>
                <c:pt idx="87">
                  <c:v>293</c:v>
                </c:pt>
                <c:pt idx="88">
                  <c:v>-521</c:v>
                </c:pt>
                <c:pt idx="89">
                  <c:v>119</c:v>
                </c:pt>
                <c:pt idx="90">
                  <c:v>558</c:v>
                </c:pt>
                <c:pt idx="91">
                  <c:v>295</c:v>
                </c:pt>
                <c:pt idx="92">
                  <c:v>139</c:v>
                </c:pt>
                <c:pt idx="93">
                  <c:v>-78</c:v>
                </c:pt>
                <c:pt idx="94">
                  <c:v>305</c:v>
                </c:pt>
                <c:pt idx="95">
                  <c:v>83</c:v>
                </c:pt>
                <c:pt idx="96">
                  <c:v>-183</c:v>
                </c:pt>
                <c:pt idx="97">
                  <c:v>315</c:v>
                </c:pt>
                <c:pt idx="98">
                  <c:v>-30</c:v>
                </c:pt>
                <c:pt idx="99">
                  <c:v>11</c:v>
                </c:pt>
                <c:pt idx="100">
                  <c:v>-59</c:v>
                </c:pt>
                <c:pt idx="101">
                  <c:v>302</c:v>
                </c:pt>
                <c:pt idx="102">
                  <c:v>775</c:v>
                </c:pt>
                <c:pt idx="103">
                  <c:v>-240</c:v>
                </c:pt>
                <c:pt idx="104">
                  <c:v>594</c:v>
                </c:pt>
                <c:pt idx="105">
                  <c:v>256</c:v>
                </c:pt>
                <c:pt idx="106">
                  <c:v>360</c:v>
                </c:pt>
                <c:pt idx="107">
                  <c:v>-42</c:v>
                </c:pt>
                <c:pt idx="108">
                  <c:v>-243</c:v>
                </c:pt>
                <c:pt idx="109">
                  <c:v>314</c:v>
                </c:pt>
                <c:pt idx="110">
                  <c:v>-258</c:v>
                </c:pt>
                <c:pt idx="111">
                  <c:v>-23</c:v>
                </c:pt>
                <c:pt idx="112">
                  <c:v>-111</c:v>
                </c:pt>
                <c:pt idx="113">
                  <c:v>89</c:v>
                </c:pt>
                <c:pt idx="114">
                  <c:v>-323</c:v>
                </c:pt>
                <c:pt idx="115">
                  <c:v>-271</c:v>
                </c:pt>
                <c:pt idx="116">
                  <c:v>125</c:v>
                </c:pt>
                <c:pt idx="117">
                  <c:v>-339</c:v>
                </c:pt>
                <c:pt idx="118">
                  <c:v>-201</c:v>
                </c:pt>
                <c:pt idx="119">
                  <c:v>306</c:v>
                </c:pt>
                <c:pt idx="120">
                  <c:v>-125</c:v>
                </c:pt>
                <c:pt idx="121">
                  <c:v>188</c:v>
                </c:pt>
                <c:pt idx="122">
                  <c:v>25</c:v>
                </c:pt>
                <c:pt idx="123">
                  <c:v>-343</c:v>
                </c:pt>
                <c:pt idx="124">
                  <c:v>404</c:v>
                </c:pt>
                <c:pt idx="125">
                  <c:v>221</c:v>
                </c:pt>
                <c:pt idx="126">
                  <c:v>-23</c:v>
                </c:pt>
                <c:pt idx="127">
                  <c:v>83</c:v>
                </c:pt>
                <c:pt idx="128">
                  <c:v>31</c:v>
                </c:pt>
                <c:pt idx="129">
                  <c:v>-881</c:v>
                </c:pt>
                <c:pt idx="130">
                  <c:v>-206</c:v>
                </c:pt>
                <c:pt idx="131">
                  <c:v>27</c:v>
                </c:pt>
                <c:pt idx="132">
                  <c:v>56</c:v>
                </c:pt>
                <c:pt idx="133">
                  <c:v>-419</c:v>
                </c:pt>
                <c:pt idx="134">
                  <c:v>-58</c:v>
                </c:pt>
                <c:pt idx="135">
                  <c:v>-645</c:v>
                </c:pt>
                <c:pt idx="136">
                  <c:v>261</c:v>
                </c:pt>
                <c:pt idx="137">
                  <c:v>625</c:v>
                </c:pt>
                <c:pt idx="138">
                  <c:v>-47</c:v>
                </c:pt>
                <c:pt idx="139">
                  <c:v>227</c:v>
                </c:pt>
                <c:pt idx="140">
                  <c:v>-15</c:v>
                </c:pt>
                <c:pt idx="141">
                  <c:v>-37</c:v>
                </c:pt>
                <c:pt idx="142">
                  <c:v>-368</c:v>
                </c:pt>
                <c:pt idx="143">
                  <c:v>-4</c:v>
                </c:pt>
                <c:pt idx="144">
                  <c:v>654</c:v>
                </c:pt>
                <c:pt idx="145">
                  <c:v>97</c:v>
                </c:pt>
                <c:pt idx="146">
                  <c:v>308</c:v>
                </c:pt>
                <c:pt idx="147">
                  <c:v>-100</c:v>
                </c:pt>
                <c:pt idx="148">
                  <c:v>42</c:v>
                </c:pt>
                <c:pt idx="149">
                  <c:v>314</c:v>
                </c:pt>
                <c:pt idx="150">
                  <c:v>-258</c:v>
                </c:pt>
                <c:pt idx="151">
                  <c:v>-23</c:v>
                </c:pt>
                <c:pt idx="152">
                  <c:v>-111</c:v>
                </c:pt>
                <c:pt idx="153">
                  <c:v>89</c:v>
                </c:pt>
                <c:pt idx="154">
                  <c:v>-323</c:v>
                </c:pt>
                <c:pt idx="155">
                  <c:v>-271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FE53-4A7D-ABFA-068586CBAFAF}"/>
            </c:ext>
          </c:extLst>
        </c:ser>
        <c:ser>
          <c:idx val="28"/>
          <c:order val="28"/>
          <c:tx>
            <c:strRef>
              <c:f>'\2025\Аспирантура\Арена 1й класс\[анализ.xlsx]10мм'!$AV$1</c:f>
              <c:strCache>
                <c:ptCount val="1"/>
                <c:pt idx="0">
                  <c:v>47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класс\[анализ.xlsx]10мм'!$AV$2:$AV$157</c:f>
              <c:numCache>
                <c:formatCode>General</c:formatCode>
                <c:ptCount val="156"/>
                <c:pt idx="0">
                  <c:v>-277</c:v>
                </c:pt>
                <c:pt idx="1">
                  <c:v>-456</c:v>
                </c:pt>
                <c:pt idx="2">
                  <c:v>-353</c:v>
                </c:pt>
                <c:pt idx="3">
                  <c:v>-228</c:v>
                </c:pt>
                <c:pt idx="4">
                  <c:v>24</c:v>
                </c:pt>
                <c:pt idx="5">
                  <c:v>146</c:v>
                </c:pt>
                <c:pt idx="6">
                  <c:v>107</c:v>
                </c:pt>
                <c:pt idx="7">
                  <c:v>-757</c:v>
                </c:pt>
                <c:pt idx="8">
                  <c:v>518</c:v>
                </c:pt>
                <c:pt idx="9">
                  <c:v>460</c:v>
                </c:pt>
                <c:pt idx="10">
                  <c:v>258</c:v>
                </c:pt>
                <c:pt idx="11">
                  <c:v>-305</c:v>
                </c:pt>
                <c:pt idx="12">
                  <c:v>-211</c:v>
                </c:pt>
                <c:pt idx="13">
                  <c:v>397</c:v>
                </c:pt>
                <c:pt idx="14">
                  <c:v>-72</c:v>
                </c:pt>
                <c:pt idx="15">
                  <c:v>93</c:v>
                </c:pt>
                <c:pt idx="16">
                  <c:v>233</c:v>
                </c:pt>
                <c:pt idx="17">
                  <c:v>115</c:v>
                </c:pt>
                <c:pt idx="18">
                  <c:v>-864</c:v>
                </c:pt>
                <c:pt idx="19">
                  <c:v>-51</c:v>
                </c:pt>
                <c:pt idx="20">
                  <c:v>857</c:v>
                </c:pt>
                <c:pt idx="21">
                  <c:v>890</c:v>
                </c:pt>
                <c:pt idx="22">
                  <c:v>-639</c:v>
                </c:pt>
                <c:pt idx="23">
                  <c:v>183</c:v>
                </c:pt>
                <c:pt idx="24">
                  <c:v>103</c:v>
                </c:pt>
                <c:pt idx="25">
                  <c:v>638</c:v>
                </c:pt>
                <c:pt idx="26">
                  <c:v>-178</c:v>
                </c:pt>
                <c:pt idx="27">
                  <c:v>-68</c:v>
                </c:pt>
                <c:pt idx="28">
                  <c:v>305</c:v>
                </c:pt>
                <c:pt idx="29">
                  <c:v>-176</c:v>
                </c:pt>
                <c:pt idx="30">
                  <c:v>-502</c:v>
                </c:pt>
                <c:pt idx="31">
                  <c:v>-10</c:v>
                </c:pt>
                <c:pt idx="32">
                  <c:v>333</c:v>
                </c:pt>
                <c:pt idx="33">
                  <c:v>-137</c:v>
                </c:pt>
                <c:pt idx="34">
                  <c:v>764</c:v>
                </c:pt>
                <c:pt idx="35">
                  <c:v>-141</c:v>
                </c:pt>
                <c:pt idx="36">
                  <c:v>-153</c:v>
                </c:pt>
                <c:pt idx="37">
                  <c:v>87</c:v>
                </c:pt>
                <c:pt idx="38">
                  <c:v>442</c:v>
                </c:pt>
                <c:pt idx="39">
                  <c:v>-204</c:v>
                </c:pt>
                <c:pt idx="40">
                  <c:v>141</c:v>
                </c:pt>
                <c:pt idx="41">
                  <c:v>-356</c:v>
                </c:pt>
                <c:pt idx="42">
                  <c:v>-499</c:v>
                </c:pt>
                <c:pt idx="43">
                  <c:v>242</c:v>
                </c:pt>
                <c:pt idx="44">
                  <c:v>-83</c:v>
                </c:pt>
                <c:pt idx="45">
                  <c:v>-869</c:v>
                </c:pt>
                <c:pt idx="46">
                  <c:v>-223</c:v>
                </c:pt>
                <c:pt idx="47">
                  <c:v>-109</c:v>
                </c:pt>
                <c:pt idx="48">
                  <c:v>231</c:v>
                </c:pt>
                <c:pt idx="49">
                  <c:v>1</c:v>
                </c:pt>
                <c:pt idx="50">
                  <c:v>383</c:v>
                </c:pt>
                <c:pt idx="51">
                  <c:v>-40</c:v>
                </c:pt>
                <c:pt idx="52">
                  <c:v>796</c:v>
                </c:pt>
                <c:pt idx="53">
                  <c:v>-675</c:v>
                </c:pt>
                <c:pt idx="54">
                  <c:v>132</c:v>
                </c:pt>
                <c:pt idx="55">
                  <c:v>36</c:v>
                </c:pt>
                <c:pt idx="56">
                  <c:v>-348</c:v>
                </c:pt>
                <c:pt idx="57">
                  <c:v>-285</c:v>
                </c:pt>
                <c:pt idx="58">
                  <c:v>265</c:v>
                </c:pt>
                <c:pt idx="59">
                  <c:v>-280</c:v>
                </c:pt>
                <c:pt idx="60">
                  <c:v>100</c:v>
                </c:pt>
                <c:pt idx="61">
                  <c:v>-107</c:v>
                </c:pt>
                <c:pt idx="62">
                  <c:v>-613</c:v>
                </c:pt>
                <c:pt idx="63">
                  <c:v>-166</c:v>
                </c:pt>
                <c:pt idx="64">
                  <c:v>611</c:v>
                </c:pt>
                <c:pt idx="65">
                  <c:v>-48</c:v>
                </c:pt>
                <c:pt idx="66">
                  <c:v>98</c:v>
                </c:pt>
                <c:pt idx="67">
                  <c:v>-65</c:v>
                </c:pt>
                <c:pt idx="68">
                  <c:v>-99</c:v>
                </c:pt>
                <c:pt idx="69">
                  <c:v>-230</c:v>
                </c:pt>
                <c:pt idx="70">
                  <c:v>-232</c:v>
                </c:pt>
                <c:pt idx="71">
                  <c:v>-94</c:v>
                </c:pt>
                <c:pt idx="72">
                  <c:v>83</c:v>
                </c:pt>
                <c:pt idx="73">
                  <c:v>269</c:v>
                </c:pt>
                <c:pt idx="74">
                  <c:v>161</c:v>
                </c:pt>
                <c:pt idx="75">
                  <c:v>305</c:v>
                </c:pt>
                <c:pt idx="76">
                  <c:v>-854</c:v>
                </c:pt>
                <c:pt idx="77">
                  <c:v>359</c:v>
                </c:pt>
                <c:pt idx="78">
                  <c:v>237</c:v>
                </c:pt>
                <c:pt idx="79">
                  <c:v>124</c:v>
                </c:pt>
                <c:pt idx="80">
                  <c:v>123</c:v>
                </c:pt>
                <c:pt idx="81">
                  <c:v>391</c:v>
                </c:pt>
                <c:pt idx="82">
                  <c:v>62</c:v>
                </c:pt>
                <c:pt idx="83">
                  <c:v>-8</c:v>
                </c:pt>
                <c:pt idx="84">
                  <c:v>-380</c:v>
                </c:pt>
                <c:pt idx="85">
                  <c:v>424</c:v>
                </c:pt>
                <c:pt idx="86">
                  <c:v>576</c:v>
                </c:pt>
                <c:pt idx="87">
                  <c:v>226</c:v>
                </c:pt>
                <c:pt idx="88">
                  <c:v>-166</c:v>
                </c:pt>
                <c:pt idx="89">
                  <c:v>87</c:v>
                </c:pt>
                <c:pt idx="90">
                  <c:v>-544</c:v>
                </c:pt>
                <c:pt idx="91">
                  <c:v>-262</c:v>
                </c:pt>
                <c:pt idx="92">
                  <c:v>6</c:v>
                </c:pt>
                <c:pt idx="93">
                  <c:v>-319</c:v>
                </c:pt>
                <c:pt idx="94">
                  <c:v>-408</c:v>
                </c:pt>
                <c:pt idx="95">
                  <c:v>-102</c:v>
                </c:pt>
                <c:pt idx="96">
                  <c:v>-289</c:v>
                </c:pt>
                <c:pt idx="97">
                  <c:v>-219</c:v>
                </c:pt>
                <c:pt idx="98">
                  <c:v>-168</c:v>
                </c:pt>
                <c:pt idx="99">
                  <c:v>-847</c:v>
                </c:pt>
                <c:pt idx="100">
                  <c:v>-380</c:v>
                </c:pt>
                <c:pt idx="101">
                  <c:v>389</c:v>
                </c:pt>
                <c:pt idx="102">
                  <c:v>-395</c:v>
                </c:pt>
                <c:pt idx="103">
                  <c:v>455</c:v>
                </c:pt>
                <c:pt idx="104">
                  <c:v>-218</c:v>
                </c:pt>
                <c:pt idx="105">
                  <c:v>-243</c:v>
                </c:pt>
                <c:pt idx="106">
                  <c:v>15</c:v>
                </c:pt>
                <c:pt idx="107">
                  <c:v>284</c:v>
                </c:pt>
                <c:pt idx="108">
                  <c:v>-748</c:v>
                </c:pt>
                <c:pt idx="109">
                  <c:v>299</c:v>
                </c:pt>
                <c:pt idx="110">
                  <c:v>-559</c:v>
                </c:pt>
                <c:pt idx="111">
                  <c:v>-317</c:v>
                </c:pt>
                <c:pt idx="112">
                  <c:v>-25</c:v>
                </c:pt>
                <c:pt idx="113">
                  <c:v>-582</c:v>
                </c:pt>
                <c:pt idx="114">
                  <c:v>535</c:v>
                </c:pt>
                <c:pt idx="115">
                  <c:v>-126</c:v>
                </c:pt>
                <c:pt idx="116">
                  <c:v>-400</c:v>
                </c:pt>
                <c:pt idx="117">
                  <c:v>-224</c:v>
                </c:pt>
                <c:pt idx="118">
                  <c:v>118</c:v>
                </c:pt>
                <c:pt idx="119">
                  <c:v>-447</c:v>
                </c:pt>
                <c:pt idx="120">
                  <c:v>262</c:v>
                </c:pt>
                <c:pt idx="121">
                  <c:v>159</c:v>
                </c:pt>
                <c:pt idx="122">
                  <c:v>249</c:v>
                </c:pt>
                <c:pt idx="123">
                  <c:v>41</c:v>
                </c:pt>
                <c:pt idx="124">
                  <c:v>163</c:v>
                </c:pt>
                <c:pt idx="125">
                  <c:v>-26</c:v>
                </c:pt>
                <c:pt idx="126">
                  <c:v>41</c:v>
                </c:pt>
                <c:pt idx="127">
                  <c:v>-62</c:v>
                </c:pt>
                <c:pt idx="128">
                  <c:v>95</c:v>
                </c:pt>
                <c:pt idx="129">
                  <c:v>166</c:v>
                </c:pt>
                <c:pt idx="130">
                  <c:v>-85</c:v>
                </c:pt>
                <c:pt idx="131">
                  <c:v>-217</c:v>
                </c:pt>
                <c:pt idx="132">
                  <c:v>130</c:v>
                </c:pt>
                <c:pt idx="133">
                  <c:v>-493</c:v>
                </c:pt>
                <c:pt idx="134">
                  <c:v>146</c:v>
                </c:pt>
                <c:pt idx="135">
                  <c:v>-669</c:v>
                </c:pt>
                <c:pt idx="136">
                  <c:v>-371</c:v>
                </c:pt>
                <c:pt idx="137">
                  <c:v>241</c:v>
                </c:pt>
                <c:pt idx="138">
                  <c:v>-541</c:v>
                </c:pt>
                <c:pt idx="139">
                  <c:v>-845</c:v>
                </c:pt>
                <c:pt idx="140">
                  <c:v>-178</c:v>
                </c:pt>
                <c:pt idx="141">
                  <c:v>-121</c:v>
                </c:pt>
                <c:pt idx="142">
                  <c:v>370</c:v>
                </c:pt>
                <c:pt idx="143">
                  <c:v>118</c:v>
                </c:pt>
                <c:pt idx="144">
                  <c:v>-185</c:v>
                </c:pt>
                <c:pt idx="145">
                  <c:v>183</c:v>
                </c:pt>
                <c:pt idx="146">
                  <c:v>120</c:v>
                </c:pt>
                <c:pt idx="147">
                  <c:v>-163</c:v>
                </c:pt>
                <c:pt idx="148">
                  <c:v>-503</c:v>
                </c:pt>
                <c:pt idx="149">
                  <c:v>299</c:v>
                </c:pt>
                <c:pt idx="150">
                  <c:v>-559</c:v>
                </c:pt>
                <c:pt idx="151">
                  <c:v>-317</c:v>
                </c:pt>
                <c:pt idx="152">
                  <c:v>-25</c:v>
                </c:pt>
                <c:pt idx="153">
                  <c:v>-582</c:v>
                </c:pt>
                <c:pt idx="154">
                  <c:v>535</c:v>
                </c:pt>
                <c:pt idx="155">
                  <c:v>-126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FE53-4A7D-ABFA-068586CBAFAF}"/>
            </c:ext>
          </c:extLst>
        </c:ser>
        <c:ser>
          <c:idx val="29"/>
          <c:order val="29"/>
          <c:tx>
            <c:strRef>
              <c:f>'\2025\Аспирантура\Арена 1й класс\[анализ.xlsx]10мм'!$AW$1</c:f>
              <c:strCache>
                <c:ptCount val="1"/>
                <c:pt idx="0">
                  <c:v>48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класс\[анализ.xlsx]10мм'!$AW$2:$AW$157</c:f>
              <c:numCache>
                <c:formatCode>General</c:formatCode>
                <c:ptCount val="156"/>
                <c:pt idx="0">
                  <c:v>-315</c:v>
                </c:pt>
                <c:pt idx="1">
                  <c:v>94</c:v>
                </c:pt>
                <c:pt idx="2">
                  <c:v>-433</c:v>
                </c:pt>
                <c:pt idx="3">
                  <c:v>-337</c:v>
                </c:pt>
                <c:pt idx="4">
                  <c:v>725</c:v>
                </c:pt>
                <c:pt idx="5">
                  <c:v>892</c:v>
                </c:pt>
                <c:pt idx="6">
                  <c:v>-273</c:v>
                </c:pt>
                <c:pt idx="7">
                  <c:v>-47</c:v>
                </c:pt>
                <c:pt idx="8">
                  <c:v>-45</c:v>
                </c:pt>
                <c:pt idx="9">
                  <c:v>204</c:v>
                </c:pt>
                <c:pt idx="10">
                  <c:v>-84</c:v>
                </c:pt>
                <c:pt idx="11">
                  <c:v>-52</c:v>
                </c:pt>
                <c:pt idx="12">
                  <c:v>723</c:v>
                </c:pt>
                <c:pt idx="13">
                  <c:v>-144</c:v>
                </c:pt>
                <c:pt idx="14">
                  <c:v>124</c:v>
                </c:pt>
                <c:pt idx="15">
                  <c:v>-191</c:v>
                </c:pt>
                <c:pt idx="16">
                  <c:v>53</c:v>
                </c:pt>
                <c:pt idx="17">
                  <c:v>-358</c:v>
                </c:pt>
                <c:pt idx="18">
                  <c:v>320</c:v>
                </c:pt>
                <c:pt idx="19">
                  <c:v>151</c:v>
                </c:pt>
                <c:pt idx="20">
                  <c:v>-3</c:v>
                </c:pt>
                <c:pt idx="21">
                  <c:v>443</c:v>
                </c:pt>
                <c:pt idx="22">
                  <c:v>-574</c:v>
                </c:pt>
                <c:pt idx="23">
                  <c:v>176</c:v>
                </c:pt>
                <c:pt idx="24">
                  <c:v>-353</c:v>
                </c:pt>
                <c:pt idx="25">
                  <c:v>-114</c:v>
                </c:pt>
                <c:pt idx="26">
                  <c:v>72</c:v>
                </c:pt>
                <c:pt idx="27">
                  <c:v>-258</c:v>
                </c:pt>
                <c:pt idx="28">
                  <c:v>-199</c:v>
                </c:pt>
                <c:pt idx="29">
                  <c:v>-221</c:v>
                </c:pt>
                <c:pt idx="30">
                  <c:v>103</c:v>
                </c:pt>
                <c:pt idx="31">
                  <c:v>183</c:v>
                </c:pt>
                <c:pt idx="32">
                  <c:v>-100</c:v>
                </c:pt>
                <c:pt idx="33">
                  <c:v>-32</c:v>
                </c:pt>
                <c:pt idx="34">
                  <c:v>-76</c:v>
                </c:pt>
                <c:pt idx="35">
                  <c:v>508</c:v>
                </c:pt>
                <c:pt idx="36">
                  <c:v>-427</c:v>
                </c:pt>
                <c:pt idx="37">
                  <c:v>-26</c:v>
                </c:pt>
                <c:pt idx="38">
                  <c:v>241</c:v>
                </c:pt>
                <c:pt idx="39">
                  <c:v>-100</c:v>
                </c:pt>
                <c:pt idx="40">
                  <c:v>372</c:v>
                </c:pt>
                <c:pt idx="41">
                  <c:v>-222</c:v>
                </c:pt>
                <c:pt idx="42">
                  <c:v>-192</c:v>
                </c:pt>
                <c:pt idx="43">
                  <c:v>316</c:v>
                </c:pt>
                <c:pt idx="44">
                  <c:v>248</c:v>
                </c:pt>
                <c:pt idx="45">
                  <c:v>494</c:v>
                </c:pt>
                <c:pt idx="46">
                  <c:v>-296</c:v>
                </c:pt>
                <c:pt idx="47">
                  <c:v>331</c:v>
                </c:pt>
                <c:pt idx="48">
                  <c:v>280</c:v>
                </c:pt>
                <c:pt idx="49">
                  <c:v>-14</c:v>
                </c:pt>
                <c:pt idx="50">
                  <c:v>-314</c:v>
                </c:pt>
                <c:pt idx="51">
                  <c:v>256</c:v>
                </c:pt>
                <c:pt idx="52">
                  <c:v>-594</c:v>
                </c:pt>
                <c:pt idx="53">
                  <c:v>335</c:v>
                </c:pt>
                <c:pt idx="54">
                  <c:v>144</c:v>
                </c:pt>
                <c:pt idx="55">
                  <c:v>268</c:v>
                </c:pt>
                <c:pt idx="56">
                  <c:v>36</c:v>
                </c:pt>
                <c:pt idx="57">
                  <c:v>-255</c:v>
                </c:pt>
                <c:pt idx="58">
                  <c:v>15</c:v>
                </c:pt>
                <c:pt idx="59">
                  <c:v>-400</c:v>
                </c:pt>
                <c:pt idx="60">
                  <c:v>403</c:v>
                </c:pt>
                <c:pt idx="61">
                  <c:v>-96</c:v>
                </c:pt>
                <c:pt idx="62">
                  <c:v>-280</c:v>
                </c:pt>
                <c:pt idx="63">
                  <c:v>200</c:v>
                </c:pt>
                <c:pt idx="64">
                  <c:v>-490</c:v>
                </c:pt>
                <c:pt idx="65">
                  <c:v>-264</c:v>
                </c:pt>
                <c:pt idx="66">
                  <c:v>-271</c:v>
                </c:pt>
                <c:pt idx="67">
                  <c:v>-354</c:v>
                </c:pt>
                <c:pt idx="68">
                  <c:v>-72</c:v>
                </c:pt>
                <c:pt idx="69">
                  <c:v>328</c:v>
                </c:pt>
                <c:pt idx="70">
                  <c:v>-55</c:v>
                </c:pt>
                <c:pt idx="71">
                  <c:v>357</c:v>
                </c:pt>
                <c:pt idx="72">
                  <c:v>194</c:v>
                </c:pt>
                <c:pt idx="73">
                  <c:v>338</c:v>
                </c:pt>
                <c:pt idx="74">
                  <c:v>16</c:v>
                </c:pt>
                <c:pt idx="75">
                  <c:v>-568</c:v>
                </c:pt>
                <c:pt idx="76">
                  <c:v>-551</c:v>
                </c:pt>
                <c:pt idx="77">
                  <c:v>-188</c:v>
                </c:pt>
                <c:pt idx="78">
                  <c:v>-244</c:v>
                </c:pt>
                <c:pt idx="79">
                  <c:v>-7</c:v>
                </c:pt>
                <c:pt idx="80">
                  <c:v>519</c:v>
                </c:pt>
                <c:pt idx="81">
                  <c:v>-287</c:v>
                </c:pt>
                <c:pt idx="82">
                  <c:v>61</c:v>
                </c:pt>
                <c:pt idx="83">
                  <c:v>174</c:v>
                </c:pt>
                <c:pt idx="84">
                  <c:v>167</c:v>
                </c:pt>
                <c:pt idx="85">
                  <c:v>-170</c:v>
                </c:pt>
                <c:pt idx="86">
                  <c:v>154</c:v>
                </c:pt>
                <c:pt idx="87">
                  <c:v>94</c:v>
                </c:pt>
                <c:pt idx="88">
                  <c:v>251</c:v>
                </c:pt>
                <c:pt idx="89">
                  <c:v>-211</c:v>
                </c:pt>
                <c:pt idx="90">
                  <c:v>266</c:v>
                </c:pt>
                <c:pt idx="91">
                  <c:v>-370</c:v>
                </c:pt>
                <c:pt idx="92">
                  <c:v>-60</c:v>
                </c:pt>
                <c:pt idx="93">
                  <c:v>-329</c:v>
                </c:pt>
                <c:pt idx="94">
                  <c:v>-354</c:v>
                </c:pt>
                <c:pt idx="95">
                  <c:v>543</c:v>
                </c:pt>
                <c:pt idx="96">
                  <c:v>59</c:v>
                </c:pt>
                <c:pt idx="97">
                  <c:v>-81</c:v>
                </c:pt>
                <c:pt idx="98">
                  <c:v>-48</c:v>
                </c:pt>
                <c:pt idx="99">
                  <c:v>-302</c:v>
                </c:pt>
                <c:pt idx="100">
                  <c:v>531</c:v>
                </c:pt>
                <c:pt idx="101">
                  <c:v>258</c:v>
                </c:pt>
                <c:pt idx="102">
                  <c:v>478</c:v>
                </c:pt>
                <c:pt idx="103">
                  <c:v>28</c:v>
                </c:pt>
                <c:pt idx="104">
                  <c:v>27</c:v>
                </c:pt>
                <c:pt idx="105">
                  <c:v>446</c:v>
                </c:pt>
                <c:pt idx="106">
                  <c:v>545</c:v>
                </c:pt>
                <c:pt idx="107">
                  <c:v>-75</c:v>
                </c:pt>
                <c:pt idx="108">
                  <c:v>405</c:v>
                </c:pt>
                <c:pt idx="109">
                  <c:v>306</c:v>
                </c:pt>
                <c:pt idx="110">
                  <c:v>-100</c:v>
                </c:pt>
                <c:pt idx="111">
                  <c:v>120</c:v>
                </c:pt>
                <c:pt idx="112">
                  <c:v>-130</c:v>
                </c:pt>
                <c:pt idx="113">
                  <c:v>480</c:v>
                </c:pt>
                <c:pt idx="114">
                  <c:v>-354</c:v>
                </c:pt>
                <c:pt idx="115">
                  <c:v>-28</c:v>
                </c:pt>
                <c:pt idx="116">
                  <c:v>-195</c:v>
                </c:pt>
                <c:pt idx="117">
                  <c:v>327</c:v>
                </c:pt>
                <c:pt idx="118">
                  <c:v>830</c:v>
                </c:pt>
                <c:pt idx="119">
                  <c:v>-343</c:v>
                </c:pt>
                <c:pt idx="120">
                  <c:v>-340</c:v>
                </c:pt>
                <c:pt idx="121">
                  <c:v>465</c:v>
                </c:pt>
                <c:pt idx="122">
                  <c:v>455</c:v>
                </c:pt>
                <c:pt idx="123">
                  <c:v>-78</c:v>
                </c:pt>
                <c:pt idx="124">
                  <c:v>244</c:v>
                </c:pt>
                <c:pt idx="125">
                  <c:v>216</c:v>
                </c:pt>
                <c:pt idx="126">
                  <c:v>161</c:v>
                </c:pt>
                <c:pt idx="127">
                  <c:v>-806</c:v>
                </c:pt>
                <c:pt idx="128">
                  <c:v>-404</c:v>
                </c:pt>
                <c:pt idx="129">
                  <c:v>21</c:v>
                </c:pt>
                <c:pt idx="130">
                  <c:v>244</c:v>
                </c:pt>
                <c:pt idx="131">
                  <c:v>-365</c:v>
                </c:pt>
                <c:pt idx="132">
                  <c:v>-307</c:v>
                </c:pt>
                <c:pt idx="133">
                  <c:v>-449</c:v>
                </c:pt>
                <c:pt idx="134">
                  <c:v>-52</c:v>
                </c:pt>
                <c:pt idx="135">
                  <c:v>80</c:v>
                </c:pt>
                <c:pt idx="136">
                  <c:v>-148</c:v>
                </c:pt>
                <c:pt idx="137">
                  <c:v>68</c:v>
                </c:pt>
                <c:pt idx="138">
                  <c:v>-42</c:v>
                </c:pt>
                <c:pt idx="139">
                  <c:v>-443</c:v>
                </c:pt>
                <c:pt idx="140">
                  <c:v>163</c:v>
                </c:pt>
                <c:pt idx="141">
                  <c:v>166</c:v>
                </c:pt>
                <c:pt idx="142">
                  <c:v>-897</c:v>
                </c:pt>
                <c:pt idx="143">
                  <c:v>-282</c:v>
                </c:pt>
                <c:pt idx="144">
                  <c:v>-108</c:v>
                </c:pt>
                <c:pt idx="145">
                  <c:v>149</c:v>
                </c:pt>
                <c:pt idx="146">
                  <c:v>477</c:v>
                </c:pt>
                <c:pt idx="147">
                  <c:v>-80</c:v>
                </c:pt>
                <c:pt idx="148">
                  <c:v>359</c:v>
                </c:pt>
                <c:pt idx="149">
                  <c:v>306</c:v>
                </c:pt>
                <c:pt idx="150">
                  <c:v>-100</c:v>
                </c:pt>
                <c:pt idx="151">
                  <c:v>120</c:v>
                </c:pt>
                <c:pt idx="152">
                  <c:v>-130</c:v>
                </c:pt>
                <c:pt idx="153">
                  <c:v>480</c:v>
                </c:pt>
                <c:pt idx="154">
                  <c:v>-354</c:v>
                </c:pt>
                <c:pt idx="155">
                  <c:v>-28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FE53-4A7D-ABFA-068586CBAFAF}"/>
            </c:ext>
          </c:extLst>
        </c:ser>
        <c:ser>
          <c:idx val="30"/>
          <c:order val="30"/>
          <c:tx>
            <c:strRef>
              <c:f>'\2025\Аспирантура\Арена 1й класс\[анализ.xlsx]10мм'!$AX$1</c:f>
              <c:strCache>
                <c:ptCount val="1"/>
                <c:pt idx="0">
                  <c:v>49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1">
                    <a:lumMod val="5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класс\[анализ.xlsx]10мм'!$AX$2:$AX$157</c:f>
              <c:numCache>
                <c:formatCode>General</c:formatCode>
                <c:ptCount val="156"/>
                <c:pt idx="0">
                  <c:v>-767</c:v>
                </c:pt>
                <c:pt idx="1">
                  <c:v>-131</c:v>
                </c:pt>
                <c:pt idx="2">
                  <c:v>200</c:v>
                </c:pt>
                <c:pt idx="3">
                  <c:v>227</c:v>
                </c:pt>
                <c:pt idx="4">
                  <c:v>-531</c:v>
                </c:pt>
                <c:pt idx="5">
                  <c:v>-59</c:v>
                </c:pt>
                <c:pt idx="6">
                  <c:v>64</c:v>
                </c:pt>
                <c:pt idx="7">
                  <c:v>2</c:v>
                </c:pt>
                <c:pt idx="8">
                  <c:v>-51</c:v>
                </c:pt>
                <c:pt idx="9">
                  <c:v>-379</c:v>
                </c:pt>
                <c:pt idx="10">
                  <c:v>457</c:v>
                </c:pt>
                <c:pt idx="11">
                  <c:v>-153</c:v>
                </c:pt>
                <c:pt idx="12">
                  <c:v>204</c:v>
                </c:pt>
                <c:pt idx="13">
                  <c:v>-16</c:v>
                </c:pt>
                <c:pt idx="14">
                  <c:v>426</c:v>
                </c:pt>
                <c:pt idx="15">
                  <c:v>388</c:v>
                </c:pt>
                <c:pt idx="16">
                  <c:v>-360</c:v>
                </c:pt>
                <c:pt idx="17">
                  <c:v>336</c:v>
                </c:pt>
                <c:pt idx="18">
                  <c:v>388</c:v>
                </c:pt>
                <c:pt idx="19">
                  <c:v>-194</c:v>
                </c:pt>
                <c:pt idx="20">
                  <c:v>55</c:v>
                </c:pt>
                <c:pt idx="21">
                  <c:v>-18</c:v>
                </c:pt>
                <c:pt idx="22">
                  <c:v>-147</c:v>
                </c:pt>
                <c:pt idx="23">
                  <c:v>807</c:v>
                </c:pt>
                <c:pt idx="24">
                  <c:v>38</c:v>
                </c:pt>
                <c:pt idx="25">
                  <c:v>51</c:v>
                </c:pt>
                <c:pt idx="26">
                  <c:v>-264</c:v>
                </c:pt>
                <c:pt idx="27">
                  <c:v>20</c:v>
                </c:pt>
                <c:pt idx="28">
                  <c:v>-329</c:v>
                </c:pt>
                <c:pt idx="29">
                  <c:v>443</c:v>
                </c:pt>
                <c:pt idx="30">
                  <c:v>-154</c:v>
                </c:pt>
                <c:pt idx="31">
                  <c:v>-135</c:v>
                </c:pt>
                <c:pt idx="32">
                  <c:v>-154</c:v>
                </c:pt>
                <c:pt idx="33">
                  <c:v>410</c:v>
                </c:pt>
                <c:pt idx="34">
                  <c:v>-300</c:v>
                </c:pt>
                <c:pt idx="35">
                  <c:v>101</c:v>
                </c:pt>
                <c:pt idx="36">
                  <c:v>351</c:v>
                </c:pt>
                <c:pt idx="37">
                  <c:v>69</c:v>
                </c:pt>
                <c:pt idx="38">
                  <c:v>316</c:v>
                </c:pt>
                <c:pt idx="39">
                  <c:v>-435</c:v>
                </c:pt>
                <c:pt idx="40">
                  <c:v>469</c:v>
                </c:pt>
                <c:pt idx="41">
                  <c:v>168</c:v>
                </c:pt>
                <c:pt idx="42">
                  <c:v>12</c:v>
                </c:pt>
                <c:pt idx="43">
                  <c:v>114</c:v>
                </c:pt>
                <c:pt idx="44">
                  <c:v>139</c:v>
                </c:pt>
                <c:pt idx="45">
                  <c:v>-27</c:v>
                </c:pt>
                <c:pt idx="46">
                  <c:v>57</c:v>
                </c:pt>
                <c:pt idx="47">
                  <c:v>40</c:v>
                </c:pt>
                <c:pt idx="48">
                  <c:v>171</c:v>
                </c:pt>
                <c:pt idx="49">
                  <c:v>442</c:v>
                </c:pt>
                <c:pt idx="50">
                  <c:v>122</c:v>
                </c:pt>
                <c:pt idx="51">
                  <c:v>574</c:v>
                </c:pt>
                <c:pt idx="52">
                  <c:v>116</c:v>
                </c:pt>
                <c:pt idx="53">
                  <c:v>-608</c:v>
                </c:pt>
                <c:pt idx="54">
                  <c:v>321</c:v>
                </c:pt>
                <c:pt idx="55">
                  <c:v>98</c:v>
                </c:pt>
                <c:pt idx="56">
                  <c:v>-495</c:v>
                </c:pt>
                <c:pt idx="57">
                  <c:v>381</c:v>
                </c:pt>
                <c:pt idx="58">
                  <c:v>232</c:v>
                </c:pt>
                <c:pt idx="59">
                  <c:v>91</c:v>
                </c:pt>
                <c:pt idx="60">
                  <c:v>-184</c:v>
                </c:pt>
                <c:pt idx="61">
                  <c:v>92</c:v>
                </c:pt>
                <c:pt idx="62">
                  <c:v>-106</c:v>
                </c:pt>
                <c:pt idx="63">
                  <c:v>7</c:v>
                </c:pt>
                <c:pt idx="64">
                  <c:v>474</c:v>
                </c:pt>
                <c:pt idx="65">
                  <c:v>-334</c:v>
                </c:pt>
                <c:pt idx="66">
                  <c:v>-241</c:v>
                </c:pt>
                <c:pt idx="67">
                  <c:v>258</c:v>
                </c:pt>
                <c:pt idx="68">
                  <c:v>-213</c:v>
                </c:pt>
                <c:pt idx="69">
                  <c:v>-84</c:v>
                </c:pt>
                <c:pt idx="70">
                  <c:v>-211</c:v>
                </c:pt>
                <c:pt idx="71">
                  <c:v>319</c:v>
                </c:pt>
                <c:pt idx="72">
                  <c:v>154</c:v>
                </c:pt>
                <c:pt idx="73">
                  <c:v>-83</c:v>
                </c:pt>
                <c:pt idx="74">
                  <c:v>363</c:v>
                </c:pt>
                <c:pt idx="75">
                  <c:v>-390</c:v>
                </c:pt>
                <c:pt idx="76">
                  <c:v>314</c:v>
                </c:pt>
                <c:pt idx="77">
                  <c:v>-64</c:v>
                </c:pt>
                <c:pt idx="78">
                  <c:v>433</c:v>
                </c:pt>
                <c:pt idx="79">
                  <c:v>129</c:v>
                </c:pt>
                <c:pt idx="80">
                  <c:v>-267</c:v>
                </c:pt>
                <c:pt idx="81">
                  <c:v>-209</c:v>
                </c:pt>
                <c:pt idx="82">
                  <c:v>-134</c:v>
                </c:pt>
                <c:pt idx="83">
                  <c:v>258</c:v>
                </c:pt>
                <c:pt idx="84">
                  <c:v>34</c:v>
                </c:pt>
                <c:pt idx="85">
                  <c:v>149</c:v>
                </c:pt>
                <c:pt idx="86">
                  <c:v>298</c:v>
                </c:pt>
                <c:pt idx="87">
                  <c:v>584</c:v>
                </c:pt>
                <c:pt idx="88">
                  <c:v>-245</c:v>
                </c:pt>
                <c:pt idx="89">
                  <c:v>-417</c:v>
                </c:pt>
                <c:pt idx="90">
                  <c:v>268</c:v>
                </c:pt>
                <c:pt idx="91">
                  <c:v>521</c:v>
                </c:pt>
                <c:pt idx="92">
                  <c:v>577</c:v>
                </c:pt>
                <c:pt idx="93">
                  <c:v>-552</c:v>
                </c:pt>
                <c:pt idx="94">
                  <c:v>119</c:v>
                </c:pt>
                <c:pt idx="95">
                  <c:v>320</c:v>
                </c:pt>
                <c:pt idx="96">
                  <c:v>72</c:v>
                </c:pt>
                <c:pt idx="97">
                  <c:v>-282</c:v>
                </c:pt>
                <c:pt idx="98">
                  <c:v>352</c:v>
                </c:pt>
                <c:pt idx="99">
                  <c:v>546</c:v>
                </c:pt>
                <c:pt idx="100">
                  <c:v>189</c:v>
                </c:pt>
                <c:pt idx="101">
                  <c:v>194</c:v>
                </c:pt>
                <c:pt idx="102">
                  <c:v>-438</c:v>
                </c:pt>
                <c:pt idx="103">
                  <c:v>-389</c:v>
                </c:pt>
                <c:pt idx="104">
                  <c:v>77</c:v>
                </c:pt>
                <c:pt idx="105">
                  <c:v>96</c:v>
                </c:pt>
                <c:pt idx="106">
                  <c:v>159</c:v>
                </c:pt>
                <c:pt idx="107">
                  <c:v>502</c:v>
                </c:pt>
                <c:pt idx="108">
                  <c:v>373</c:v>
                </c:pt>
                <c:pt idx="109">
                  <c:v>-168</c:v>
                </c:pt>
                <c:pt idx="110">
                  <c:v>-120</c:v>
                </c:pt>
                <c:pt idx="111">
                  <c:v>-215</c:v>
                </c:pt>
                <c:pt idx="112">
                  <c:v>-499</c:v>
                </c:pt>
                <c:pt idx="113">
                  <c:v>-193</c:v>
                </c:pt>
                <c:pt idx="114">
                  <c:v>-650</c:v>
                </c:pt>
                <c:pt idx="115">
                  <c:v>-15</c:v>
                </c:pt>
                <c:pt idx="116">
                  <c:v>145</c:v>
                </c:pt>
                <c:pt idx="117">
                  <c:v>-118</c:v>
                </c:pt>
                <c:pt idx="118">
                  <c:v>-151</c:v>
                </c:pt>
                <c:pt idx="119">
                  <c:v>208</c:v>
                </c:pt>
                <c:pt idx="120">
                  <c:v>73</c:v>
                </c:pt>
                <c:pt idx="121">
                  <c:v>10</c:v>
                </c:pt>
                <c:pt idx="122">
                  <c:v>122</c:v>
                </c:pt>
                <c:pt idx="123">
                  <c:v>-608</c:v>
                </c:pt>
                <c:pt idx="124">
                  <c:v>-122</c:v>
                </c:pt>
                <c:pt idx="125">
                  <c:v>-125</c:v>
                </c:pt>
                <c:pt idx="126">
                  <c:v>-248</c:v>
                </c:pt>
                <c:pt idx="127">
                  <c:v>-433</c:v>
                </c:pt>
                <c:pt idx="128">
                  <c:v>-128</c:v>
                </c:pt>
                <c:pt idx="129">
                  <c:v>-329</c:v>
                </c:pt>
                <c:pt idx="130">
                  <c:v>642</c:v>
                </c:pt>
                <c:pt idx="131">
                  <c:v>276</c:v>
                </c:pt>
                <c:pt idx="132">
                  <c:v>421</c:v>
                </c:pt>
                <c:pt idx="133">
                  <c:v>-229</c:v>
                </c:pt>
                <c:pt idx="134">
                  <c:v>230</c:v>
                </c:pt>
                <c:pt idx="135">
                  <c:v>-573</c:v>
                </c:pt>
                <c:pt idx="136">
                  <c:v>141</c:v>
                </c:pt>
                <c:pt idx="137">
                  <c:v>283</c:v>
                </c:pt>
                <c:pt idx="138">
                  <c:v>440</c:v>
                </c:pt>
                <c:pt idx="139">
                  <c:v>424</c:v>
                </c:pt>
                <c:pt idx="140">
                  <c:v>-44</c:v>
                </c:pt>
                <c:pt idx="141">
                  <c:v>-177</c:v>
                </c:pt>
                <c:pt idx="142">
                  <c:v>219</c:v>
                </c:pt>
                <c:pt idx="143">
                  <c:v>730</c:v>
                </c:pt>
                <c:pt idx="144">
                  <c:v>-71</c:v>
                </c:pt>
                <c:pt idx="145">
                  <c:v>-18</c:v>
                </c:pt>
                <c:pt idx="146">
                  <c:v>157</c:v>
                </c:pt>
                <c:pt idx="147">
                  <c:v>-241</c:v>
                </c:pt>
                <c:pt idx="148">
                  <c:v>473</c:v>
                </c:pt>
                <c:pt idx="149">
                  <c:v>-168</c:v>
                </c:pt>
                <c:pt idx="150">
                  <c:v>-120</c:v>
                </c:pt>
                <c:pt idx="151">
                  <c:v>-215</c:v>
                </c:pt>
                <c:pt idx="152">
                  <c:v>-499</c:v>
                </c:pt>
                <c:pt idx="153">
                  <c:v>-193</c:v>
                </c:pt>
                <c:pt idx="154">
                  <c:v>-650</c:v>
                </c:pt>
                <c:pt idx="155">
                  <c:v>-15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FE53-4A7D-ABFA-068586CBAFAF}"/>
            </c:ext>
          </c:extLst>
        </c:ser>
        <c:ser>
          <c:idx val="31"/>
          <c:order val="31"/>
          <c:tx>
            <c:strRef>
              <c:f>'\2025\Аспирантура\Арена 1й класс\[анализ.xlsx]10мм'!$AY$1</c:f>
              <c:strCache>
                <c:ptCount val="1"/>
                <c:pt idx="0">
                  <c:v>50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2">
                    <a:lumMod val="5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класс\[анализ.xlsx]10мм'!$A$2:$A$157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класс\[анализ.xlsx]10мм'!$AY$2:$AY$150</c:f>
              <c:numCache>
                <c:formatCode>General</c:formatCode>
                <c:ptCount val="149"/>
                <c:pt idx="0">
                  <c:v>-168</c:v>
                </c:pt>
                <c:pt idx="1">
                  <c:v>-442</c:v>
                </c:pt>
                <c:pt idx="2">
                  <c:v>-117</c:v>
                </c:pt>
                <c:pt idx="3">
                  <c:v>-159</c:v>
                </c:pt>
                <c:pt idx="4">
                  <c:v>113</c:v>
                </c:pt>
                <c:pt idx="5">
                  <c:v>449</c:v>
                </c:pt>
                <c:pt idx="6">
                  <c:v>150</c:v>
                </c:pt>
                <c:pt idx="7">
                  <c:v>229</c:v>
                </c:pt>
                <c:pt idx="8">
                  <c:v>-405</c:v>
                </c:pt>
                <c:pt idx="9">
                  <c:v>-58</c:v>
                </c:pt>
                <c:pt idx="10">
                  <c:v>176</c:v>
                </c:pt>
                <c:pt idx="11">
                  <c:v>-200</c:v>
                </c:pt>
                <c:pt idx="12">
                  <c:v>147</c:v>
                </c:pt>
                <c:pt idx="13">
                  <c:v>48</c:v>
                </c:pt>
                <c:pt idx="14">
                  <c:v>437</c:v>
                </c:pt>
                <c:pt idx="15">
                  <c:v>471</c:v>
                </c:pt>
                <c:pt idx="16">
                  <c:v>108</c:v>
                </c:pt>
                <c:pt idx="17">
                  <c:v>-290</c:v>
                </c:pt>
                <c:pt idx="18">
                  <c:v>17</c:v>
                </c:pt>
                <c:pt idx="19">
                  <c:v>-457</c:v>
                </c:pt>
                <c:pt idx="20">
                  <c:v>285</c:v>
                </c:pt>
                <c:pt idx="21">
                  <c:v>352</c:v>
                </c:pt>
                <c:pt idx="22">
                  <c:v>-134</c:v>
                </c:pt>
                <c:pt idx="23">
                  <c:v>653</c:v>
                </c:pt>
                <c:pt idx="24">
                  <c:v>-85</c:v>
                </c:pt>
                <c:pt idx="25">
                  <c:v>244</c:v>
                </c:pt>
                <c:pt idx="26">
                  <c:v>-349</c:v>
                </c:pt>
                <c:pt idx="27">
                  <c:v>-283</c:v>
                </c:pt>
                <c:pt idx="28">
                  <c:v>-26</c:v>
                </c:pt>
                <c:pt idx="29">
                  <c:v>-113</c:v>
                </c:pt>
                <c:pt idx="30">
                  <c:v>-135</c:v>
                </c:pt>
                <c:pt idx="31">
                  <c:v>280</c:v>
                </c:pt>
                <c:pt idx="32">
                  <c:v>94</c:v>
                </c:pt>
                <c:pt idx="33">
                  <c:v>136</c:v>
                </c:pt>
                <c:pt idx="34">
                  <c:v>245</c:v>
                </c:pt>
                <c:pt idx="35">
                  <c:v>10</c:v>
                </c:pt>
                <c:pt idx="36">
                  <c:v>-15</c:v>
                </c:pt>
                <c:pt idx="37">
                  <c:v>-510</c:v>
                </c:pt>
                <c:pt idx="38">
                  <c:v>503</c:v>
                </c:pt>
                <c:pt idx="39">
                  <c:v>-217</c:v>
                </c:pt>
                <c:pt idx="40">
                  <c:v>-140</c:v>
                </c:pt>
                <c:pt idx="41">
                  <c:v>509</c:v>
                </c:pt>
                <c:pt idx="42">
                  <c:v>70</c:v>
                </c:pt>
                <c:pt idx="43">
                  <c:v>30</c:v>
                </c:pt>
                <c:pt idx="44">
                  <c:v>-190</c:v>
                </c:pt>
                <c:pt idx="45">
                  <c:v>-343</c:v>
                </c:pt>
                <c:pt idx="46">
                  <c:v>347</c:v>
                </c:pt>
                <c:pt idx="47">
                  <c:v>62</c:v>
                </c:pt>
                <c:pt idx="48">
                  <c:v>-465</c:v>
                </c:pt>
                <c:pt idx="49">
                  <c:v>168</c:v>
                </c:pt>
                <c:pt idx="50">
                  <c:v>4</c:v>
                </c:pt>
                <c:pt idx="51">
                  <c:v>-487</c:v>
                </c:pt>
                <c:pt idx="52">
                  <c:v>280</c:v>
                </c:pt>
                <c:pt idx="53">
                  <c:v>-310</c:v>
                </c:pt>
                <c:pt idx="54">
                  <c:v>117</c:v>
                </c:pt>
                <c:pt idx="55">
                  <c:v>-392</c:v>
                </c:pt>
                <c:pt idx="56">
                  <c:v>-58</c:v>
                </c:pt>
                <c:pt idx="57">
                  <c:v>-30</c:v>
                </c:pt>
                <c:pt idx="58">
                  <c:v>-147</c:v>
                </c:pt>
                <c:pt idx="59">
                  <c:v>134</c:v>
                </c:pt>
                <c:pt idx="60">
                  <c:v>175</c:v>
                </c:pt>
                <c:pt idx="61">
                  <c:v>97</c:v>
                </c:pt>
                <c:pt idx="62">
                  <c:v>182</c:v>
                </c:pt>
                <c:pt idx="63">
                  <c:v>-539</c:v>
                </c:pt>
                <c:pt idx="64">
                  <c:v>-342</c:v>
                </c:pt>
                <c:pt idx="65">
                  <c:v>95</c:v>
                </c:pt>
                <c:pt idx="66">
                  <c:v>-276</c:v>
                </c:pt>
                <c:pt idx="67">
                  <c:v>-142</c:v>
                </c:pt>
                <c:pt idx="68">
                  <c:v>-91</c:v>
                </c:pt>
                <c:pt idx="69">
                  <c:v>-13</c:v>
                </c:pt>
                <c:pt idx="70">
                  <c:v>-466</c:v>
                </c:pt>
                <c:pt idx="71">
                  <c:v>-190</c:v>
                </c:pt>
                <c:pt idx="72">
                  <c:v>-89</c:v>
                </c:pt>
                <c:pt idx="73">
                  <c:v>-67</c:v>
                </c:pt>
                <c:pt idx="74">
                  <c:v>360</c:v>
                </c:pt>
                <c:pt idx="75">
                  <c:v>-288</c:v>
                </c:pt>
                <c:pt idx="76">
                  <c:v>-155</c:v>
                </c:pt>
                <c:pt idx="77">
                  <c:v>-129</c:v>
                </c:pt>
                <c:pt idx="78">
                  <c:v>-255</c:v>
                </c:pt>
                <c:pt idx="79">
                  <c:v>-44</c:v>
                </c:pt>
                <c:pt idx="80">
                  <c:v>-194</c:v>
                </c:pt>
                <c:pt idx="81">
                  <c:v>404</c:v>
                </c:pt>
                <c:pt idx="82">
                  <c:v>194</c:v>
                </c:pt>
                <c:pt idx="83">
                  <c:v>-124</c:v>
                </c:pt>
                <c:pt idx="84">
                  <c:v>111</c:v>
                </c:pt>
                <c:pt idx="85">
                  <c:v>-260</c:v>
                </c:pt>
                <c:pt idx="86">
                  <c:v>-207</c:v>
                </c:pt>
                <c:pt idx="87">
                  <c:v>131</c:v>
                </c:pt>
                <c:pt idx="88">
                  <c:v>-176</c:v>
                </c:pt>
                <c:pt idx="89">
                  <c:v>-212</c:v>
                </c:pt>
                <c:pt idx="90">
                  <c:v>-398</c:v>
                </c:pt>
                <c:pt idx="91">
                  <c:v>36</c:v>
                </c:pt>
                <c:pt idx="92">
                  <c:v>-63</c:v>
                </c:pt>
                <c:pt idx="93">
                  <c:v>88</c:v>
                </c:pt>
                <c:pt idx="94">
                  <c:v>-223</c:v>
                </c:pt>
                <c:pt idx="95">
                  <c:v>-34</c:v>
                </c:pt>
                <c:pt idx="96">
                  <c:v>776</c:v>
                </c:pt>
                <c:pt idx="97">
                  <c:v>-75</c:v>
                </c:pt>
                <c:pt idx="98">
                  <c:v>-145</c:v>
                </c:pt>
                <c:pt idx="99">
                  <c:v>-359</c:v>
                </c:pt>
                <c:pt idx="100">
                  <c:v>-168</c:v>
                </c:pt>
                <c:pt idx="101">
                  <c:v>-987</c:v>
                </c:pt>
                <c:pt idx="102">
                  <c:v>253</c:v>
                </c:pt>
                <c:pt idx="103">
                  <c:v>-127</c:v>
                </c:pt>
                <c:pt idx="104">
                  <c:v>-458</c:v>
                </c:pt>
                <c:pt idx="105">
                  <c:v>137</c:v>
                </c:pt>
                <c:pt idx="106">
                  <c:v>503</c:v>
                </c:pt>
                <c:pt idx="107">
                  <c:v>-305</c:v>
                </c:pt>
                <c:pt idx="108">
                  <c:v>-86</c:v>
                </c:pt>
                <c:pt idx="109">
                  <c:v>-110</c:v>
                </c:pt>
                <c:pt idx="110">
                  <c:v>202</c:v>
                </c:pt>
                <c:pt idx="111">
                  <c:v>-320</c:v>
                </c:pt>
                <c:pt idx="112">
                  <c:v>580</c:v>
                </c:pt>
                <c:pt idx="113">
                  <c:v>-244</c:v>
                </c:pt>
                <c:pt idx="114">
                  <c:v>-307</c:v>
                </c:pt>
                <c:pt idx="115">
                  <c:v>7</c:v>
                </c:pt>
                <c:pt idx="116">
                  <c:v>111</c:v>
                </c:pt>
                <c:pt idx="117">
                  <c:v>-291</c:v>
                </c:pt>
                <c:pt idx="118">
                  <c:v>197</c:v>
                </c:pt>
                <c:pt idx="119">
                  <c:v>208</c:v>
                </c:pt>
                <c:pt idx="120">
                  <c:v>-3</c:v>
                </c:pt>
                <c:pt idx="121">
                  <c:v>464</c:v>
                </c:pt>
                <c:pt idx="122">
                  <c:v>-442</c:v>
                </c:pt>
                <c:pt idx="123">
                  <c:v>596</c:v>
                </c:pt>
                <c:pt idx="124">
                  <c:v>176</c:v>
                </c:pt>
                <c:pt idx="125">
                  <c:v>-548</c:v>
                </c:pt>
                <c:pt idx="126">
                  <c:v>337</c:v>
                </c:pt>
                <c:pt idx="127">
                  <c:v>379</c:v>
                </c:pt>
                <c:pt idx="128">
                  <c:v>-267</c:v>
                </c:pt>
                <c:pt idx="129">
                  <c:v>-164</c:v>
                </c:pt>
                <c:pt idx="130">
                  <c:v>-359</c:v>
                </c:pt>
                <c:pt idx="131">
                  <c:v>452</c:v>
                </c:pt>
                <c:pt idx="132">
                  <c:v>-337</c:v>
                </c:pt>
                <c:pt idx="133">
                  <c:v>-291</c:v>
                </c:pt>
                <c:pt idx="134">
                  <c:v>197</c:v>
                </c:pt>
                <c:pt idx="135">
                  <c:v>338</c:v>
                </c:pt>
                <c:pt idx="136">
                  <c:v>148</c:v>
                </c:pt>
                <c:pt idx="137">
                  <c:v>445</c:v>
                </c:pt>
                <c:pt idx="138">
                  <c:v>-257</c:v>
                </c:pt>
                <c:pt idx="139">
                  <c:v>-44</c:v>
                </c:pt>
                <c:pt idx="140">
                  <c:v>16</c:v>
                </c:pt>
                <c:pt idx="141">
                  <c:v>300</c:v>
                </c:pt>
                <c:pt idx="142">
                  <c:v>244</c:v>
                </c:pt>
                <c:pt idx="143">
                  <c:v>-427</c:v>
                </c:pt>
                <c:pt idx="144">
                  <c:v>223</c:v>
                </c:pt>
                <c:pt idx="145">
                  <c:v>361</c:v>
                </c:pt>
                <c:pt idx="146">
                  <c:v>-143</c:v>
                </c:pt>
                <c:pt idx="147">
                  <c:v>12</c:v>
                </c:pt>
                <c:pt idx="148">
                  <c:v>-412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FE53-4A7D-ABFA-068586CBA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77410688"/>
        <c:axId val="-977410144"/>
      </c:scatterChart>
      <c:catAx>
        <c:axId val="-977410688"/>
        <c:scaling>
          <c:orientation val="minMax"/>
        </c:scaling>
        <c:delete val="0"/>
        <c:axPos val="b"/>
        <c:majorGridlines>
          <c:spPr>
            <a:ln w="285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77410144"/>
        <c:crosses val="autoZero"/>
        <c:auto val="1"/>
        <c:lblAlgn val="ctr"/>
        <c:lblOffset val="100"/>
        <c:noMultiLvlLbl val="1"/>
      </c:catAx>
      <c:valAx>
        <c:axId val="-977410144"/>
        <c:scaling>
          <c:orientation val="minMax"/>
          <c:max val="1000"/>
          <c:min val="-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7741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smtClean="0">
                <a:latin typeface="+mn-lt"/>
              </a:rPr>
              <a:t>Равномерное </a:t>
            </a:r>
            <a:r>
              <a:rPr lang="ru-RU" sz="1400" smtClean="0">
                <a:latin typeface="+mn-lt"/>
              </a:rPr>
              <a:t>распределение для превышений</a:t>
            </a:r>
            <a:endParaRPr lang="ru-RU" sz="1400">
              <a:latin typeface="+mn-lt"/>
            </a:endParaRPr>
          </a:p>
        </c:rich>
      </c:tx>
      <c:layout>
        <c:manualLayout>
          <c:xMode val="edge"/>
          <c:yMode val="edge"/>
          <c:x val="0.31973946101876594"/>
          <c:y val="2.4443468416536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32"/>
          <c:order val="32"/>
          <c:tx>
            <c:v>1 сигма</c:v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'\2025\Аспирантура\Арена 1й класс\[анализ.xlsx]0,2 мм'!$AZ$2:$AZ$157</c:f>
              <c:numCache>
                <c:formatCode>General</c:formatCode>
                <c:ptCount val="156"/>
                <c:pt idx="0">
                  <c:v>-6.6669999999999998</c:v>
                </c:pt>
                <c:pt idx="1">
                  <c:v>-6.6669999999999998</c:v>
                </c:pt>
                <c:pt idx="2">
                  <c:v>-6.6669999999999998</c:v>
                </c:pt>
                <c:pt idx="3">
                  <c:v>-6.6669999999999998</c:v>
                </c:pt>
                <c:pt idx="4">
                  <c:v>-6.6669999999999998</c:v>
                </c:pt>
                <c:pt idx="5">
                  <c:v>-6.6669999999999998</c:v>
                </c:pt>
                <c:pt idx="6">
                  <c:v>-6.6669999999999998</c:v>
                </c:pt>
                <c:pt idx="7">
                  <c:v>-6.6669999999999998</c:v>
                </c:pt>
                <c:pt idx="8">
                  <c:v>-6.6669999999999998</c:v>
                </c:pt>
                <c:pt idx="9">
                  <c:v>-6.6669999999999998</c:v>
                </c:pt>
                <c:pt idx="10">
                  <c:v>-6.6669999999999998</c:v>
                </c:pt>
                <c:pt idx="11">
                  <c:v>-6.6669999999999998</c:v>
                </c:pt>
                <c:pt idx="12">
                  <c:v>-6.6669999999999998</c:v>
                </c:pt>
                <c:pt idx="13">
                  <c:v>-6.6669999999999998</c:v>
                </c:pt>
                <c:pt idx="14">
                  <c:v>-6.6669999999999998</c:v>
                </c:pt>
                <c:pt idx="15">
                  <c:v>-6.6669999999999998</c:v>
                </c:pt>
                <c:pt idx="16">
                  <c:v>-6.6669999999999998</c:v>
                </c:pt>
                <c:pt idx="17">
                  <c:v>-6.6669999999999998</c:v>
                </c:pt>
                <c:pt idx="18">
                  <c:v>-6.6669999999999998</c:v>
                </c:pt>
                <c:pt idx="19">
                  <c:v>-6.6669999999999998</c:v>
                </c:pt>
                <c:pt idx="20">
                  <c:v>-6.6669999999999998</c:v>
                </c:pt>
                <c:pt idx="21">
                  <c:v>-6.6669999999999998</c:v>
                </c:pt>
                <c:pt idx="22">
                  <c:v>-6.6669999999999998</c:v>
                </c:pt>
                <c:pt idx="23">
                  <c:v>-6.6669999999999998</c:v>
                </c:pt>
                <c:pt idx="24">
                  <c:v>-6.6669999999999998</c:v>
                </c:pt>
                <c:pt idx="25">
                  <c:v>-6.6669999999999998</c:v>
                </c:pt>
                <c:pt idx="26">
                  <c:v>-6.6669999999999998</c:v>
                </c:pt>
                <c:pt idx="27">
                  <c:v>-6.6669999999999998</c:v>
                </c:pt>
                <c:pt idx="28">
                  <c:v>-6.6669999999999998</c:v>
                </c:pt>
                <c:pt idx="29">
                  <c:v>-6.6669999999999998</c:v>
                </c:pt>
                <c:pt idx="30">
                  <c:v>-6.6669999999999998</c:v>
                </c:pt>
                <c:pt idx="31">
                  <c:v>-6.6669999999999998</c:v>
                </c:pt>
                <c:pt idx="32">
                  <c:v>-6.6669999999999998</c:v>
                </c:pt>
                <c:pt idx="33">
                  <c:v>-6.6669999999999998</c:v>
                </c:pt>
                <c:pt idx="34">
                  <c:v>-6.6669999999999998</c:v>
                </c:pt>
                <c:pt idx="35">
                  <c:v>-6.6669999999999998</c:v>
                </c:pt>
                <c:pt idx="36">
                  <c:v>-6.6669999999999998</c:v>
                </c:pt>
                <c:pt idx="37">
                  <c:v>-6.6669999999999998</c:v>
                </c:pt>
                <c:pt idx="38">
                  <c:v>-6.6669999999999998</c:v>
                </c:pt>
                <c:pt idx="39">
                  <c:v>-6.6669999999999998</c:v>
                </c:pt>
                <c:pt idx="40">
                  <c:v>-6.6669999999999998</c:v>
                </c:pt>
                <c:pt idx="41">
                  <c:v>-6.6669999999999998</c:v>
                </c:pt>
                <c:pt idx="42">
                  <c:v>-6.6669999999999998</c:v>
                </c:pt>
                <c:pt idx="43">
                  <c:v>-6.6669999999999998</c:v>
                </c:pt>
                <c:pt idx="44">
                  <c:v>-6.6669999999999998</c:v>
                </c:pt>
                <c:pt idx="45">
                  <c:v>-6.6669999999999998</c:v>
                </c:pt>
                <c:pt idx="46">
                  <c:v>-6.6669999999999998</c:v>
                </c:pt>
                <c:pt idx="47">
                  <c:v>-6.6669999999999998</c:v>
                </c:pt>
                <c:pt idx="48">
                  <c:v>-6.6669999999999998</c:v>
                </c:pt>
                <c:pt idx="49">
                  <c:v>-6.6669999999999998</c:v>
                </c:pt>
                <c:pt idx="50">
                  <c:v>-6.6669999999999998</c:v>
                </c:pt>
                <c:pt idx="51">
                  <c:v>-6.6669999999999998</c:v>
                </c:pt>
                <c:pt idx="52">
                  <c:v>-6.6669999999999998</c:v>
                </c:pt>
                <c:pt idx="53">
                  <c:v>-6.6669999999999998</c:v>
                </c:pt>
                <c:pt idx="54">
                  <c:v>-6.6669999999999998</c:v>
                </c:pt>
                <c:pt idx="55">
                  <c:v>-6.6669999999999998</c:v>
                </c:pt>
                <c:pt idx="56">
                  <c:v>-6.6669999999999998</c:v>
                </c:pt>
                <c:pt idx="57">
                  <c:v>-6.6669999999999998</c:v>
                </c:pt>
                <c:pt idx="58">
                  <c:v>-6.6669999999999998</c:v>
                </c:pt>
                <c:pt idx="59">
                  <c:v>-6.6669999999999998</c:v>
                </c:pt>
                <c:pt idx="60">
                  <c:v>-6.6669999999999998</c:v>
                </c:pt>
                <c:pt idx="61">
                  <c:v>-6.6669999999999998</c:v>
                </c:pt>
                <c:pt idx="62">
                  <c:v>-6.6669999999999998</c:v>
                </c:pt>
                <c:pt idx="63">
                  <c:v>-6.6669999999999998</c:v>
                </c:pt>
                <c:pt idx="64">
                  <c:v>-6.6669999999999998</c:v>
                </c:pt>
                <c:pt idx="65">
                  <c:v>-6.6669999999999998</c:v>
                </c:pt>
                <c:pt idx="66">
                  <c:v>-6.6669999999999998</c:v>
                </c:pt>
                <c:pt idx="67">
                  <c:v>-6.6669999999999998</c:v>
                </c:pt>
                <c:pt idx="68">
                  <c:v>-6.6669999999999998</c:v>
                </c:pt>
                <c:pt idx="69">
                  <c:v>-6.6669999999999998</c:v>
                </c:pt>
                <c:pt idx="70">
                  <c:v>-6.6669999999999998</c:v>
                </c:pt>
                <c:pt idx="71">
                  <c:v>-6.6669999999999998</c:v>
                </c:pt>
                <c:pt idx="72">
                  <c:v>-6.6669999999999998</c:v>
                </c:pt>
                <c:pt idx="73">
                  <c:v>-6.6669999999999998</c:v>
                </c:pt>
                <c:pt idx="74">
                  <c:v>-6.6669999999999998</c:v>
                </c:pt>
                <c:pt idx="75">
                  <c:v>-6.6669999999999998</c:v>
                </c:pt>
                <c:pt idx="76">
                  <c:v>-6.6669999999999998</c:v>
                </c:pt>
                <c:pt idx="77">
                  <c:v>-6.6669999999999998</c:v>
                </c:pt>
                <c:pt idx="78">
                  <c:v>-6.6669999999999998</c:v>
                </c:pt>
                <c:pt idx="79">
                  <c:v>-6.6669999999999998</c:v>
                </c:pt>
                <c:pt idx="80">
                  <c:v>-6.6669999999999998</c:v>
                </c:pt>
                <c:pt idx="81">
                  <c:v>-6.6669999999999998</c:v>
                </c:pt>
                <c:pt idx="82">
                  <c:v>-6.6669999999999998</c:v>
                </c:pt>
                <c:pt idx="83">
                  <c:v>-6.6669999999999998</c:v>
                </c:pt>
                <c:pt idx="84">
                  <c:v>-6.6669999999999998</c:v>
                </c:pt>
                <c:pt idx="85">
                  <c:v>-6.6669999999999998</c:v>
                </c:pt>
                <c:pt idx="86">
                  <c:v>-6.6669999999999998</c:v>
                </c:pt>
                <c:pt idx="87">
                  <c:v>-6.6669999999999998</c:v>
                </c:pt>
                <c:pt idx="88">
                  <c:v>-6.6669999999999998</c:v>
                </c:pt>
                <c:pt idx="89">
                  <c:v>-6.6669999999999998</c:v>
                </c:pt>
                <c:pt idx="90">
                  <c:v>-6.6669999999999998</c:v>
                </c:pt>
                <c:pt idx="91">
                  <c:v>-6.6669999999999998</c:v>
                </c:pt>
                <c:pt idx="92">
                  <c:v>-6.6669999999999998</c:v>
                </c:pt>
                <c:pt idx="93">
                  <c:v>-6.6669999999999998</c:v>
                </c:pt>
                <c:pt idx="94">
                  <c:v>-6.6669999999999998</c:v>
                </c:pt>
                <c:pt idx="95">
                  <c:v>-6.6669999999999998</c:v>
                </c:pt>
                <c:pt idx="96">
                  <c:v>-6.6669999999999998</c:v>
                </c:pt>
                <c:pt idx="97">
                  <c:v>-6.6669999999999998</c:v>
                </c:pt>
                <c:pt idx="98">
                  <c:v>-6.6669999999999998</c:v>
                </c:pt>
                <c:pt idx="99">
                  <c:v>-6.6669999999999998</c:v>
                </c:pt>
                <c:pt idx="100">
                  <c:v>-6.6669999999999998</c:v>
                </c:pt>
                <c:pt idx="101">
                  <c:v>-6.6669999999999998</c:v>
                </c:pt>
                <c:pt idx="102">
                  <c:v>-6.6669999999999998</c:v>
                </c:pt>
                <c:pt idx="103">
                  <c:v>-6.6669999999999998</c:v>
                </c:pt>
                <c:pt idx="104">
                  <c:v>-6.6669999999999998</c:v>
                </c:pt>
                <c:pt idx="105">
                  <c:v>-6.6669999999999998</c:v>
                </c:pt>
                <c:pt idx="106">
                  <c:v>-6.6669999999999998</c:v>
                </c:pt>
                <c:pt idx="107">
                  <c:v>-6.6669999999999998</c:v>
                </c:pt>
                <c:pt idx="108">
                  <c:v>-6.6669999999999998</c:v>
                </c:pt>
                <c:pt idx="109">
                  <c:v>-6.6669999999999998</c:v>
                </c:pt>
                <c:pt idx="110">
                  <c:v>-6.6669999999999998</c:v>
                </c:pt>
                <c:pt idx="111">
                  <c:v>-6.6669999999999998</c:v>
                </c:pt>
                <c:pt idx="112">
                  <c:v>-6.6669999999999998</c:v>
                </c:pt>
                <c:pt idx="113">
                  <c:v>-6.6669999999999998</c:v>
                </c:pt>
                <c:pt idx="114">
                  <c:v>-6.6669999999999998</c:v>
                </c:pt>
                <c:pt idx="115">
                  <c:v>-6.6669999999999998</c:v>
                </c:pt>
                <c:pt idx="116">
                  <c:v>-6.6669999999999998</c:v>
                </c:pt>
                <c:pt idx="117">
                  <c:v>-6.6669999999999998</c:v>
                </c:pt>
                <c:pt idx="118">
                  <c:v>-6.6669999999999998</c:v>
                </c:pt>
                <c:pt idx="119">
                  <c:v>-6.6669999999999998</c:v>
                </c:pt>
                <c:pt idx="120">
                  <c:v>-6.6669999999999998</c:v>
                </c:pt>
                <c:pt idx="121">
                  <c:v>-6.6669999999999998</c:v>
                </c:pt>
                <c:pt idx="122">
                  <c:v>-6.6669999999999998</c:v>
                </c:pt>
                <c:pt idx="123">
                  <c:v>-6.6669999999999998</c:v>
                </c:pt>
                <c:pt idx="124">
                  <c:v>-6.6669999999999998</c:v>
                </c:pt>
                <c:pt idx="125">
                  <c:v>-6.6669999999999998</c:v>
                </c:pt>
                <c:pt idx="126">
                  <c:v>-6.6669999999999998</c:v>
                </c:pt>
                <c:pt idx="127">
                  <c:v>-6.6669999999999998</c:v>
                </c:pt>
                <c:pt idx="128">
                  <c:v>-6.6669999999999998</c:v>
                </c:pt>
                <c:pt idx="129">
                  <c:v>-6.6669999999999998</c:v>
                </c:pt>
                <c:pt idx="130">
                  <c:v>-6.6669999999999998</c:v>
                </c:pt>
                <c:pt idx="131">
                  <c:v>-6.6669999999999998</c:v>
                </c:pt>
                <c:pt idx="132">
                  <c:v>-6.6669999999999998</c:v>
                </c:pt>
                <c:pt idx="133">
                  <c:v>-6.6669999999999998</c:v>
                </c:pt>
                <c:pt idx="134">
                  <c:v>-6.6669999999999998</c:v>
                </c:pt>
                <c:pt idx="135">
                  <c:v>-6.6669999999999998</c:v>
                </c:pt>
                <c:pt idx="136">
                  <c:v>-6.6669999999999998</c:v>
                </c:pt>
                <c:pt idx="137">
                  <c:v>-6.6669999999999998</c:v>
                </c:pt>
                <c:pt idx="138">
                  <c:v>-6.6669999999999998</c:v>
                </c:pt>
                <c:pt idx="139">
                  <c:v>-6.6669999999999998</c:v>
                </c:pt>
                <c:pt idx="140">
                  <c:v>-6.6669999999999998</c:v>
                </c:pt>
                <c:pt idx="141">
                  <c:v>-6.6669999999999998</c:v>
                </c:pt>
                <c:pt idx="142">
                  <c:v>-6.6669999999999998</c:v>
                </c:pt>
                <c:pt idx="143">
                  <c:v>-6.6669999999999998</c:v>
                </c:pt>
                <c:pt idx="144">
                  <c:v>-6.6669999999999998</c:v>
                </c:pt>
                <c:pt idx="145">
                  <c:v>-6.6669999999999998</c:v>
                </c:pt>
                <c:pt idx="146">
                  <c:v>-6.6669999999999998</c:v>
                </c:pt>
                <c:pt idx="147">
                  <c:v>-6.6669999999999998</c:v>
                </c:pt>
                <c:pt idx="148">
                  <c:v>-6.6669999999999998</c:v>
                </c:pt>
                <c:pt idx="149">
                  <c:v>-6.6669999999999998</c:v>
                </c:pt>
                <c:pt idx="150">
                  <c:v>-6.6669999999999998</c:v>
                </c:pt>
                <c:pt idx="151">
                  <c:v>-6.6669999999999998</c:v>
                </c:pt>
                <c:pt idx="152">
                  <c:v>-6.6669999999999998</c:v>
                </c:pt>
                <c:pt idx="153">
                  <c:v>-6.6669999999999998</c:v>
                </c:pt>
                <c:pt idx="154">
                  <c:v>-6.6669999999999998</c:v>
                </c:pt>
                <c:pt idx="155">
                  <c:v>-6.6669999999999998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91-4230-89FC-556321D64B87}"/>
            </c:ext>
          </c:extLst>
        </c:ser>
        <c:ser>
          <c:idx val="33"/>
          <c:order val="33"/>
          <c:tx>
            <c:v>1сигма</c:v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'\2025\Аспирантура\Арена 1й класс\[анализ.xlsx]0,2 мм'!$BA$2:$BA$157</c:f>
              <c:numCache>
                <c:formatCode>General</c:formatCode>
                <c:ptCount val="156"/>
                <c:pt idx="0">
                  <c:v>6.6669999999999998</c:v>
                </c:pt>
                <c:pt idx="1">
                  <c:v>6.6669999999999998</c:v>
                </c:pt>
                <c:pt idx="2">
                  <c:v>6.6669999999999998</c:v>
                </c:pt>
                <c:pt idx="3">
                  <c:v>6.6669999999999998</c:v>
                </c:pt>
                <c:pt idx="4">
                  <c:v>6.6669999999999998</c:v>
                </c:pt>
                <c:pt idx="5">
                  <c:v>6.6669999999999998</c:v>
                </c:pt>
                <c:pt idx="6">
                  <c:v>6.6669999999999998</c:v>
                </c:pt>
                <c:pt idx="7">
                  <c:v>6.6669999999999998</c:v>
                </c:pt>
                <c:pt idx="8">
                  <c:v>6.6669999999999998</c:v>
                </c:pt>
                <c:pt idx="9">
                  <c:v>6.6669999999999998</c:v>
                </c:pt>
                <c:pt idx="10">
                  <c:v>6.6669999999999998</c:v>
                </c:pt>
                <c:pt idx="11">
                  <c:v>6.6669999999999998</c:v>
                </c:pt>
                <c:pt idx="12">
                  <c:v>6.6669999999999998</c:v>
                </c:pt>
                <c:pt idx="13">
                  <c:v>6.6669999999999998</c:v>
                </c:pt>
                <c:pt idx="14">
                  <c:v>6.6669999999999998</c:v>
                </c:pt>
                <c:pt idx="15">
                  <c:v>6.6669999999999998</c:v>
                </c:pt>
                <c:pt idx="16">
                  <c:v>6.6669999999999998</c:v>
                </c:pt>
                <c:pt idx="17">
                  <c:v>6.6669999999999998</c:v>
                </c:pt>
                <c:pt idx="18">
                  <c:v>6.6669999999999998</c:v>
                </c:pt>
                <c:pt idx="19">
                  <c:v>6.6669999999999998</c:v>
                </c:pt>
                <c:pt idx="20">
                  <c:v>6.6669999999999998</c:v>
                </c:pt>
                <c:pt idx="21">
                  <c:v>6.6669999999999998</c:v>
                </c:pt>
                <c:pt idx="22">
                  <c:v>6.6669999999999998</c:v>
                </c:pt>
                <c:pt idx="23">
                  <c:v>6.6669999999999998</c:v>
                </c:pt>
                <c:pt idx="24">
                  <c:v>6.6669999999999998</c:v>
                </c:pt>
                <c:pt idx="25">
                  <c:v>6.6669999999999998</c:v>
                </c:pt>
                <c:pt idx="26">
                  <c:v>6.6669999999999998</c:v>
                </c:pt>
                <c:pt idx="27">
                  <c:v>6.6669999999999998</c:v>
                </c:pt>
                <c:pt idx="28">
                  <c:v>6.6669999999999998</c:v>
                </c:pt>
                <c:pt idx="29">
                  <c:v>6.6669999999999998</c:v>
                </c:pt>
                <c:pt idx="30">
                  <c:v>6.6669999999999998</c:v>
                </c:pt>
                <c:pt idx="31">
                  <c:v>6.6669999999999998</c:v>
                </c:pt>
                <c:pt idx="32">
                  <c:v>6.6669999999999998</c:v>
                </c:pt>
                <c:pt idx="33">
                  <c:v>6.6669999999999998</c:v>
                </c:pt>
                <c:pt idx="34">
                  <c:v>6.6669999999999998</c:v>
                </c:pt>
                <c:pt idx="35">
                  <c:v>6.6669999999999998</c:v>
                </c:pt>
                <c:pt idx="36">
                  <c:v>6.6669999999999998</c:v>
                </c:pt>
                <c:pt idx="37">
                  <c:v>6.6669999999999998</c:v>
                </c:pt>
                <c:pt idx="38">
                  <c:v>6.6669999999999998</c:v>
                </c:pt>
                <c:pt idx="39">
                  <c:v>6.6669999999999998</c:v>
                </c:pt>
                <c:pt idx="40">
                  <c:v>6.6669999999999998</c:v>
                </c:pt>
                <c:pt idx="41">
                  <c:v>6.6669999999999998</c:v>
                </c:pt>
                <c:pt idx="42">
                  <c:v>6.6669999999999998</c:v>
                </c:pt>
                <c:pt idx="43">
                  <c:v>6.6669999999999998</c:v>
                </c:pt>
                <c:pt idx="44">
                  <c:v>6.6669999999999998</c:v>
                </c:pt>
                <c:pt idx="45">
                  <c:v>6.6669999999999998</c:v>
                </c:pt>
                <c:pt idx="46">
                  <c:v>6.6669999999999998</c:v>
                </c:pt>
                <c:pt idx="47">
                  <c:v>6.6669999999999998</c:v>
                </c:pt>
                <c:pt idx="48">
                  <c:v>6.6669999999999998</c:v>
                </c:pt>
                <c:pt idx="49">
                  <c:v>6.6669999999999998</c:v>
                </c:pt>
                <c:pt idx="50">
                  <c:v>6.6669999999999998</c:v>
                </c:pt>
                <c:pt idx="51">
                  <c:v>6.6669999999999998</c:v>
                </c:pt>
                <c:pt idx="52">
                  <c:v>6.6669999999999998</c:v>
                </c:pt>
                <c:pt idx="53">
                  <c:v>6.6669999999999998</c:v>
                </c:pt>
                <c:pt idx="54">
                  <c:v>6.6669999999999998</c:v>
                </c:pt>
                <c:pt idx="55">
                  <c:v>6.6669999999999998</c:v>
                </c:pt>
                <c:pt idx="56">
                  <c:v>6.6669999999999998</c:v>
                </c:pt>
                <c:pt idx="57">
                  <c:v>6.6669999999999998</c:v>
                </c:pt>
                <c:pt idx="58">
                  <c:v>6.6669999999999998</c:v>
                </c:pt>
                <c:pt idx="59">
                  <c:v>6.6669999999999998</c:v>
                </c:pt>
                <c:pt idx="60">
                  <c:v>6.6669999999999998</c:v>
                </c:pt>
                <c:pt idx="61">
                  <c:v>6.6669999999999998</c:v>
                </c:pt>
                <c:pt idx="62">
                  <c:v>6.6669999999999998</c:v>
                </c:pt>
                <c:pt idx="63">
                  <c:v>6.6669999999999998</c:v>
                </c:pt>
                <c:pt idx="64">
                  <c:v>6.6669999999999998</c:v>
                </c:pt>
                <c:pt idx="65">
                  <c:v>6.6669999999999998</c:v>
                </c:pt>
                <c:pt idx="66">
                  <c:v>6.6669999999999998</c:v>
                </c:pt>
                <c:pt idx="67">
                  <c:v>6.6669999999999998</c:v>
                </c:pt>
                <c:pt idx="68">
                  <c:v>6.6669999999999998</c:v>
                </c:pt>
                <c:pt idx="69">
                  <c:v>6.6669999999999998</c:v>
                </c:pt>
                <c:pt idx="70">
                  <c:v>6.6669999999999998</c:v>
                </c:pt>
                <c:pt idx="71">
                  <c:v>6.6669999999999998</c:v>
                </c:pt>
                <c:pt idx="72">
                  <c:v>6.6669999999999998</c:v>
                </c:pt>
                <c:pt idx="73">
                  <c:v>6.6669999999999998</c:v>
                </c:pt>
                <c:pt idx="74">
                  <c:v>6.6669999999999998</c:v>
                </c:pt>
                <c:pt idx="75">
                  <c:v>6.6669999999999998</c:v>
                </c:pt>
                <c:pt idx="76">
                  <c:v>6.6669999999999998</c:v>
                </c:pt>
                <c:pt idx="77">
                  <c:v>6.6669999999999998</c:v>
                </c:pt>
                <c:pt idx="78">
                  <c:v>6.6669999999999998</c:v>
                </c:pt>
                <c:pt idx="79">
                  <c:v>6.6669999999999998</c:v>
                </c:pt>
                <c:pt idx="80">
                  <c:v>6.6669999999999998</c:v>
                </c:pt>
                <c:pt idx="81">
                  <c:v>6.6669999999999998</c:v>
                </c:pt>
                <c:pt idx="82">
                  <c:v>6.6669999999999998</c:v>
                </c:pt>
                <c:pt idx="83">
                  <c:v>6.6669999999999998</c:v>
                </c:pt>
                <c:pt idx="84">
                  <c:v>6.6669999999999998</c:v>
                </c:pt>
                <c:pt idx="85">
                  <c:v>6.6669999999999998</c:v>
                </c:pt>
                <c:pt idx="86">
                  <c:v>6.6669999999999998</c:v>
                </c:pt>
                <c:pt idx="87">
                  <c:v>6.6669999999999998</c:v>
                </c:pt>
                <c:pt idx="88">
                  <c:v>6.6669999999999998</c:v>
                </c:pt>
                <c:pt idx="89">
                  <c:v>6.6669999999999998</c:v>
                </c:pt>
                <c:pt idx="90">
                  <c:v>6.6669999999999998</c:v>
                </c:pt>
                <c:pt idx="91">
                  <c:v>6.6669999999999998</c:v>
                </c:pt>
                <c:pt idx="92">
                  <c:v>6.6669999999999998</c:v>
                </c:pt>
                <c:pt idx="93">
                  <c:v>6.6669999999999998</c:v>
                </c:pt>
                <c:pt idx="94">
                  <c:v>6.6669999999999998</c:v>
                </c:pt>
                <c:pt idx="95">
                  <c:v>6.6669999999999998</c:v>
                </c:pt>
                <c:pt idx="96">
                  <c:v>6.6669999999999998</c:v>
                </c:pt>
                <c:pt idx="97">
                  <c:v>6.6669999999999998</c:v>
                </c:pt>
                <c:pt idx="98">
                  <c:v>6.6669999999999998</c:v>
                </c:pt>
                <c:pt idx="99">
                  <c:v>6.6669999999999998</c:v>
                </c:pt>
                <c:pt idx="100">
                  <c:v>6.6669999999999998</c:v>
                </c:pt>
                <c:pt idx="101">
                  <c:v>6.6669999999999998</c:v>
                </c:pt>
                <c:pt idx="102">
                  <c:v>6.6669999999999998</c:v>
                </c:pt>
                <c:pt idx="103">
                  <c:v>6.6669999999999998</c:v>
                </c:pt>
                <c:pt idx="104">
                  <c:v>6.6669999999999998</c:v>
                </c:pt>
                <c:pt idx="105">
                  <c:v>6.6669999999999998</c:v>
                </c:pt>
                <c:pt idx="106">
                  <c:v>6.6669999999999998</c:v>
                </c:pt>
                <c:pt idx="107">
                  <c:v>6.6669999999999998</c:v>
                </c:pt>
                <c:pt idx="108">
                  <c:v>6.6669999999999998</c:v>
                </c:pt>
                <c:pt idx="109">
                  <c:v>6.6669999999999998</c:v>
                </c:pt>
                <c:pt idx="110">
                  <c:v>6.6669999999999998</c:v>
                </c:pt>
                <c:pt idx="111">
                  <c:v>6.6669999999999998</c:v>
                </c:pt>
                <c:pt idx="112">
                  <c:v>6.6669999999999998</c:v>
                </c:pt>
                <c:pt idx="113">
                  <c:v>6.6669999999999998</c:v>
                </c:pt>
                <c:pt idx="114">
                  <c:v>6.6669999999999998</c:v>
                </c:pt>
                <c:pt idx="115">
                  <c:v>6.6669999999999998</c:v>
                </c:pt>
                <c:pt idx="116">
                  <c:v>6.6669999999999998</c:v>
                </c:pt>
                <c:pt idx="117">
                  <c:v>6.6669999999999998</c:v>
                </c:pt>
                <c:pt idx="118">
                  <c:v>6.6669999999999998</c:v>
                </c:pt>
                <c:pt idx="119">
                  <c:v>6.6669999999999998</c:v>
                </c:pt>
                <c:pt idx="120">
                  <c:v>6.6669999999999998</c:v>
                </c:pt>
                <c:pt idx="121">
                  <c:v>6.6669999999999998</c:v>
                </c:pt>
                <c:pt idx="122">
                  <c:v>6.6669999999999998</c:v>
                </c:pt>
                <c:pt idx="123">
                  <c:v>6.6669999999999998</c:v>
                </c:pt>
                <c:pt idx="124">
                  <c:v>6.6669999999999998</c:v>
                </c:pt>
                <c:pt idx="125">
                  <c:v>6.6669999999999998</c:v>
                </c:pt>
                <c:pt idx="126">
                  <c:v>6.6669999999999998</c:v>
                </c:pt>
                <c:pt idx="127">
                  <c:v>6.6669999999999998</c:v>
                </c:pt>
                <c:pt idx="128">
                  <c:v>6.6669999999999998</c:v>
                </c:pt>
                <c:pt idx="129">
                  <c:v>6.6669999999999998</c:v>
                </c:pt>
                <c:pt idx="130">
                  <c:v>6.6669999999999998</c:v>
                </c:pt>
                <c:pt idx="131">
                  <c:v>6.6669999999999998</c:v>
                </c:pt>
                <c:pt idx="132">
                  <c:v>6.6669999999999998</c:v>
                </c:pt>
                <c:pt idx="133">
                  <c:v>6.6669999999999998</c:v>
                </c:pt>
                <c:pt idx="134">
                  <c:v>6.6669999999999998</c:v>
                </c:pt>
                <c:pt idx="135">
                  <c:v>6.6669999999999998</c:v>
                </c:pt>
                <c:pt idx="136">
                  <c:v>6.6669999999999998</c:v>
                </c:pt>
                <c:pt idx="137">
                  <c:v>6.6669999999999998</c:v>
                </c:pt>
                <c:pt idx="138">
                  <c:v>6.6669999999999998</c:v>
                </c:pt>
                <c:pt idx="139">
                  <c:v>6.6669999999999998</c:v>
                </c:pt>
                <c:pt idx="140">
                  <c:v>6.6669999999999998</c:v>
                </c:pt>
                <c:pt idx="141">
                  <c:v>6.6669999999999998</c:v>
                </c:pt>
                <c:pt idx="142">
                  <c:v>6.6669999999999998</c:v>
                </c:pt>
                <c:pt idx="143">
                  <c:v>6.6669999999999998</c:v>
                </c:pt>
                <c:pt idx="144">
                  <c:v>6.6669999999999998</c:v>
                </c:pt>
                <c:pt idx="145">
                  <c:v>6.6669999999999998</c:v>
                </c:pt>
                <c:pt idx="146">
                  <c:v>6.6669999999999998</c:v>
                </c:pt>
                <c:pt idx="147">
                  <c:v>6.6669999999999998</c:v>
                </c:pt>
                <c:pt idx="148">
                  <c:v>6.6669999999999998</c:v>
                </c:pt>
                <c:pt idx="149">
                  <c:v>6.6669999999999998</c:v>
                </c:pt>
                <c:pt idx="150">
                  <c:v>6.6669999999999998</c:v>
                </c:pt>
                <c:pt idx="151">
                  <c:v>6.6669999999999998</c:v>
                </c:pt>
                <c:pt idx="152">
                  <c:v>6.6669999999999998</c:v>
                </c:pt>
                <c:pt idx="153">
                  <c:v>6.6669999999999998</c:v>
                </c:pt>
                <c:pt idx="154">
                  <c:v>6.6669999999999998</c:v>
                </c:pt>
                <c:pt idx="155">
                  <c:v>6.6669999999999998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A91-4230-89FC-556321D64B87}"/>
            </c:ext>
          </c:extLst>
        </c:ser>
        <c:ser>
          <c:idx val="34"/>
          <c:order val="34"/>
          <c:tx>
            <c:v>2сигма</c:v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'\2025\Аспирантура\Арена 1й класс\[анализ.xlsx]0,2 мм'!$BB$2:$BB$157</c:f>
              <c:numCache>
                <c:formatCode>General</c:formatCode>
                <c:ptCount val="156"/>
                <c:pt idx="0">
                  <c:v>-13.334</c:v>
                </c:pt>
                <c:pt idx="1">
                  <c:v>-13.334</c:v>
                </c:pt>
                <c:pt idx="2">
                  <c:v>-13.334</c:v>
                </c:pt>
                <c:pt idx="3">
                  <c:v>-13.334</c:v>
                </c:pt>
                <c:pt idx="4">
                  <c:v>-13.334</c:v>
                </c:pt>
                <c:pt idx="5">
                  <c:v>-13.334</c:v>
                </c:pt>
                <c:pt idx="6">
                  <c:v>-13.334</c:v>
                </c:pt>
                <c:pt idx="7">
                  <c:v>-13.334</c:v>
                </c:pt>
                <c:pt idx="8">
                  <c:v>-13.334</c:v>
                </c:pt>
                <c:pt idx="9">
                  <c:v>-13.334</c:v>
                </c:pt>
                <c:pt idx="10">
                  <c:v>-13.334</c:v>
                </c:pt>
                <c:pt idx="11">
                  <c:v>-13.334</c:v>
                </c:pt>
                <c:pt idx="12">
                  <c:v>-13.334</c:v>
                </c:pt>
                <c:pt idx="13">
                  <c:v>-13.334</c:v>
                </c:pt>
                <c:pt idx="14">
                  <c:v>-13.334</c:v>
                </c:pt>
                <c:pt idx="15">
                  <c:v>-13.334</c:v>
                </c:pt>
                <c:pt idx="16">
                  <c:v>-13.334</c:v>
                </c:pt>
                <c:pt idx="17">
                  <c:v>-13.334</c:v>
                </c:pt>
                <c:pt idx="18">
                  <c:v>-13.334</c:v>
                </c:pt>
                <c:pt idx="19">
                  <c:v>-13.334</c:v>
                </c:pt>
                <c:pt idx="20">
                  <c:v>-13.334</c:v>
                </c:pt>
                <c:pt idx="21">
                  <c:v>-13.334</c:v>
                </c:pt>
                <c:pt idx="22">
                  <c:v>-13.334</c:v>
                </c:pt>
                <c:pt idx="23">
                  <c:v>-13.334</c:v>
                </c:pt>
                <c:pt idx="24">
                  <c:v>-13.334</c:v>
                </c:pt>
                <c:pt idx="25">
                  <c:v>-13.334</c:v>
                </c:pt>
                <c:pt idx="26">
                  <c:v>-13.334</c:v>
                </c:pt>
                <c:pt idx="27">
                  <c:v>-13.334</c:v>
                </c:pt>
                <c:pt idx="28">
                  <c:v>-13.334</c:v>
                </c:pt>
                <c:pt idx="29">
                  <c:v>-13.334</c:v>
                </c:pt>
                <c:pt idx="30">
                  <c:v>-13.334</c:v>
                </c:pt>
                <c:pt idx="31">
                  <c:v>-13.334</c:v>
                </c:pt>
                <c:pt idx="32">
                  <c:v>-13.334</c:v>
                </c:pt>
                <c:pt idx="33">
                  <c:v>-13.334</c:v>
                </c:pt>
                <c:pt idx="34">
                  <c:v>-13.334</c:v>
                </c:pt>
                <c:pt idx="35">
                  <c:v>-13.334</c:v>
                </c:pt>
                <c:pt idx="36">
                  <c:v>-13.334</c:v>
                </c:pt>
                <c:pt idx="37">
                  <c:v>-13.334</c:v>
                </c:pt>
                <c:pt idx="38">
                  <c:v>-13.334</c:v>
                </c:pt>
                <c:pt idx="39">
                  <c:v>-13.334</c:v>
                </c:pt>
                <c:pt idx="40">
                  <c:v>-13.334</c:v>
                </c:pt>
                <c:pt idx="41">
                  <c:v>-13.334</c:v>
                </c:pt>
                <c:pt idx="42">
                  <c:v>-13.334</c:v>
                </c:pt>
                <c:pt idx="43">
                  <c:v>-13.334</c:v>
                </c:pt>
                <c:pt idx="44">
                  <c:v>-13.334</c:v>
                </c:pt>
                <c:pt idx="45">
                  <c:v>-13.334</c:v>
                </c:pt>
                <c:pt idx="46">
                  <c:v>-13.334</c:v>
                </c:pt>
                <c:pt idx="47">
                  <c:v>-13.334</c:v>
                </c:pt>
                <c:pt idx="48">
                  <c:v>-13.334</c:v>
                </c:pt>
                <c:pt idx="49">
                  <c:v>-13.334</c:v>
                </c:pt>
                <c:pt idx="50">
                  <c:v>-13.334</c:v>
                </c:pt>
                <c:pt idx="51">
                  <c:v>-13.334</c:v>
                </c:pt>
                <c:pt idx="52">
                  <c:v>-13.334</c:v>
                </c:pt>
                <c:pt idx="53">
                  <c:v>-13.334</c:v>
                </c:pt>
                <c:pt idx="54">
                  <c:v>-13.334</c:v>
                </c:pt>
                <c:pt idx="55">
                  <c:v>-13.334</c:v>
                </c:pt>
                <c:pt idx="56">
                  <c:v>-13.334</c:v>
                </c:pt>
                <c:pt idx="57">
                  <c:v>-13.334</c:v>
                </c:pt>
                <c:pt idx="58">
                  <c:v>-13.334</c:v>
                </c:pt>
                <c:pt idx="59">
                  <c:v>-13.334</c:v>
                </c:pt>
                <c:pt idx="60">
                  <c:v>-13.334</c:v>
                </c:pt>
                <c:pt idx="61">
                  <c:v>-13.334</c:v>
                </c:pt>
                <c:pt idx="62">
                  <c:v>-13.334</c:v>
                </c:pt>
                <c:pt idx="63">
                  <c:v>-13.334</c:v>
                </c:pt>
                <c:pt idx="64">
                  <c:v>-13.334</c:v>
                </c:pt>
                <c:pt idx="65">
                  <c:v>-13.334</c:v>
                </c:pt>
                <c:pt idx="66">
                  <c:v>-13.334</c:v>
                </c:pt>
                <c:pt idx="67">
                  <c:v>-13.334</c:v>
                </c:pt>
                <c:pt idx="68">
                  <c:v>-13.334</c:v>
                </c:pt>
                <c:pt idx="69">
                  <c:v>-13.334</c:v>
                </c:pt>
                <c:pt idx="70">
                  <c:v>-13.334</c:v>
                </c:pt>
                <c:pt idx="71">
                  <c:v>-13.334</c:v>
                </c:pt>
                <c:pt idx="72">
                  <c:v>-13.334</c:v>
                </c:pt>
                <c:pt idx="73">
                  <c:v>-13.334</c:v>
                </c:pt>
                <c:pt idx="74">
                  <c:v>-13.334</c:v>
                </c:pt>
                <c:pt idx="75">
                  <c:v>-13.334</c:v>
                </c:pt>
                <c:pt idx="76">
                  <c:v>-13.334</c:v>
                </c:pt>
                <c:pt idx="77">
                  <c:v>-13.334</c:v>
                </c:pt>
                <c:pt idx="78">
                  <c:v>-13.334</c:v>
                </c:pt>
                <c:pt idx="79">
                  <c:v>-13.334</c:v>
                </c:pt>
                <c:pt idx="80">
                  <c:v>-13.334</c:v>
                </c:pt>
                <c:pt idx="81">
                  <c:v>-13.334</c:v>
                </c:pt>
                <c:pt idx="82">
                  <c:v>-13.334</c:v>
                </c:pt>
                <c:pt idx="83">
                  <c:v>-13.334</c:v>
                </c:pt>
                <c:pt idx="84">
                  <c:v>-13.334</c:v>
                </c:pt>
                <c:pt idx="85">
                  <c:v>-13.334</c:v>
                </c:pt>
                <c:pt idx="86">
                  <c:v>-13.334</c:v>
                </c:pt>
                <c:pt idx="87">
                  <c:v>-13.334</c:v>
                </c:pt>
                <c:pt idx="88">
                  <c:v>-13.334</c:v>
                </c:pt>
                <c:pt idx="89">
                  <c:v>-13.334</c:v>
                </c:pt>
                <c:pt idx="90">
                  <c:v>-13.334</c:v>
                </c:pt>
                <c:pt idx="91">
                  <c:v>-13.334</c:v>
                </c:pt>
                <c:pt idx="92">
                  <c:v>-13.334</c:v>
                </c:pt>
                <c:pt idx="93">
                  <c:v>-13.334</c:v>
                </c:pt>
                <c:pt idx="94">
                  <c:v>-13.334</c:v>
                </c:pt>
                <c:pt idx="95">
                  <c:v>-13.334</c:v>
                </c:pt>
                <c:pt idx="96">
                  <c:v>-13.334</c:v>
                </c:pt>
                <c:pt idx="97">
                  <c:v>-13.334</c:v>
                </c:pt>
                <c:pt idx="98">
                  <c:v>-13.334</c:v>
                </c:pt>
                <c:pt idx="99">
                  <c:v>-13.334</c:v>
                </c:pt>
                <c:pt idx="100">
                  <c:v>-13.334</c:v>
                </c:pt>
                <c:pt idx="101">
                  <c:v>-13.334</c:v>
                </c:pt>
                <c:pt idx="102">
                  <c:v>-13.334</c:v>
                </c:pt>
                <c:pt idx="103">
                  <c:v>-13.334</c:v>
                </c:pt>
                <c:pt idx="104">
                  <c:v>-13.334</c:v>
                </c:pt>
                <c:pt idx="105">
                  <c:v>-13.334</c:v>
                </c:pt>
                <c:pt idx="106">
                  <c:v>-13.334</c:v>
                </c:pt>
                <c:pt idx="107">
                  <c:v>-13.334</c:v>
                </c:pt>
                <c:pt idx="108">
                  <c:v>-13.334</c:v>
                </c:pt>
                <c:pt idx="109">
                  <c:v>-13.334</c:v>
                </c:pt>
                <c:pt idx="110">
                  <c:v>-13.334</c:v>
                </c:pt>
                <c:pt idx="111">
                  <c:v>-13.334</c:v>
                </c:pt>
                <c:pt idx="112">
                  <c:v>-13.334</c:v>
                </c:pt>
                <c:pt idx="113">
                  <c:v>-13.334</c:v>
                </c:pt>
                <c:pt idx="114">
                  <c:v>-13.334</c:v>
                </c:pt>
                <c:pt idx="115">
                  <c:v>-13.334</c:v>
                </c:pt>
                <c:pt idx="116">
                  <c:v>-13.334</c:v>
                </c:pt>
                <c:pt idx="117">
                  <c:v>-13.334</c:v>
                </c:pt>
                <c:pt idx="118">
                  <c:v>-13.334</c:v>
                </c:pt>
                <c:pt idx="119">
                  <c:v>-13.334</c:v>
                </c:pt>
                <c:pt idx="120">
                  <c:v>-13.334</c:v>
                </c:pt>
                <c:pt idx="121">
                  <c:v>-13.334</c:v>
                </c:pt>
                <c:pt idx="122">
                  <c:v>-13.334</c:v>
                </c:pt>
                <c:pt idx="123">
                  <c:v>-13.334</c:v>
                </c:pt>
                <c:pt idx="124">
                  <c:v>-13.334</c:v>
                </c:pt>
                <c:pt idx="125">
                  <c:v>-13.334</c:v>
                </c:pt>
                <c:pt idx="126">
                  <c:v>-13.334</c:v>
                </c:pt>
                <c:pt idx="127">
                  <c:v>-13.334</c:v>
                </c:pt>
                <c:pt idx="128">
                  <c:v>-13.334</c:v>
                </c:pt>
                <c:pt idx="129">
                  <c:v>-13.334</c:v>
                </c:pt>
                <c:pt idx="130">
                  <c:v>-13.334</c:v>
                </c:pt>
                <c:pt idx="131">
                  <c:v>-13.334</c:v>
                </c:pt>
                <c:pt idx="132">
                  <c:v>-13.334</c:v>
                </c:pt>
                <c:pt idx="133">
                  <c:v>-13.334</c:v>
                </c:pt>
                <c:pt idx="134">
                  <c:v>-13.334</c:v>
                </c:pt>
                <c:pt idx="135">
                  <c:v>-13.334</c:v>
                </c:pt>
                <c:pt idx="136">
                  <c:v>-13.334</c:v>
                </c:pt>
                <c:pt idx="137">
                  <c:v>-13.334</c:v>
                </c:pt>
                <c:pt idx="138">
                  <c:v>-13.334</c:v>
                </c:pt>
                <c:pt idx="139">
                  <c:v>-13.334</c:v>
                </c:pt>
                <c:pt idx="140">
                  <c:v>-13.334</c:v>
                </c:pt>
                <c:pt idx="141">
                  <c:v>-13.334</c:v>
                </c:pt>
                <c:pt idx="142">
                  <c:v>-13.334</c:v>
                </c:pt>
                <c:pt idx="143">
                  <c:v>-13.334</c:v>
                </c:pt>
                <c:pt idx="144">
                  <c:v>-13.334</c:v>
                </c:pt>
                <c:pt idx="145">
                  <c:v>-13.334</c:v>
                </c:pt>
                <c:pt idx="146">
                  <c:v>-13.334</c:v>
                </c:pt>
                <c:pt idx="147">
                  <c:v>-13.334</c:v>
                </c:pt>
                <c:pt idx="148">
                  <c:v>-13.334</c:v>
                </c:pt>
                <c:pt idx="149">
                  <c:v>-13.334</c:v>
                </c:pt>
                <c:pt idx="150">
                  <c:v>-13.334</c:v>
                </c:pt>
                <c:pt idx="151">
                  <c:v>-13.334</c:v>
                </c:pt>
                <c:pt idx="152">
                  <c:v>-13.334</c:v>
                </c:pt>
                <c:pt idx="153">
                  <c:v>-13.334</c:v>
                </c:pt>
                <c:pt idx="154">
                  <c:v>-13.334</c:v>
                </c:pt>
                <c:pt idx="155">
                  <c:v>-13.334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A91-4230-89FC-556321D64B87}"/>
            </c:ext>
          </c:extLst>
        </c:ser>
        <c:ser>
          <c:idx val="35"/>
          <c:order val="35"/>
          <c:tx>
            <c:v>2 сигма</c:v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'\2025\Аспирантура\Арена 1й класс\[анализ.xlsx]0,2 мм'!$BC$2:$BC$157</c:f>
              <c:numCache>
                <c:formatCode>General</c:formatCode>
                <c:ptCount val="156"/>
                <c:pt idx="0">
                  <c:v>13.334</c:v>
                </c:pt>
                <c:pt idx="1">
                  <c:v>13.334</c:v>
                </c:pt>
                <c:pt idx="2">
                  <c:v>13.334</c:v>
                </c:pt>
                <c:pt idx="3">
                  <c:v>13.334</c:v>
                </c:pt>
                <c:pt idx="4">
                  <c:v>13.334</c:v>
                </c:pt>
                <c:pt idx="5">
                  <c:v>13.334</c:v>
                </c:pt>
                <c:pt idx="6">
                  <c:v>13.334</c:v>
                </c:pt>
                <c:pt idx="7">
                  <c:v>13.334</c:v>
                </c:pt>
                <c:pt idx="8">
                  <c:v>13.334</c:v>
                </c:pt>
                <c:pt idx="9">
                  <c:v>13.334</c:v>
                </c:pt>
                <c:pt idx="10">
                  <c:v>13.334</c:v>
                </c:pt>
                <c:pt idx="11">
                  <c:v>13.334</c:v>
                </c:pt>
                <c:pt idx="12">
                  <c:v>13.334</c:v>
                </c:pt>
                <c:pt idx="13">
                  <c:v>13.334</c:v>
                </c:pt>
                <c:pt idx="14">
                  <c:v>13.334</c:v>
                </c:pt>
                <c:pt idx="15">
                  <c:v>13.334</c:v>
                </c:pt>
                <c:pt idx="16">
                  <c:v>13.334</c:v>
                </c:pt>
                <c:pt idx="17">
                  <c:v>13.334</c:v>
                </c:pt>
                <c:pt idx="18">
                  <c:v>13.334</c:v>
                </c:pt>
                <c:pt idx="19">
                  <c:v>13.334</c:v>
                </c:pt>
                <c:pt idx="20">
                  <c:v>13.334</c:v>
                </c:pt>
                <c:pt idx="21">
                  <c:v>13.334</c:v>
                </c:pt>
                <c:pt idx="22">
                  <c:v>13.334</c:v>
                </c:pt>
                <c:pt idx="23">
                  <c:v>13.334</c:v>
                </c:pt>
                <c:pt idx="24">
                  <c:v>13.334</c:v>
                </c:pt>
                <c:pt idx="25">
                  <c:v>13.334</c:v>
                </c:pt>
                <c:pt idx="26">
                  <c:v>13.334</c:v>
                </c:pt>
                <c:pt idx="27">
                  <c:v>13.334</c:v>
                </c:pt>
                <c:pt idx="28">
                  <c:v>13.334</c:v>
                </c:pt>
                <c:pt idx="29">
                  <c:v>13.334</c:v>
                </c:pt>
                <c:pt idx="30">
                  <c:v>13.334</c:v>
                </c:pt>
                <c:pt idx="31">
                  <c:v>13.334</c:v>
                </c:pt>
                <c:pt idx="32">
                  <c:v>13.334</c:v>
                </c:pt>
                <c:pt idx="33">
                  <c:v>13.334</c:v>
                </c:pt>
                <c:pt idx="34">
                  <c:v>13.334</c:v>
                </c:pt>
                <c:pt idx="35">
                  <c:v>13.334</c:v>
                </c:pt>
                <c:pt idx="36">
                  <c:v>13.334</c:v>
                </c:pt>
                <c:pt idx="37">
                  <c:v>13.334</c:v>
                </c:pt>
                <c:pt idx="38">
                  <c:v>13.334</c:v>
                </c:pt>
                <c:pt idx="39">
                  <c:v>13.334</c:v>
                </c:pt>
                <c:pt idx="40">
                  <c:v>13.334</c:v>
                </c:pt>
                <c:pt idx="41">
                  <c:v>13.334</c:v>
                </c:pt>
                <c:pt idx="42">
                  <c:v>13.334</c:v>
                </c:pt>
                <c:pt idx="43">
                  <c:v>13.334</c:v>
                </c:pt>
                <c:pt idx="44">
                  <c:v>13.334</c:v>
                </c:pt>
                <c:pt idx="45">
                  <c:v>13.334</c:v>
                </c:pt>
                <c:pt idx="46">
                  <c:v>13.334</c:v>
                </c:pt>
                <c:pt idx="47">
                  <c:v>13.334</c:v>
                </c:pt>
                <c:pt idx="48">
                  <c:v>13.334</c:v>
                </c:pt>
                <c:pt idx="49">
                  <c:v>13.334</c:v>
                </c:pt>
                <c:pt idx="50">
                  <c:v>13.334</c:v>
                </c:pt>
                <c:pt idx="51">
                  <c:v>13.334</c:v>
                </c:pt>
                <c:pt idx="52">
                  <c:v>13.334</c:v>
                </c:pt>
                <c:pt idx="53">
                  <c:v>13.334</c:v>
                </c:pt>
                <c:pt idx="54">
                  <c:v>13.334</c:v>
                </c:pt>
                <c:pt idx="55">
                  <c:v>13.334</c:v>
                </c:pt>
                <c:pt idx="56">
                  <c:v>13.334</c:v>
                </c:pt>
                <c:pt idx="57">
                  <c:v>13.334</c:v>
                </c:pt>
                <c:pt idx="58">
                  <c:v>13.334</c:v>
                </c:pt>
                <c:pt idx="59">
                  <c:v>13.334</c:v>
                </c:pt>
                <c:pt idx="60">
                  <c:v>13.334</c:v>
                </c:pt>
                <c:pt idx="61">
                  <c:v>13.334</c:v>
                </c:pt>
                <c:pt idx="62">
                  <c:v>13.334</c:v>
                </c:pt>
                <c:pt idx="63">
                  <c:v>13.334</c:v>
                </c:pt>
                <c:pt idx="64">
                  <c:v>13.334</c:v>
                </c:pt>
                <c:pt idx="65">
                  <c:v>13.334</c:v>
                </c:pt>
                <c:pt idx="66">
                  <c:v>13.334</c:v>
                </c:pt>
                <c:pt idx="67">
                  <c:v>13.334</c:v>
                </c:pt>
                <c:pt idx="68">
                  <c:v>13.334</c:v>
                </c:pt>
                <c:pt idx="69">
                  <c:v>13.334</c:v>
                </c:pt>
                <c:pt idx="70">
                  <c:v>13.334</c:v>
                </c:pt>
                <c:pt idx="71">
                  <c:v>13.334</c:v>
                </c:pt>
                <c:pt idx="72">
                  <c:v>13.334</c:v>
                </c:pt>
                <c:pt idx="73">
                  <c:v>13.334</c:v>
                </c:pt>
                <c:pt idx="74">
                  <c:v>13.334</c:v>
                </c:pt>
                <c:pt idx="75">
                  <c:v>13.334</c:v>
                </c:pt>
                <c:pt idx="76">
                  <c:v>13.334</c:v>
                </c:pt>
                <c:pt idx="77">
                  <c:v>13.334</c:v>
                </c:pt>
                <c:pt idx="78">
                  <c:v>13.334</c:v>
                </c:pt>
                <c:pt idx="79">
                  <c:v>13.334</c:v>
                </c:pt>
                <c:pt idx="80">
                  <c:v>13.334</c:v>
                </c:pt>
                <c:pt idx="81">
                  <c:v>13.334</c:v>
                </c:pt>
                <c:pt idx="82">
                  <c:v>13.334</c:v>
                </c:pt>
                <c:pt idx="83">
                  <c:v>13.334</c:v>
                </c:pt>
                <c:pt idx="84">
                  <c:v>13.334</c:v>
                </c:pt>
                <c:pt idx="85">
                  <c:v>13.334</c:v>
                </c:pt>
                <c:pt idx="86">
                  <c:v>13.334</c:v>
                </c:pt>
                <c:pt idx="87">
                  <c:v>13.334</c:v>
                </c:pt>
                <c:pt idx="88">
                  <c:v>13.334</c:v>
                </c:pt>
                <c:pt idx="89">
                  <c:v>13.334</c:v>
                </c:pt>
                <c:pt idx="90">
                  <c:v>13.334</c:v>
                </c:pt>
                <c:pt idx="91">
                  <c:v>13.334</c:v>
                </c:pt>
                <c:pt idx="92">
                  <c:v>13.334</c:v>
                </c:pt>
                <c:pt idx="93">
                  <c:v>13.334</c:v>
                </c:pt>
                <c:pt idx="94">
                  <c:v>13.334</c:v>
                </c:pt>
                <c:pt idx="95">
                  <c:v>13.334</c:v>
                </c:pt>
                <c:pt idx="96">
                  <c:v>13.334</c:v>
                </c:pt>
                <c:pt idx="97">
                  <c:v>13.334</c:v>
                </c:pt>
                <c:pt idx="98">
                  <c:v>13.334</c:v>
                </c:pt>
                <c:pt idx="99">
                  <c:v>13.334</c:v>
                </c:pt>
                <c:pt idx="100">
                  <c:v>13.334</c:v>
                </c:pt>
                <c:pt idx="101">
                  <c:v>13.334</c:v>
                </c:pt>
                <c:pt idx="102">
                  <c:v>13.334</c:v>
                </c:pt>
                <c:pt idx="103">
                  <c:v>13.334</c:v>
                </c:pt>
                <c:pt idx="104">
                  <c:v>13.334</c:v>
                </c:pt>
                <c:pt idx="105">
                  <c:v>13.334</c:v>
                </c:pt>
                <c:pt idx="106">
                  <c:v>13.334</c:v>
                </c:pt>
                <c:pt idx="107">
                  <c:v>13.334</c:v>
                </c:pt>
                <c:pt idx="108">
                  <c:v>13.334</c:v>
                </c:pt>
                <c:pt idx="109">
                  <c:v>13.334</c:v>
                </c:pt>
                <c:pt idx="110">
                  <c:v>13.334</c:v>
                </c:pt>
                <c:pt idx="111">
                  <c:v>13.334</c:v>
                </c:pt>
                <c:pt idx="112">
                  <c:v>13.334</c:v>
                </c:pt>
                <c:pt idx="113">
                  <c:v>13.334</c:v>
                </c:pt>
                <c:pt idx="114">
                  <c:v>13.334</c:v>
                </c:pt>
                <c:pt idx="115">
                  <c:v>13.334</c:v>
                </c:pt>
                <c:pt idx="116">
                  <c:v>13.334</c:v>
                </c:pt>
                <c:pt idx="117">
                  <c:v>13.334</c:v>
                </c:pt>
                <c:pt idx="118">
                  <c:v>13.334</c:v>
                </c:pt>
                <c:pt idx="119">
                  <c:v>13.334</c:v>
                </c:pt>
                <c:pt idx="120">
                  <c:v>13.334</c:v>
                </c:pt>
                <c:pt idx="121">
                  <c:v>13.334</c:v>
                </c:pt>
                <c:pt idx="122">
                  <c:v>13.334</c:v>
                </c:pt>
                <c:pt idx="123">
                  <c:v>13.334</c:v>
                </c:pt>
                <c:pt idx="124">
                  <c:v>13.334</c:v>
                </c:pt>
                <c:pt idx="125">
                  <c:v>13.334</c:v>
                </c:pt>
                <c:pt idx="126">
                  <c:v>13.334</c:v>
                </c:pt>
                <c:pt idx="127">
                  <c:v>13.334</c:v>
                </c:pt>
                <c:pt idx="128">
                  <c:v>13.334</c:v>
                </c:pt>
                <c:pt idx="129">
                  <c:v>13.334</c:v>
                </c:pt>
                <c:pt idx="130">
                  <c:v>13.334</c:v>
                </c:pt>
                <c:pt idx="131">
                  <c:v>13.334</c:v>
                </c:pt>
                <c:pt idx="132">
                  <c:v>13.334</c:v>
                </c:pt>
                <c:pt idx="133">
                  <c:v>13.334</c:v>
                </c:pt>
                <c:pt idx="134">
                  <c:v>13.334</c:v>
                </c:pt>
                <c:pt idx="135">
                  <c:v>13.334</c:v>
                </c:pt>
                <c:pt idx="136">
                  <c:v>13.334</c:v>
                </c:pt>
                <c:pt idx="137">
                  <c:v>13.334</c:v>
                </c:pt>
                <c:pt idx="138">
                  <c:v>13.334</c:v>
                </c:pt>
                <c:pt idx="139">
                  <c:v>13.334</c:v>
                </c:pt>
                <c:pt idx="140">
                  <c:v>13.334</c:v>
                </c:pt>
                <c:pt idx="141">
                  <c:v>13.334</c:v>
                </c:pt>
                <c:pt idx="142">
                  <c:v>13.334</c:v>
                </c:pt>
                <c:pt idx="143">
                  <c:v>13.334</c:v>
                </c:pt>
                <c:pt idx="144">
                  <c:v>13.334</c:v>
                </c:pt>
                <c:pt idx="145">
                  <c:v>13.334</c:v>
                </c:pt>
                <c:pt idx="146">
                  <c:v>13.334</c:v>
                </c:pt>
                <c:pt idx="147">
                  <c:v>13.334</c:v>
                </c:pt>
                <c:pt idx="148">
                  <c:v>13.334</c:v>
                </c:pt>
                <c:pt idx="149">
                  <c:v>13.334</c:v>
                </c:pt>
                <c:pt idx="150">
                  <c:v>13.334</c:v>
                </c:pt>
                <c:pt idx="151">
                  <c:v>13.334</c:v>
                </c:pt>
                <c:pt idx="152">
                  <c:v>13.334</c:v>
                </c:pt>
                <c:pt idx="153">
                  <c:v>13.334</c:v>
                </c:pt>
                <c:pt idx="154">
                  <c:v>13.334</c:v>
                </c:pt>
                <c:pt idx="155">
                  <c:v>13.334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A91-4230-89FC-556321D64B87}"/>
            </c:ext>
          </c:extLst>
        </c:ser>
        <c:ser>
          <c:idx val="36"/>
          <c:order val="36"/>
          <c:tx>
            <c:v>3сигма</c:v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'\2025\Аспирантура\Арена 1й класс\[анализ.xlsx]0,2 мм'!$BD$2:$BD$157</c:f>
              <c:numCache>
                <c:formatCode>General</c:formatCode>
                <c:ptCount val="156"/>
                <c:pt idx="0">
                  <c:v>-20.000999999999998</c:v>
                </c:pt>
                <c:pt idx="1">
                  <c:v>-20.000999999999998</c:v>
                </c:pt>
                <c:pt idx="2">
                  <c:v>-20.000999999999998</c:v>
                </c:pt>
                <c:pt idx="3">
                  <c:v>-20.000999999999998</c:v>
                </c:pt>
                <c:pt idx="4">
                  <c:v>-20.000999999999998</c:v>
                </c:pt>
                <c:pt idx="5">
                  <c:v>-20.000999999999998</c:v>
                </c:pt>
                <c:pt idx="6">
                  <c:v>-20.000999999999998</c:v>
                </c:pt>
                <c:pt idx="7">
                  <c:v>-20.000999999999998</c:v>
                </c:pt>
                <c:pt idx="8">
                  <c:v>-20.000999999999998</c:v>
                </c:pt>
                <c:pt idx="9">
                  <c:v>-20.000999999999998</c:v>
                </c:pt>
                <c:pt idx="10">
                  <c:v>-20.000999999999998</c:v>
                </c:pt>
                <c:pt idx="11">
                  <c:v>-20.000999999999998</c:v>
                </c:pt>
                <c:pt idx="12">
                  <c:v>-20.000999999999998</c:v>
                </c:pt>
                <c:pt idx="13">
                  <c:v>-20.000999999999998</c:v>
                </c:pt>
                <c:pt idx="14">
                  <c:v>-20.000999999999998</c:v>
                </c:pt>
                <c:pt idx="15">
                  <c:v>-20.000999999999998</c:v>
                </c:pt>
                <c:pt idx="16">
                  <c:v>-20.000999999999998</c:v>
                </c:pt>
                <c:pt idx="17">
                  <c:v>-20.000999999999998</c:v>
                </c:pt>
                <c:pt idx="18">
                  <c:v>-20.000999999999998</c:v>
                </c:pt>
                <c:pt idx="19">
                  <c:v>-20.000999999999998</c:v>
                </c:pt>
                <c:pt idx="20">
                  <c:v>-20.000999999999998</c:v>
                </c:pt>
                <c:pt idx="21">
                  <c:v>-20.000999999999998</c:v>
                </c:pt>
                <c:pt idx="22">
                  <c:v>-20.000999999999998</c:v>
                </c:pt>
                <c:pt idx="23">
                  <c:v>-20.000999999999998</c:v>
                </c:pt>
                <c:pt idx="24">
                  <c:v>-20.000999999999998</c:v>
                </c:pt>
                <c:pt idx="25">
                  <c:v>-20.000999999999998</c:v>
                </c:pt>
                <c:pt idx="26">
                  <c:v>-20.000999999999998</c:v>
                </c:pt>
                <c:pt idx="27">
                  <c:v>-20.000999999999998</c:v>
                </c:pt>
                <c:pt idx="28">
                  <c:v>-20.000999999999998</c:v>
                </c:pt>
                <c:pt idx="29">
                  <c:v>-20.000999999999998</c:v>
                </c:pt>
                <c:pt idx="30">
                  <c:v>-20.000999999999998</c:v>
                </c:pt>
                <c:pt idx="31">
                  <c:v>-20.000999999999998</c:v>
                </c:pt>
                <c:pt idx="32">
                  <c:v>-20.000999999999998</c:v>
                </c:pt>
                <c:pt idx="33">
                  <c:v>-20.000999999999998</c:v>
                </c:pt>
                <c:pt idx="34">
                  <c:v>-20.000999999999998</c:v>
                </c:pt>
                <c:pt idx="35">
                  <c:v>-20.000999999999998</c:v>
                </c:pt>
                <c:pt idx="36">
                  <c:v>-20.000999999999998</c:v>
                </c:pt>
                <c:pt idx="37">
                  <c:v>-20.000999999999998</c:v>
                </c:pt>
                <c:pt idx="38">
                  <c:v>-20.000999999999998</c:v>
                </c:pt>
                <c:pt idx="39">
                  <c:v>-20.000999999999998</c:v>
                </c:pt>
                <c:pt idx="40">
                  <c:v>-20.000999999999998</c:v>
                </c:pt>
                <c:pt idx="41">
                  <c:v>-20.000999999999998</c:v>
                </c:pt>
                <c:pt idx="42">
                  <c:v>-20.000999999999998</c:v>
                </c:pt>
                <c:pt idx="43">
                  <c:v>-20.000999999999998</c:v>
                </c:pt>
                <c:pt idx="44">
                  <c:v>-20.000999999999998</c:v>
                </c:pt>
                <c:pt idx="45">
                  <c:v>-20.000999999999998</c:v>
                </c:pt>
                <c:pt idx="46">
                  <c:v>-20.000999999999998</c:v>
                </c:pt>
                <c:pt idx="47">
                  <c:v>-20.000999999999998</c:v>
                </c:pt>
                <c:pt idx="48">
                  <c:v>-20.000999999999998</c:v>
                </c:pt>
                <c:pt idx="49">
                  <c:v>-20.000999999999998</c:v>
                </c:pt>
                <c:pt idx="50">
                  <c:v>-20.000999999999998</c:v>
                </c:pt>
                <c:pt idx="51">
                  <c:v>-20.000999999999998</c:v>
                </c:pt>
                <c:pt idx="52">
                  <c:v>-20.000999999999998</c:v>
                </c:pt>
                <c:pt idx="53">
                  <c:v>-20.000999999999998</c:v>
                </c:pt>
                <c:pt idx="54">
                  <c:v>-20.000999999999998</c:v>
                </c:pt>
                <c:pt idx="55">
                  <c:v>-20.000999999999998</c:v>
                </c:pt>
                <c:pt idx="56">
                  <c:v>-20.000999999999998</c:v>
                </c:pt>
                <c:pt idx="57">
                  <c:v>-20.000999999999998</c:v>
                </c:pt>
                <c:pt idx="58">
                  <c:v>-20.000999999999998</c:v>
                </c:pt>
                <c:pt idx="59">
                  <c:v>-20.000999999999998</c:v>
                </c:pt>
                <c:pt idx="60">
                  <c:v>-20.000999999999998</c:v>
                </c:pt>
                <c:pt idx="61">
                  <c:v>-20.000999999999998</c:v>
                </c:pt>
                <c:pt idx="62">
                  <c:v>-20.000999999999998</c:v>
                </c:pt>
                <c:pt idx="63">
                  <c:v>-20.000999999999998</c:v>
                </c:pt>
                <c:pt idx="64">
                  <c:v>-20.000999999999998</c:v>
                </c:pt>
                <c:pt idx="65">
                  <c:v>-20.000999999999998</c:v>
                </c:pt>
                <c:pt idx="66">
                  <c:v>-20.000999999999998</c:v>
                </c:pt>
                <c:pt idx="67">
                  <c:v>-20.000999999999998</c:v>
                </c:pt>
                <c:pt idx="68">
                  <c:v>-20.000999999999998</c:v>
                </c:pt>
                <c:pt idx="69">
                  <c:v>-20.000999999999998</c:v>
                </c:pt>
                <c:pt idx="70">
                  <c:v>-20.000999999999998</c:v>
                </c:pt>
                <c:pt idx="71">
                  <c:v>-20.000999999999998</c:v>
                </c:pt>
                <c:pt idx="72">
                  <c:v>-20.000999999999998</c:v>
                </c:pt>
                <c:pt idx="73">
                  <c:v>-20.000999999999998</c:v>
                </c:pt>
                <c:pt idx="74">
                  <c:v>-20.000999999999998</c:v>
                </c:pt>
                <c:pt idx="75">
                  <c:v>-20.000999999999998</c:v>
                </c:pt>
                <c:pt idx="76">
                  <c:v>-20.000999999999998</c:v>
                </c:pt>
                <c:pt idx="77">
                  <c:v>-20.000999999999998</c:v>
                </c:pt>
                <c:pt idx="78">
                  <c:v>-20.000999999999998</c:v>
                </c:pt>
                <c:pt idx="79">
                  <c:v>-20.000999999999998</c:v>
                </c:pt>
                <c:pt idx="80">
                  <c:v>-20.000999999999998</c:v>
                </c:pt>
                <c:pt idx="81">
                  <c:v>-20.000999999999998</c:v>
                </c:pt>
                <c:pt idx="82">
                  <c:v>-20.000999999999998</c:v>
                </c:pt>
                <c:pt idx="83">
                  <c:v>-20.000999999999998</c:v>
                </c:pt>
                <c:pt idx="84">
                  <c:v>-20.000999999999998</c:v>
                </c:pt>
                <c:pt idx="85">
                  <c:v>-20.000999999999998</c:v>
                </c:pt>
                <c:pt idx="86">
                  <c:v>-20.000999999999998</c:v>
                </c:pt>
                <c:pt idx="87">
                  <c:v>-20.000999999999998</c:v>
                </c:pt>
                <c:pt idx="88">
                  <c:v>-20.000999999999998</c:v>
                </c:pt>
                <c:pt idx="89">
                  <c:v>-20.000999999999998</c:v>
                </c:pt>
                <c:pt idx="90">
                  <c:v>-20.000999999999998</c:v>
                </c:pt>
                <c:pt idx="91">
                  <c:v>-20.000999999999998</c:v>
                </c:pt>
                <c:pt idx="92">
                  <c:v>-20.000999999999998</c:v>
                </c:pt>
                <c:pt idx="93">
                  <c:v>-20.000999999999998</c:v>
                </c:pt>
                <c:pt idx="94">
                  <c:v>-20.000999999999998</c:v>
                </c:pt>
                <c:pt idx="95">
                  <c:v>-20.000999999999998</c:v>
                </c:pt>
                <c:pt idx="96">
                  <c:v>-20.000999999999998</c:v>
                </c:pt>
                <c:pt idx="97">
                  <c:v>-20.000999999999998</c:v>
                </c:pt>
                <c:pt idx="98">
                  <c:v>-20.000999999999998</c:v>
                </c:pt>
                <c:pt idx="99">
                  <c:v>-20.000999999999998</c:v>
                </c:pt>
                <c:pt idx="100">
                  <c:v>-20.000999999999998</c:v>
                </c:pt>
                <c:pt idx="101">
                  <c:v>-20.000999999999998</c:v>
                </c:pt>
                <c:pt idx="102">
                  <c:v>-20.000999999999998</c:v>
                </c:pt>
                <c:pt idx="103">
                  <c:v>-20.000999999999998</c:v>
                </c:pt>
                <c:pt idx="104">
                  <c:v>-20.000999999999998</c:v>
                </c:pt>
                <c:pt idx="105">
                  <c:v>-20.000999999999998</c:v>
                </c:pt>
                <c:pt idx="106">
                  <c:v>-20.000999999999998</c:v>
                </c:pt>
                <c:pt idx="107">
                  <c:v>-20.000999999999998</c:v>
                </c:pt>
                <c:pt idx="108">
                  <c:v>-20.000999999999998</c:v>
                </c:pt>
                <c:pt idx="109">
                  <c:v>-20.000999999999998</c:v>
                </c:pt>
                <c:pt idx="110">
                  <c:v>-20.000999999999998</c:v>
                </c:pt>
                <c:pt idx="111">
                  <c:v>-20.000999999999998</c:v>
                </c:pt>
                <c:pt idx="112">
                  <c:v>-20.000999999999998</c:v>
                </c:pt>
                <c:pt idx="113">
                  <c:v>-20.000999999999998</c:v>
                </c:pt>
                <c:pt idx="114">
                  <c:v>-20.000999999999998</c:v>
                </c:pt>
                <c:pt idx="115">
                  <c:v>-20.000999999999998</c:v>
                </c:pt>
                <c:pt idx="116">
                  <c:v>-20.000999999999998</c:v>
                </c:pt>
                <c:pt idx="117">
                  <c:v>-20.000999999999998</c:v>
                </c:pt>
                <c:pt idx="118">
                  <c:v>-20.000999999999998</c:v>
                </c:pt>
                <c:pt idx="119">
                  <c:v>-20.000999999999998</c:v>
                </c:pt>
                <c:pt idx="120">
                  <c:v>-20.000999999999998</c:v>
                </c:pt>
                <c:pt idx="121">
                  <c:v>-20.000999999999998</c:v>
                </c:pt>
                <c:pt idx="122">
                  <c:v>-20.000999999999998</c:v>
                </c:pt>
                <c:pt idx="123">
                  <c:v>-20.000999999999998</c:v>
                </c:pt>
                <c:pt idx="124">
                  <c:v>-20.000999999999998</c:v>
                </c:pt>
                <c:pt idx="125">
                  <c:v>-20.000999999999998</c:v>
                </c:pt>
                <c:pt idx="126">
                  <c:v>-20.000999999999998</c:v>
                </c:pt>
                <c:pt idx="127">
                  <c:v>-20.000999999999998</c:v>
                </c:pt>
                <c:pt idx="128">
                  <c:v>-20.000999999999998</c:v>
                </c:pt>
                <c:pt idx="129">
                  <c:v>-20.000999999999998</c:v>
                </c:pt>
                <c:pt idx="130">
                  <c:v>-20.000999999999998</c:v>
                </c:pt>
                <c:pt idx="131">
                  <c:v>-20.000999999999998</c:v>
                </c:pt>
                <c:pt idx="132">
                  <c:v>-20.000999999999998</c:v>
                </c:pt>
                <c:pt idx="133">
                  <c:v>-20.000999999999998</c:v>
                </c:pt>
                <c:pt idx="134">
                  <c:v>-20.000999999999998</c:v>
                </c:pt>
                <c:pt idx="135">
                  <c:v>-20.000999999999998</c:v>
                </c:pt>
                <c:pt idx="136">
                  <c:v>-20.000999999999998</c:v>
                </c:pt>
                <c:pt idx="137">
                  <c:v>-20.000999999999998</c:v>
                </c:pt>
                <c:pt idx="138">
                  <c:v>-20.000999999999998</c:v>
                </c:pt>
                <c:pt idx="139">
                  <c:v>-20.000999999999998</c:v>
                </c:pt>
                <c:pt idx="140">
                  <c:v>-20.000999999999998</c:v>
                </c:pt>
                <c:pt idx="141">
                  <c:v>-20.000999999999998</c:v>
                </c:pt>
                <c:pt idx="142">
                  <c:v>-20.000999999999998</c:v>
                </c:pt>
                <c:pt idx="143">
                  <c:v>-20.000999999999998</c:v>
                </c:pt>
                <c:pt idx="144">
                  <c:v>-20.000999999999998</c:v>
                </c:pt>
                <c:pt idx="145">
                  <c:v>-20.000999999999998</c:v>
                </c:pt>
                <c:pt idx="146">
                  <c:v>-20.000999999999998</c:v>
                </c:pt>
                <c:pt idx="147">
                  <c:v>-20.000999999999998</c:v>
                </c:pt>
                <c:pt idx="148">
                  <c:v>-20.000999999999998</c:v>
                </c:pt>
                <c:pt idx="149">
                  <c:v>-20.000999999999998</c:v>
                </c:pt>
                <c:pt idx="150">
                  <c:v>-20.000999999999998</c:v>
                </c:pt>
                <c:pt idx="151">
                  <c:v>-20.000999999999998</c:v>
                </c:pt>
                <c:pt idx="152">
                  <c:v>-20.000999999999998</c:v>
                </c:pt>
                <c:pt idx="153">
                  <c:v>-20.000999999999998</c:v>
                </c:pt>
                <c:pt idx="154">
                  <c:v>-20.000999999999998</c:v>
                </c:pt>
                <c:pt idx="155">
                  <c:v>-20.000999999999998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A91-4230-89FC-556321D64B87}"/>
            </c:ext>
          </c:extLst>
        </c:ser>
        <c:ser>
          <c:idx val="37"/>
          <c:order val="37"/>
          <c:tx>
            <c:v>3сигма</c:v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'\2025\Аспирантура\Арена 1й класс\[анализ.xlsx]0,2 мм'!$BE$2:$BE$157</c:f>
              <c:numCache>
                <c:formatCode>General</c:formatCode>
                <c:ptCount val="156"/>
                <c:pt idx="0">
                  <c:v>20.000999999999998</c:v>
                </c:pt>
                <c:pt idx="1">
                  <c:v>20.000999999999998</c:v>
                </c:pt>
                <c:pt idx="2">
                  <c:v>20.000999999999998</c:v>
                </c:pt>
                <c:pt idx="3">
                  <c:v>20.000999999999998</c:v>
                </c:pt>
                <c:pt idx="4">
                  <c:v>20.000999999999998</c:v>
                </c:pt>
                <c:pt idx="5">
                  <c:v>20.000999999999998</c:v>
                </c:pt>
                <c:pt idx="6">
                  <c:v>20.000999999999998</c:v>
                </c:pt>
                <c:pt idx="7">
                  <c:v>20.000999999999998</c:v>
                </c:pt>
                <c:pt idx="8">
                  <c:v>20.000999999999998</c:v>
                </c:pt>
                <c:pt idx="9">
                  <c:v>20.000999999999998</c:v>
                </c:pt>
                <c:pt idx="10">
                  <c:v>20.000999999999998</c:v>
                </c:pt>
                <c:pt idx="11">
                  <c:v>20.000999999999998</c:v>
                </c:pt>
                <c:pt idx="12">
                  <c:v>20.000999999999998</c:v>
                </c:pt>
                <c:pt idx="13">
                  <c:v>20.000999999999998</c:v>
                </c:pt>
                <c:pt idx="14">
                  <c:v>20.000999999999998</c:v>
                </c:pt>
                <c:pt idx="15">
                  <c:v>20.000999999999998</c:v>
                </c:pt>
                <c:pt idx="16">
                  <c:v>20.000999999999998</c:v>
                </c:pt>
                <c:pt idx="17">
                  <c:v>20.000999999999998</c:v>
                </c:pt>
                <c:pt idx="18">
                  <c:v>20.000999999999998</c:v>
                </c:pt>
                <c:pt idx="19">
                  <c:v>20.000999999999998</c:v>
                </c:pt>
                <c:pt idx="20">
                  <c:v>20.000999999999998</c:v>
                </c:pt>
                <c:pt idx="21">
                  <c:v>20.000999999999998</c:v>
                </c:pt>
                <c:pt idx="22">
                  <c:v>20.000999999999998</c:v>
                </c:pt>
                <c:pt idx="23">
                  <c:v>20.000999999999998</c:v>
                </c:pt>
                <c:pt idx="24">
                  <c:v>20.000999999999998</c:v>
                </c:pt>
                <c:pt idx="25">
                  <c:v>20.000999999999998</c:v>
                </c:pt>
                <c:pt idx="26">
                  <c:v>20.000999999999998</c:v>
                </c:pt>
                <c:pt idx="27">
                  <c:v>20.000999999999998</c:v>
                </c:pt>
                <c:pt idx="28">
                  <c:v>20.000999999999998</c:v>
                </c:pt>
                <c:pt idx="29">
                  <c:v>20.000999999999998</c:v>
                </c:pt>
                <c:pt idx="30">
                  <c:v>20.000999999999998</c:v>
                </c:pt>
                <c:pt idx="31">
                  <c:v>20.000999999999998</c:v>
                </c:pt>
                <c:pt idx="32">
                  <c:v>20.000999999999998</c:v>
                </c:pt>
                <c:pt idx="33">
                  <c:v>20.000999999999998</c:v>
                </c:pt>
                <c:pt idx="34">
                  <c:v>20.000999999999998</c:v>
                </c:pt>
                <c:pt idx="35">
                  <c:v>20.000999999999998</c:v>
                </c:pt>
                <c:pt idx="36">
                  <c:v>20.000999999999998</c:v>
                </c:pt>
                <c:pt idx="37">
                  <c:v>20.000999999999998</c:v>
                </c:pt>
                <c:pt idx="38">
                  <c:v>20.000999999999998</c:v>
                </c:pt>
                <c:pt idx="39">
                  <c:v>20.000999999999998</c:v>
                </c:pt>
                <c:pt idx="40">
                  <c:v>20.000999999999998</c:v>
                </c:pt>
                <c:pt idx="41">
                  <c:v>20.000999999999998</c:v>
                </c:pt>
                <c:pt idx="42">
                  <c:v>20.000999999999998</c:v>
                </c:pt>
                <c:pt idx="43">
                  <c:v>20.000999999999998</c:v>
                </c:pt>
                <c:pt idx="44">
                  <c:v>20.000999999999998</c:v>
                </c:pt>
                <c:pt idx="45">
                  <c:v>20.000999999999998</c:v>
                </c:pt>
                <c:pt idx="46">
                  <c:v>20.000999999999998</c:v>
                </c:pt>
                <c:pt idx="47">
                  <c:v>20.000999999999998</c:v>
                </c:pt>
                <c:pt idx="48">
                  <c:v>20.000999999999998</c:v>
                </c:pt>
                <c:pt idx="49">
                  <c:v>20.000999999999998</c:v>
                </c:pt>
                <c:pt idx="50">
                  <c:v>20.000999999999998</c:v>
                </c:pt>
                <c:pt idx="51">
                  <c:v>20.000999999999998</c:v>
                </c:pt>
                <c:pt idx="52">
                  <c:v>20.000999999999998</c:v>
                </c:pt>
                <c:pt idx="53">
                  <c:v>20.000999999999998</c:v>
                </c:pt>
                <c:pt idx="54">
                  <c:v>20.000999999999998</c:v>
                </c:pt>
                <c:pt idx="55">
                  <c:v>20.000999999999998</c:v>
                </c:pt>
                <c:pt idx="56">
                  <c:v>20.000999999999998</c:v>
                </c:pt>
                <c:pt idx="57">
                  <c:v>20.000999999999998</c:v>
                </c:pt>
                <c:pt idx="58">
                  <c:v>20.000999999999998</c:v>
                </c:pt>
                <c:pt idx="59">
                  <c:v>20.000999999999998</c:v>
                </c:pt>
                <c:pt idx="60">
                  <c:v>20.000999999999998</c:v>
                </c:pt>
                <c:pt idx="61">
                  <c:v>20.000999999999998</c:v>
                </c:pt>
                <c:pt idx="62">
                  <c:v>20.000999999999998</c:v>
                </c:pt>
                <c:pt idx="63">
                  <c:v>20.000999999999998</c:v>
                </c:pt>
                <c:pt idx="64">
                  <c:v>20.000999999999998</c:v>
                </c:pt>
                <c:pt idx="65">
                  <c:v>20.000999999999998</c:v>
                </c:pt>
                <c:pt idx="66">
                  <c:v>20.000999999999998</c:v>
                </c:pt>
                <c:pt idx="67">
                  <c:v>20.000999999999998</c:v>
                </c:pt>
                <c:pt idx="68">
                  <c:v>20.000999999999998</c:v>
                </c:pt>
                <c:pt idx="69">
                  <c:v>20.000999999999998</c:v>
                </c:pt>
                <c:pt idx="70">
                  <c:v>20.000999999999998</c:v>
                </c:pt>
                <c:pt idx="71">
                  <c:v>20.000999999999998</c:v>
                </c:pt>
                <c:pt idx="72">
                  <c:v>20.000999999999998</c:v>
                </c:pt>
                <c:pt idx="73">
                  <c:v>20.000999999999998</c:v>
                </c:pt>
                <c:pt idx="74">
                  <c:v>20.000999999999998</c:v>
                </c:pt>
                <c:pt idx="75">
                  <c:v>20.000999999999998</c:v>
                </c:pt>
                <c:pt idx="76">
                  <c:v>20.000999999999998</c:v>
                </c:pt>
                <c:pt idx="77">
                  <c:v>20.000999999999998</c:v>
                </c:pt>
                <c:pt idx="78">
                  <c:v>20.000999999999998</c:v>
                </c:pt>
                <c:pt idx="79">
                  <c:v>20.000999999999998</c:v>
                </c:pt>
                <c:pt idx="80">
                  <c:v>20.000999999999998</c:v>
                </c:pt>
                <c:pt idx="81">
                  <c:v>20.000999999999998</c:v>
                </c:pt>
                <c:pt idx="82">
                  <c:v>20.000999999999998</c:v>
                </c:pt>
                <c:pt idx="83">
                  <c:v>20.000999999999998</c:v>
                </c:pt>
                <c:pt idx="84">
                  <c:v>20.000999999999998</c:v>
                </c:pt>
                <c:pt idx="85">
                  <c:v>20.000999999999998</c:v>
                </c:pt>
                <c:pt idx="86">
                  <c:v>20.000999999999998</c:v>
                </c:pt>
                <c:pt idx="87">
                  <c:v>20.000999999999998</c:v>
                </c:pt>
                <c:pt idx="88">
                  <c:v>20.000999999999998</c:v>
                </c:pt>
                <c:pt idx="89">
                  <c:v>20.000999999999998</c:v>
                </c:pt>
                <c:pt idx="90">
                  <c:v>20.000999999999998</c:v>
                </c:pt>
                <c:pt idx="91">
                  <c:v>20.000999999999998</c:v>
                </c:pt>
                <c:pt idx="92">
                  <c:v>20.000999999999998</c:v>
                </c:pt>
                <c:pt idx="93">
                  <c:v>20.000999999999998</c:v>
                </c:pt>
                <c:pt idx="94">
                  <c:v>20.000999999999998</c:v>
                </c:pt>
                <c:pt idx="95">
                  <c:v>20.000999999999998</c:v>
                </c:pt>
                <c:pt idx="96">
                  <c:v>20.000999999999998</c:v>
                </c:pt>
                <c:pt idx="97">
                  <c:v>20.000999999999998</c:v>
                </c:pt>
                <c:pt idx="98">
                  <c:v>20.000999999999998</c:v>
                </c:pt>
                <c:pt idx="99">
                  <c:v>20.000999999999998</c:v>
                </c:pt>
                <c:pt idx="100">
                  <c:v>20.000999999999998</c:v>
                </c:pt>
                <c:pt idx="101">
                  <c:v>20.000999999999998</c:v>
                </c:pt>
                <c:pt idx="102">
                  <c:v>20.000999999999998</c:v>
                </c:pt>
                <c:pt idx="103">
                  <c:v>20.000999999999998</c:v>
                </c:pt>
                <c:pt idx="104">
                  <c:v>20.000999999999998</c:v>
                </c:pt>
                <c:pt idx="105">
                  <c:v>20.000999999999998</c:v>
                </c:pt>
                <c:pt idx="106">
                  <c:v>20.000999999999998</c:v>
                </c:pt>
                <c:pt idx="107">
                  <c:v>20.000999999999998</c:v>
                </c:pt>
                <c:pt idx="108">
                  <c:v>20.000999999999998</c:v>
                </c:pt>
                <c:pt idx="109">
                  <c:v>20.000999999999998</c:v>
                </c:pt>
                <c:pt idx="110">
                  <c:v>20.000999999999998</c:v>
                </c:pt>
                <c:pt idx="111">
                  <c:v>20.000999999999998</c:v>
                </c:pt>
                <c:pt idx="112">
                  <c:v>20.000999999999998</c:v>
                </c:pt>
                <c:pt idx="113">
                  <c:v>20.000999999999998</c:v>
                </c:pt>
                <c:pt idx="114">
                  <c:v>20.000999999999998</c:v>
                </c:pt>
                <c:pt idx="115">
                  <c:v>20.000999999999998</c:v>
                </c:pt>
                <c:pt idx="116">
                  <c:v>20.000999999999998</c:v>
                </c:pt>
                <c:pt idx="117">
                  <c:v>20.000999999999998</c:v>
                </c:pt>
                <c:pt idx="118">
                  <c:v>20.000999999999998</c:v>
                </c:pt>
                <c:pt idx="119">
                  <c:v>20.000999999999998</c:v>
                </c:pt>
                <c:pt idx="120">
                  <c:v>20.000999999999998</c:v>
                </c:pt>
                <c:pt idx="121">
                  <c:v>20.000999999999998</c:v>
                </c:pt>
                <c:pt idx="122">
                  <c:v>20.000999999999998</c:v>
                </c:pt>
                <c:pt idx="123">
                  <c:v>20.000999999999998</c:v>
                </c:pt>
                <c:pt idx="124">
                  <c:v>20.000999999999998</c:v>
                </c:pt>
                <c:pt idx="125">
                  <c:v>20.000999999999998</c:v>
                </c:pt>
                <c:pt idx="126">
                  <c:v>20.000999999999998</c:v>
                </c:pt>
                <c:pt idx="127">
                  <c:v>20.000999999999998</c:v>
                </c:pt>
                <c:pt idx="128">
                  <c:v>20.000999999999998</c:v>
                </c:pt>
                <c:pt idx="129">
                  <c:v>20.000999999999998</c:v>
                </c:pt>
                <c:pt idx="130">
                  <c:v>20.000999999999998</c:v>
                </c:pt>
                <c:pt idx="131">
                  <c:v>20.000999999999998</c:v>
                </c:pt>
                <c:pt idx="132">
                  <c:v>20.000999999999998</c:v>
                </c:pt>
                <c:pt idx="133">
                  <c:v>20.000999999999998</c:v>
                </c:pt>
                <c:pt idx="134">
                  <c:v>20.000999999999998</c:v>
                </c:pt>
                <c:pt idx="135">
                  <c:v>20.000999999999998</c:v>
                </c:pt>
                <c:pt idx="136">
                  <c:v>20.000999999999998</c:v>
                </c:pt>
                <c:pt idx="137">
                  <c:v>20.000999999999998</c:v>
                </c:pt>
                <c:pt idx="138">
                  <c:v>20.000999999999998</c:v>
                </c:pt>
                <c:pt idx="139">
                  <c:v>20.000999999999998</c:v>
                </c:pt>
                <c:pt idx="140">
                  <c:v>20.000999999999998</c:v>
                </c:pt>
                <c:pt idx="141">
                  <c:v>20.000999999999998</c:v>
                </c:pt>
                <c:pt idx="142">
                  <c:v>20.000999999999998</c:v>
                </c:pt>
                <c:pt idx="143">
                  <c:v>20.000999999999998</c:v>
                </c:pt>
                <c:pt idx="144">
                  <c:v>20.000999999999998</c:v>
                </c:pt>
                <c:pt idx="145">
                  <c:v>20.000999999999998</c:v>
                </c:pt>
                <c:pt idx="146">
                  <c:v>20.000999999999998</c:v>
                </c:pt>
                <c:pt idx="147">
                  <c:v>20.000999999999998</c:v>
                </c:pt>
                <c:pt idx="148">
                  <c:v>20.000999999999998</c:v>
                </c:pt>
                <c:pt idx="149">
                  <c:v>20.000999999999998</c:v>
                </c:pt>
                <c:pt idx="150">
                  <c:v>20.000999999999998</c:v>
                </c:pt>
                <c:pt idx="151">
                  <c:v>20.000999999999998</c:v>
                </c:pt>
                <c:pt idx="152">
                  <c:v>20.000999999999998</c:v>
                </c:pt>
                <c:pt idx="153">
                  <c:v>20.000999999999998</c:v>
                </c:pt>
                <c:pt idx="154">
                  <c:v>20.000999999999998</c:v>
                </c:pt>
                <c:pt idx="155">
                  <c:v>20.000999999999998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A91-4230-89FC-556321D64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7408512"/>
        <c:axId val="-977411232"/>
      </c:lineChart>
      <c:scatterChart>
        <c:scatterStyle val="lineMarker"/>
        <c:varyColors val="0"/>
        <c:ser>
          <c:idx val="0"/>
          <c:order val="0"/>
          <c:tx>
            <c:strRef>
              <c:f>'\2025\Аспирантура\Арена 1й класс\[анализ.xlsx]0,2 мм'!$B$1</c:f>
              <c:strCache>
                <c:ptCount val="1"/>
                <c:pt idx="0">
                  <c:v>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мм'!$B$2:$B$157</c:f>
              <c:numCache>
                <c:formatCode>General</c:formatCode>
                <c:ptCount val="156"/>
                <c:pt idx="0">
                  <c:v>5</c:v>
                </c:pt>
                <c:pt idx="1">
                  <c:v>-4</c:v>
                </c:pt>
                <c:pt idx="2">
                  <c:v>7</c:v>
                </c:pt>
                <c:pt idx="3">
                  <c:v>-11</c:v>
                </c:pt>
                <c:pt idx="4">
                  <c:v>-3</c:v>
                </c:pt>
                <c:pt idx="5">
                  <c:v>-19</c:v>
                </c:pt>
                <c:pt idx="6">
                  <c:v>-18</c:v>
                </c:pt>
                <c:pt idx="7">
                  <c:v>9</c:v>
                </c:pt>
                <c:pt idx="8">
                  <c:v>12</c:v>
                </c:pt>
                <c:pt idx="9">
                  <c:v>4</c:v>
                </c:pt>
                <c:pt idx="10">
                  <c:v>2</c:v>
                </c:pt>
                <c:pt idx="11">
                  <c:v>-20</c:v>
                </c:pt>
                <c:pt idx="12">
                  <c:v>20</c:v>
                </c:pt>
                <c:pt idx="13">
                  <c:v>12</c:v>
                </c:pt>
                <c:pt idx="14">
                  <c:v>-2</c:v>
                </c:pt>
                <c:pt idx="15">
                  <c:v>14</c:v>
                </c:pt>
                <c:pt idx="16">
                  <c:v>0</c:v>
                </c:pt>
                <c:pt idx="17">
                  <c:v>6</c:v>
                </c:pt>
                <c:pt idx="18">
                  <c:v>11</c:v>
                </c:pt>
                <c:pt idx="19">
                  <c:v>-8</c:v>
                </c:pt>
                <c:pt idx="20">
                  <c:v>15</c:v>
                </c:pt>
                <c:pt idx="21">
                  <c:v>-2</c:v>
                </c:pt>
                <c:pt idx="22">
                  <c:v>18</c:v>
                </c:pt>
                <c:pt idx="23">
                  <c:v>16</c:v>
                </c:pt>
                <c:pt idx="24">
                  <c:v>15</c:v>
                </c:pt>
                <c:pt idx="25">
                  <c:v>-11</c:v>
                </c:pt>
                <c:pt idx="26">
                  <c:v>-3</c:v>
                </c:pt>
                <c:pt idx="27">
                  <c:v>-9</c:v>
                </c:pt>
                <c:pt idx="28">
                  <c:v>20</c:v>
                </c:pt>
                <c:pt idx="29">
                  <c:v>-1</c:v>
                </c:pt>
                <c:pt idx="30">
                  <c:v>19</c:v>
                </c:pt>
                <c:pt idx="31">
                  <c:v>4</c:v>
                </c:pt>
                <c:pt idx="32">
                  <c:v>1</c:v>
                </c:pt>
                <c:pt idx="33">
                  <c:v>5</c:v>
                </c:pt>
                <c:pt idx="34">
                  <c:v>2</c:v>
                </c:pt>
                <c:pt idx="35">
                  <c:v>-20</c:v>
                </c:pt>
                <c:pt idx="36">
                  <c:v>13</c:v>
                </c:pt>
                <c:pt idx="37">
                  <c:v>-19</c:v>
                </c:pt>
                <c:pt idx="38">
                  <c:v>-15</c:v>
                </c:pt>
                <c:pt idx="39">
                  <c:v>-12</c:v>
                </c:pt>
                <c:pt idx="40">
                  <c:v>-11</c:v>
                </c:pt>
                <c:pt idx="41">
                  <c:v>-12</c:v>
                </c:pt>
                <c:pt idx="42">
                  <c:v>-18</c:v>
                </c:pt>
                <c:pt idx="43">
                  <c:v>18</c:v>
                </c:pt>
                <c:pt idx="44">
                  <c:v>10</c:v>
                </c:pt>
                <c:pt idx="45">
                  <c:v>7</c:v>
                </c:pt>
                <c:pt idx="46">
                  <c:v>-15</c:v>
                </c:pt>
                <c:pt idx="47">
                  <c:v>-5</c:v>
                </c:pt>
                <c:pt idx="48">
                  <c:v>17</c:v>
                </c:pt>
                <c:pt idx="49">
                  <c:v>20</c:v>
                </c:pt>
                <c:pt idx="50">
                  <c:v>9</c:v>
                </c:pt>
                <c:pt idx="51">
                  <c:v>-16</c:v>
                </c:pt>
                <c:pt idx="52">
                  <c:v>0</c:v>
                </c:pt>
                <c:pt idx="53">
                  <c:v>7</c:v>
                </c:pt>
                <c:pt idx="54">
                  <c:v>-11</c:v>
                </c:pt>
                <c:pt idx="55">
                  <c:v>-17</c:v>
                </c:pt>
                <c:pt idx="56">
                  <c:v>1</c:v>
                </c:pt>
                <c:pt idx="57">
                  <c:v>11</c:v>
                </c:pt>
                <c:pt idx="58">
                  <c:v>10</c:v>
                </c:pt>
                <c:pt idx="59">
                  <c:v>-10</c:v>
                </c:pt>
                <c:pt idx="60">
                  <c:v>14</c:v>
                </c:pt>
                <c:pt idx="61">
                  <c:v>-10</c:v>
                </c:pt>
                <c:pt idx="62">
                  <c:v>-10</c:v>
                </c:pt>
                <c:pt idx="63">
                  <c:v>-3</c:v>
                </c:pt>
                <c:pt idx="64">
                  <c:v>5</c:v>
                </c:pt>
                <c:pt idx="65">
                  <c:v>-2</c:v>
                </c:pt>
                <c:pt idx="66">
                  <c:v>-15</c:v>
                </c:pt>
                <c:pt idx="67">
                  <c:v>-15</c:v>
                </c:pt>
                <c:pt idx="68">
                  <c:v>20</c:v>
                </c:pt>
                <c:pt idx="69">
                  <c:v>-1</c:v>
                </c:pt>
                <c:pt idx="70">
                  <c:v>5</c:v>
                </c:pt>
                <c:pt idx="71">
                  <c:v>-8</c:v>
                </c:pt>
                <c:pt idx="72">
                  <c:v>2</c:v>
                </c:pt>
                <c:pt idx="73">
                  <c:v>-18</c:v>
                </c:pt>
                <c:pt idx="74">
                  <c:v>-1</c:v>
                </c:pt>
                <c:pt idx="75">
                  <c:v>-19</c:v>
                </c:pt>
                <c:pt idx="76">
                  <c:v>-10</c:v>
                </c:pt>
                <c:pt idx="77">
                  <c:v>-6</c:v>
                </c:pt>
                <c:pt idx="78">
                  <c:v>6</c:v>
                </c:pt>
                <c:pt idx="79">
                  <c:v>3</c:v>
                </c:pt>
                <c:pt idx="80">
                  <c:v>3</c:v>
                </c:pt>
                <c:pt idx="81">
                  <c:v>14</c:v>
                </c:pt>
                <c:pt idx="82">
                  <c:v>-19</c:v>
                </c:pt>
                <c:pt idx="83">
                  <c:v>-3</c:v>
                </c:pt>
                <c:pt idx="84">
                  <c:v>0</c:v>
                </c:pt>
                <c:pt idx="85">
                  <c:v>-12</c:v>
                </c:pt>
                <c:pt idx="86">
                  <c:v>-18</c:v>
                </c:pt>
                <c:pt idx="87">
                  <c:v>0</c:v>
                </c:pt>
                <c:pt idx="88">
                  <c:v>11</c:v>
                </c:pt>
                <c:pt idx="89">
                  <c:v>-8</c:v>
                </c:pt>
                <c:pt idx="90">
                  <c:v>-18</c:v>
                </c:pt>
                <c:pt idx="91">
                  <c:v>-9</c:v>
                </c:pt>
                <c:pt idx="92">
                  <c:v>-8</c:v>
                </c:pt>
                <c:pt idx="93">
                  <c:v>-6</c:v>
                </c:pt>
                <c:pt idx="94">
                  <c:v>-2</c:v>
                </c:pt>
                <c:pt idx="95">
                  <c:v>17</c:v>
                </c:pt>
                <c:pt idx="96">
                  <c:v>16</c:v>
                </c:pt>
                <c:pt idx="97">
                  <c:v>6</c:v>
                </c:pt>
                <c:pt idx="98">
                  <c:v>10</c:v>
                </c:pt>
                <c:pt idx="99">
                  <c:v>3</c:v>
                </c:pt>
                <c:pt idx="100">
                  <c:v>-14</c:v>
                </c:pt>
                <c:pt idx="101">
                  <c:v>-9</c:v>
                </c:pt>
                <c:pt idx="102">
                  <c:v>10</c:v>
                </c:pt>
                <c:pt idx="103">
                  <c:v>-15</c:v>
                </c:pt>
                <c:pt idx="104">
                  <c:v>12</c:v>
                </c:pt>
                <c:pt idx="105">
                  <c:v>4</c:v>
                </c:pt>
                <c:pt idx="106">
                  <c:v>2</c:v>
                </c:pt>
                <c:pt idx="107">
                  <c:v>-12</c:v>
                </c:pt>
                <c:pt idx="108">
                  <c:v>18</c:v>
                </c:pt>
                <c:pt idx="109">
                  <c:v>13</c:v>
                </c:pt>
                <c:pt idx="110">
                  <c:v>2</c:v>
                </c:pt>
                <c:pt idx="111">
                  <c:v>-1</c:v>
                </c:pt>
                <c:pt idx="112">
                  <c:v>-17</c:v>
                </c:pt>
                <c:pt idx="113">
                  <c:v>1</c:v>
                </c:pt>
                <c:pt idx="114">
                  <c:v>6</c:v>
                </c:pt>
                <c:pt idx="115">
                  <c:v>-15</c:v>
                </c:pt>
                <c:pt idx="116">
                  <c:v>3</c:v>
                </c:pt>
                <c:pt idx="117">
                  <c:v>14</c:v>
                </c:pt>
                <c:pt idx="118">
                  <c:v>-15</c:v>
                </c:pt>
                <c:pt idx="119">
                  <c:v>20</c:v>
                </c:pt>
                <c:pt idx="120">
                  <c:v>-19</c:v>
                </c:pt>
                <c:pt idx="121">
                  <c:v>-2</c:v>
                </c:pt>
                <c:pt idx="122">
                  <c:v>1</c:v>
                </c:pt>
                <c:pt idx="123">
                  <c:v>-5</c:v>
                </c:pt>
                <c:pt idx="124">
                  <c:v>-13</c:v>
                </c:pt>
                <c:pt idx="125">
                  <c:v>1</c:v>
                </c:pt>
                <c:pt idx="126">
                  <c:v>-17</c:v>
                </c:pt>
                <c:pt idx="127">
                  <c:v>8</c:v>
                </c:pt>
                <c:pt idx="128">
                  <c:v>19</c:v>
                </c:pt>
                <c:pt idx="129">
                  <c:v>0</c:v>
                </c:pt>
                <c:pt idx="130">
                  <c:v>0</c:v>
                </c:pt>
                <c:pt idx="131">
                  <c:v>15</c:v>
                </c:pt>
                <c:pt idx="132">
                  <c:v>14</c:v>
                </c:pt>
                <c:pt idx="133">
                  <c:v>-5</c:v>
                </c:pt>
                <c:pt idx="134">
                  <c:v>7</c:v>
                </c:pt>
                <c:pt idx="135">
                  <c:v>1</c:v>
                </c:pt>
                <c:pt idx="136">
                  <c:v>9</c:v>
                </c:pt>
                <c:pt idx="137">
                  <c:v>11</c:v>
                </c:pt>
                <c:pt idx="138">
                  <c:v>-14</c:v>
                </c:pt>
                <c:pt idx="139">
                  <c:v>-11</c:v>
                </c:pt>
                <c:pt idx="140">
                  <c:v>4</c:v>
                </c:pt>
                <c:pt idx="141">
                  <c:v>-13</c:v>
                </c:pt>
                <c:pt idx="142">
                  <c:v>-1</c:v>
                </c:pt>
                <c:pt idx="143">
                  <c:v>-3</c:v>
                </c:pt>
                <c:pt idx="144">
                  <c:v>6</c:v>
                </c:pt>
                <c:pt idx="145">
                  <c:v>4</c:v>
                </c:pt>
                <c:pt idx="146">
                  <c:v>3</c:v>
                </c:pt>
                <c:pt idx="147">
                  <c:v>2</c:v>
                </c:pt>
                <c:pt idx="148">
                  <c:v>-13</c:v>
                </c:pt>
                <c:pt idx="149">
                  <c:v>0</c:v>
                </c:pt>
                <c:pt idx="150">
                  <c:v>15</c:v>
                </c:pt>
                <c:pt idx="151">
                  <c:v>18</c:v>
                </c:pt>
                <c:pt idx="152">
                  <c:v>12</c:v>
                </c:pt>
                <c:pt idx="153">
                  <c:v>3</c:v>
                </c:pt>
                <c:pt idx="154">
                  <c:v>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C5-4D6C-B0BC-260E6F156AA3}"/>
            </c:ext>
          </c:extLst>
        </c:ser>
        <c:ser>
          <c:idx val="1"/>
          <c:order val="1"/>
          <c:tx>
            <c:strRef>
              <c:f>'\2025\Аспирантура\Арена 1й класс\[анализ.xlsx]0,2 мм'!$C$1</c:f>
              <c:strCache>
                <c:ptCount val="1"/>
                <c:pt idx="0">
                  <c:v>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мм'!$C$2:$C$157</c:f>
              <c:numCache>
                <c:formatCode>General</c:formatCode>
                <c:ptCount val="156"/>
                <c:pt idx="0">
                  <c:v>-6</c:v>
                </c:pt>
                <c:pt idx="1">
                  <c:v>15</c:v>
                </c:pt>
                <c:pt idx="2">
                  <c:v>14</c:v>
                </c:pt>
                <c:pt idx="3">
                  <c:v>16</c:v>
                </c:pt>
                <c:pt idx="4">
                  <c:v>16</c:v>
                </c:pt>
                <c:pt idx="5">
                  <c:v>18</c:v>
                </c:pt>
                <c:pt idx="6">
                  <c:v>18</c:v>
                </c:pt>
                <c:pt idx="7">
                  <c:v>-5</c:v>
                </c:pt>
                <c:pt idx="8">
                  <c:v>1</c:v>
                </c:pt>
                <c:pt idx="9">
                  <c:v>1</c:v>
                </c:pt>
                <c:pt idx="10">
                  <c:v>7</c:v>
                </c:pt>
                <c:pt idx="11">
                  <c:v>18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3</c:v>
                </c:pt>
                <c:pt idx="16">
                  <c:v>-8</c:v>
                </c:pt>
                <c:pt idx="17">
                  <c:v>4</c:v>
                </c:pt>
                <c:pt idx="18">
                  <c:v>-7</c:v>
                </c:pt>
                <c:pt idx="19">
                  <c:v>7</c:v>
                </c:pt>
                <c:pt idx="20">
                  <c:v>-6</c:v>
                </c:pt>
                <c:pt idx="21">
                  <c:v>-13</c:v>
                </c:pt>
                <c:pt idx="22">
                  <c:v>-10</c:v>
                </c:pt>
                <c:pt idx="23">
                  <c:v>-15</c:v>
                </c:pt>
                <c:pt idx="24">
                  <c:v>13</c:v>
                </c:pt>
                <c:pt idx="25">
                  <c:v>7</c:v>
                </c:pt>
                <c:pt idx="26">
                  <c:v>2</c:v>
                </c:pt>
                <c:pt idx="27">
                  <c:v>4</c:v>
                </c:pt>
                <c:pt idx="28">
                  <c:v>-2</c:v>
                </c:pt>
                <c:pt idx="29">
                  <c:v>11</c:v>
                </c:pt>
                <c:pt idx="30">
                  <c:v>-17</c:v>
                </c:pt>
                <c:pt idx="31">
                  <c:v>7</c:v>
                </c:pt>
                <c:pt idx="32">
                  <c:v>5</c:v>
                </c:pt>
                <c:pt idx="33">
                  <c:v>16</c:v>
                </c:pt>
                <c:pt idx="34">
                  <c:v>-12</c:v>
                </c:pt>
                <c:pt idx="35">
                  <c:v>-8</c:v>
                </c:pt>
                <c:pt idx="36">
                  <c:v>5</c:v>
                </c:pt>
                <c:pt idx="37">
                  <c:v>0</c:v>
                </c:pt>
                <c:pt idx="38">
                  <c:v>3</c:v>
                </c:pt>
                <c:pt idx="39">
                  <c:v>15</c:v>
                </c:pt>
                <c:pt idx="40">
                  <c:v>-3</c:v>
                </c:pt>
                <c:pt idx="41">
                  <c:v>3</c:v>
                </c:pt>
                <c:pt idx="42">
                  <c:v>11</c:v>
                </c:pt>
                <c:pt idx="43">
                  <c:v>-15</c:v>
                </c:pt>
                <c:pt idx="44">
                  <c:v>4</c:v>
                </c:pt>
                <c:pt idx="45">
                  <c:v>9</c:v>
                </c:pt>
                <c:pt idx="46">
                  <c:v>18</c:v>
                </c:pt>
                <c:pt idx="47">
                  <c:v>4</c:v>
                </c:pt>
                <c:pt idx="48">
                  <c:v>-16</c:v>
                </c:pt>
                <c:pt idx="49">
                  <c:v>1</c:v>
                </c:pt>
                <c:pt idx="50">
                  <c:v>-3</c:v>
                </c:pt>
                <c:pt idx="51">
                  <c:v>14</c:v>
                </c:pt>
                <c:pt idx="52">
                  <c:v>12</c:v>
                </c:pt>
                <c:pt idx="53">
                  <c:v>5</c:v>
                </c:pt>
                <c:pt idx="54">
                  <c:v>15</c:v>
                </c:pt>
                <c:pt idx="55">
                  <c:v>5</c:v>
                </c:pt>
                <c:pt idx="56">
                  <c:v>-5</c:v>
                </c:pt>
                <c:pt idx="57">
                  <c:v>-16</c:v>
                </c:pt>
                <c:pt idx="58">
                  <c:v>-14</c:v>
                </c:pt>
                <c:pt idx="59">
                  <c:v>20</c:v>
                </c:pt>
                <c:pt idx="60">
                  <c:v>-17</c:v>
                </c:pt>
                <c:pt idx="61">
                  <c:v>-14</c:v>
                </c:pt>
                <c:pt idx="62">
                  <c:v>14</c:v>
                </c:pt>
                <c:pt idx="63">
                  <c:v>-7</c:v>
                </c:pt>
                <c:pt idx="64">
                  <c:v>-7</c:v>
                </c:pt>
                <c:pt idx="65">
                  <c:v>-1</c:v>
                </c:pt>
                <c:pt idx="66">
                  <c:v>-11</c:v>
                </c:pt>
                <c:pt idx="67">
                  <c:v>15</c:v>
                </c:pt>
                <c:pt idx="68">
                  <c:v>0</c:v>
                </c:pt>
                <c:pt idx="69">
                  <c:v>-13</c:v>
                </c:pt>
                <c:pt idx="70">
                  <c:v>13</c:v>
                </c:pt>
                <c:pt idx="71">
                  <c:v>8</c:v>
                </c:pt>
                <c:pt idx="72">
                  <c:v>0</c:v>
                </c:pt>
                <c:pt idx="73">
                  <c:v>-13</c:v>
                </c:pt>
                <c:pt idx="74">
                  <c:v>-2</c:v>
                </c:pt>
                <c:pt idx="75">
                  <c:v>10</c:v>
                </c:pt>
                <c:pt idx="76">
                  <c:v>-6</c:v>
                </c:pt>
                <c:pt idx="77">
                  <c:v>0</c:v>
                </c:pt>
                <c:pt idx="78">
                  <c:v>18</c:v>
                </c:pt>
                <c:pt idx="79">
                  <c:v>16</c:v>
                </c:pt>
                <c:pt idx="80">
                  <c:v>12</c:v>
                </c:pt>
                <c:pt idx="81">
                  <c:v>3</c:v>
                </c:pt>
                <c:pt idx="82">
                  <c:v>3</c:v>
                </c:pt>
                <c:pt idx="83">
                  <c:v>-17</c:v>
                </c:pt>
                <c:pt idx="84">
                  <c:v>3</c:v>
                </c:pt>
                <c:pt idx="85">
                  <c:v>0</c:v>
                </c:pt>
                <c:pt idx="86">
                  <c:v>-9</c:v>
                </c:pt>
                <c:pt idx="87">
                  <c:v>-12</c:v>
                </c:pt>
                <c:pt idx="88">
                  <c:v>16</c:v>
                </c:pt>
                <c:pt idx="89">
                  <c:v>10</c:v>
                </c:pt>
                <c:pt idx="90">
                  <c:v>11</c:v>
                </c:pt>
                <c:pt idx="91">
                  <c:v>2</c:v>
                </c:pt>
                <c:pt idx="92">
                  <c:v>17</c:v>
                </c:pt>
                <c:pt idx="93">
                  <c:v>2</c:v>
                </c:pt>
                <c:pt idx="94">
                  <c:v>6</c:v>
                </c:pt>
                <c:pt idx="95">
                  <c:v>8</c:v>
                </c:pt>
                <c:pt idx="96">
                  <c:v>-19</c:v>
                </c:pt>
                <c:pt idx="97">
                  <c:v>0</c:v>
                </c:pt>
                <c:pt idx="98">
                  <c:v>-12</c:v>
                </c:pt>
                <c:pt idx="99">
                  <c:v>14</c:v>
                </c:pt>
                <c:pt idx="100">
                  <c:v>1</c:v>
                </c:pt>
                <c:pt idx="101">
                  <c:v>20</c:v>
                </c:pt>
                <c:pt idx="102">
                  <c:v>19</c:v>
                </c:pt>
                <c:pt idx="103">
                  <c:v>4</c:v>
                </c:pt>
                <c:pt idx="104">
                  <c:v>15</c:v>
                </c:pt>
                <c:pt idx="105">
                  <c:v>7</c:v>
                </c:pt>
                <c:pt idx="106">
                  <c:v>3</c:v>
                </c:pt>
                <c:pt idx="107">
                  <c:v>11</c:v>
                </c:pt>
                <c:pt idx="108">
                  <c:v>-13</c:v>
                </c:pt>
                <c:pt idx="109">
                  <c:v>-6</c:v>
                </c:pt>
                <c:pt idx="110">
                  <c:v>-4</c:v>
                </c:pt>
                <c:pt idx="111">
                  <c:v>5</c:v>
                </c:pt>
                <c:pt idx="112">
                  <c:v>4</c:v>
                </c:pt>
                <c:pt idx="113">
                  <c:v>15</c:v>
                </c:pt>
                <c:pt idx="114">
                  <c:v>-5</c:v>
                </c:pt>
                <c:pt idx="115">
                  <c:v>19</c:v>
                </c:pt>
                <c:pt idx="116">
                  <c:v>-13</c:v>
                </c:pt>
                <c:pt idx="117">
                  <c:v>-16</c:v>
                </c:pt>
                <c:pt idx="118">
                  <c:v>6</c:v>
                </c:pt>
                <c:pt idx="119">
                  <c:v>14</c:v>
                </c:pt>
                <c:pt idx="120">
                  <c:v>13</c:v>
                </c:pt>
                <c:pt idx="121">
                  <c:v>-17</c:v>
                </c:pt>
                <c:pt idx="122">
                  <c:v>6</c:v>
                </c:pt>
                <c:pt idx="123">
                  <c:v>-11</c:v>
                </c:pt>
                <c:pt idx="124">
                  <c:v>8</c:v>
                </c:pt>
                <c:pt idx="125">
                  <c:v>6</c:v>
                </c:pt>
                <c:pt idx="126">
                  <c:v>6</c:v>
                </c:pt>
                <c:pt idx="127">
                  <c:v>-3</c:v>
                </c:pt>
                <c:pt idx="128">
                  <c:v>19</c:v>
                </c:pt>
                <c:pt idx="129">
                  <c:v>7</c:v>
                </c:pt>
                <c:pt idx="130">
                  <c:v>13</c:v>
                </c:pt>
                <c:pt idx="131">
                  <c:v>-19</c:v>
                </c:pt>
                <c:pt idx="132">
                  <c:v>10</c:v>
                </c:pt>
                <c:pt idx="133">
                  <c:v>6</c:v>
                </c:pt>
                <c:pt idx="134">
                  <c:v>-10</c:v>
                </c:pt>
                <c:pt idx="135">
                  <c:v>-12</c:v>
                </c:pt>
                <c:pt idx="136">
                  <c:v>0</c:v>
                </c:pt>
                <c:pt idx="137">
                  <c:v>-9</c:v>
                </c:pt>
                <c:pt idx="138">
                  <c:v>-17</c:v>
                </c:pt>
                <c:pt idx="139">
                  <c:v>6</c:v>
                </c:pt>
                <c:pt idx="140">
                  <c:v>-9</c:v>
                </c:pt>
                <c:pt idx="141">
                  <c:v>-12</c:v>
                </c:pt>
                <c:pt idx="142">
                  <c:v>-17</c:v>
                </c:pt>
                <c:pt idx="143">
                  <c:v>7</c:v>
                </c:pt>
                <c:pt idx="144">
                  <c:v>-19</c:v>
                </c:pt>
                <c:pt idx="145">
                  <c:v>-8</c:v>
                </c:pt>
                <c:pt idx="146">
                  <c:v>0</c:v>
                </c:pt>
                <c:pt idx="147">
                  <c:v>10</c:v>
                </c:pt>
                <c:pt idx="148">
                  <c:v>-1</c:v>
                </c:pt>
                <c:pt idx="149">
                  <c:v>20</c:v>
                </c:pt>
                <c:pt idx="150">
                  <c:v>3</c:v>
                </c:pt>
                <c:pt idx="151">
                  <c:v>11</c:v>
                </c:pt>
                <c:pt idx="152">
                  <c:v>19</c:v>
                </c:pt>
                <c:pt idx="153">
                  <c:v>-8</c:v>
                </c:pt>
                <c:pt idx="154">
                  <c:v>-1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C5-4D6C-B0BC-260E6F156AA3}"/>
            </c:ext>
          </c:extLst>
        </c:ser>
        <c:ser>
          <c:idx val="2"/>
          <c:order val="2"/>
          <c:tx>
            <c:strRef>
              <c:f>'\2025\Аспирантура\Арена 1й класс\[анализ.xlsx]0,2 мм'!$D$1</c:f>
              <c:strCache>
                <c:ptCount val="1"/>
                <c:pt idx="0">
                  <c:v>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мм'!$D$2:$D$157</c:f>
              <c:numCache>
                <c:formatCode>General</c:formatCode>
                <c:ptCount val="156"/>
                <c:pt idx="0">
                  <c:v>11</c:v>
                </c:pt>
                <c:pt idx="1">
                  <c:v>-19</c:v>
                </c:pt>
                <c:pt idx="2">
                  <c:v>-20</c:v>
                </c:pt>
                <c:pt idx="3">
                  <c:v>-12</c:v>
                </c:pt>
                <c:pt idx="4">
                  <c:v>-16</c:v>
                </c:pt>
                <c:pt idx="5">
                  <c:v>-1</c:v>
                </c:pt>
                <c:pt idx="6">
                  <c:v>14</c:v>
                </c:pt>
                <c:pt idx="7">
                  <c:v>-17</c:v>
                </c:pt>
                <c:pt idx="8">
                  <c:v>-7</c:v>
                </c:pt>
                <c:pt idx="9">
                  <c:v>13</c:v>
                </c:pt>
                <c:pt idx="10">
                  <c:v>-6</c:v>
                </c:pt>
                <c:pt idx="11">
                  <c:v>-13</c:v>
                </c:pt>
                <c:pt idx="12">
                  <c:v>7</c:v>
                </c:pt>
                <c:pt idx="13">
                  <c:v>17</c:v>
                </c:pt>
                <c:pt idx="14">
                  <c:v>-16</c:v>
                </c:pt>
                <c:pt idx="15">
                  <c:v>0</c:v>
                </c:pt>
                <c:pt idx="16">
                  <c:v>17</c:v>
                </c:pt>
                <c:pt idx="17">
                  <c:v>-16</c:v>
                </c:pt>
                <c:pt idx="18">
                  <c:v>15</c:v>
                </c:pt>
                <c:pt idx="19">
                  <c:v>-19</c:v>
                </c:pt>
                <c:pt idx="20">
                  <c:v>1</c:v>
                </c:pt>
                <c:pt idx="21">
                  <c:v>-3</c:v>
                </c:pt>
                <c:pt idx="22">
                  <c:v>-4</c:v>
                </c:pt>
                <c:pt idx="23">
                  <c:v>4</c:v>
                </c:pt>
                <c:pt idx="24">
                  <c:v>8</c:v>
                </c:pt>
                <c:pt idx="25">
                  <c:v>-5</c:v>
                </c:pt>
                <c:pt idx="26">
                  <c:v>-5</c:v>
                </c:pt>
                <c:pt idx="27">
                  <c:v>18</c:v>
                </c:pt>
                <c:pt idx="28">
                  <c:v>-15</c:v>
                </c:pt>
                <c:pt idx="29">
                  <c:v>6</c:v>
                </c:pt>
                <c:pt idx="30">
                  <c:v>13</c:v>
                </c:pt>
                <c:pt idx="31">
                  <c:v>20</c:v>
                </c:pt>
                <c:pt idx="32">
                  <c:v>12</c:v>
                </c:pt>
                <c:pt idx="33">
                  <c:v>-20</c:v>
                </c:pt>
                <c:pt idx="34">
                  <c:v>-2</c:v>
                </c:pt>
                <c:pt idx="35">
                  <c:v>-17</c:v>
                </c:pt>
                <c:pt idx="36">
                  <c:v>-8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-7</c:v>
                </c:pt>
                <c:pt idx="41">
                  <c:v>-4</c:v>
                </c:pt>
                <c:pt idx="42">
                  <c:v>10</c:v>
                </c:pt>
                <c:pt idx="43">
                  <c:v>11</c:v>
                </c:pt>
                <c:pt idx="44">
                  <c:v>2</c:v>
                </c:pt>
                <c:pt idx="45">
                  <c:v>0</c:v>
                </c:pt>
                <c:pt idx="46">
                  <c:v>-13</c:v>
                </c:pt>
                <c:pt idx="47">
                  <c:v>-17</c:v>
                </c:pt>
                <c:pt idx="48">
                  <c:v>11</c:v>
                </c:pt>
                <c:pt idx="49">
                  <c:v>-11</c:v>
                </c:pt>
                <c:pt idx="50">
                  <c:v>-9</c:v>
                </c:pt>
                <c:pt idx="51">
                  <c:v>6</c:v>
                </c:pt>
                <c:pt idx="52">
                  <c:v>10</c:v>
                </c:pt>
                <c:pt idx="53">
                  <c:v>-12</c:v>
                </c:pt>
                <c:pt idx="54">
                  <c:v>16</c:v>
                </c:pt>
                <c:pt idx="55">
                  <c:v>0</c:v>
                </c:pt>
                <c:pt idx="56">
                  <c:v>19</c:v>
                </c:pt>
                <c:pt idx="57">
                  <c:v>-10</c:v>
                </c:pt>
                <c:pt idx="58">
                  <c:v>2</c:v>
                </c:pt>
                <c:pt idx="59">
                  <c:v>-13</c:v>
                </c:pt>
                <c:pt idx="60">
                  <c:v>-8</c:v>
                </c:pt>
                <c:pt idx="61">
                  <c:v>15</c:v>
                </c:pt>
                <c:pt idx="62">
                  <c:v>-10</c:v>
                </c:pt>
                <c:pt idx="63">
                  <c:v>-2</c:v>
                </c:pt>
                <c:pt idx="64">
                  <c:v>4</c:v>
                </c:pt>
                <c:pt idx="65">
                  <c:v>-17</c:v>
                </c:pt>
                <c:pt idx="66">
                  <c:v>6</c:v>
                </c:pt>
                <c:pt idx="67">
                  <c:v>-11</c:v>
                </c:pt>
                <c:pt idx="68">
                  <c:v>-19</c:v>
                </c:pt>
                <c:pt idx="69">
                  <c:v>-12</c:v>
                </c:pt>
                <c:pt idx="70">
                  <c:v>20</c:v>
                </c:pt>
                <c:pt idx="71">
                  <c:v>15</c:v>
                </c:pt>
                <c:pt idx="72">
                  <c:v>-20</c:v>
                </c:pt>
                <c:pt idx="73">
                  <c:v>-11</c:v>
                </c:pt>
                <c:pt idx="74">
                  <c:v>3</c:v>
                </c:pt>
                <c:pt idx="75">
                  <c:v>13</c:v>
                </c:pt>
                <c:pt idx="76">
                  <c:v>7</c:v>
                </c:pt>
                <c:pt idx="77">
                  <c:v>-18</c:v>
                </c:pt>
                <c:pt idx="78">
                  <c:v>9</c:v>
                </c:pt>
                <c:pt idx="79">
                  <c:v>0</c:v>
                </c:pt>
                <c:pt idx="80">
                  <c:v>-5</c:v>
                </c:pt>
                <c:pt idx="81">
                  <c:v>-3</c:v>
                </c:pt>
                <c:pt idx="82">
                  <c:v>-2</c:v>
                </c:pt>
                <c:pt idx="83">
                  <c:v>20</c:v>
                </c:pt>
                <c:pt idx="84">
                  <c:v>15</c:v>
                </c:pt>
                <c:pt idx="85">
                  <c:v>8</c:v>
                </c:pt>
                <c:pt idx="86">
                  <c:v>19</c:v>
                </c:pt>
                <c:pt idx="87">
                  <c:v>-6</c:v>
                </c:pt>
                <c:pt idx="88">
                  <c:v>-17</c:v>
                </c:pt>
                <c:pt idx="89">
                  <c:v>-10</c:v>
                </c:pt>
                <c:pt idx="90">
                  <c:v>18</c:v>
                </c:pt>
                <c:pt idx="91">
                  <c:v>-17</c:v>
                </c:pt>
                <c:pt idx="92">
                  <c:v>20</c:v>
                </c:pt>
                <c:pt idx="93">
                  <c:v>6</c:v>
                </c:pt>
                <c:pt idx="94">
                  <c:v>-4</c:v>
                </c:pt>
                <c:pt idx="95">
                  <c:v>13</c:v>
                </c:pt>
                <c:pt idx="96">
                  <c:v>-12</c:v>
                </c:pt>
                <c:pt idx="97">
                  <c:v>2</c:v>
                </c:pt>
                <c:pt idx="98">
                  <c:v>-15</c:v>
                </c:pt>
                <c:pt idx="99">
                  <c:v>-4</c:v>
                </c:pt>
                <c:pt idx="100">
                  <c:v>-15</c:v>
                </c:pt>
                <c:pt idx="101">
                  <c:v>-14</c:v>
                </c:pt>
                <c:pt idx="102">
                  <c:v>-6</c:v>
                </c:pt>
                <c:pt idx="103">
                  <c:v>-5</c:v>
                </c:pt>
                <c:pt idx="104">
                  <c:v>-11</c:v>
                </c:pt>
                <c:pt idx="105">
                  <c:v>-4</c:v>
                </c:pt>
                <c:pt idx="106">
                  <c:v>9</c:v>
                </c:pt>
                <c:pt idx="107">
                  <c:v>-4</c:v>
                </c:pt>
                <c:pt idx="108">
                  <c:v>-15</c:v>
                </c:pt>
                <c:pt idx="109">
                  <c:v>0</c:v>
                </c:pt>
                <c:pt idx="110">
                  <c:v>0</c:v>
                </c:pt>
                <c:pt idx="111">
                  <c:v>-12</c:v>
                </c:pt>
                <c:pt idx="112">
                  <c:v>-8</c:v>
                </c:pt>
                <c:pt idx="113">
                  <c:v>3</c:v>
                </c:pt>
                <c:pt idx="114">
                  <c:v>0</c:v>
                </c:pt>
                <c:pt idx="115">
                  <c:v>-8</c:v>
                </c:pt>
                <c:pt idx="116">
                  <c:v>15</c:v>
                </c:pt>
                <c:pt idx="117">
                  <c:v>12</c:v>
                </c:pt>
                <c:pt idx="118">
                  <c:v>20</c:v>
                </c:pt>
                <c:pt idx="119">
                  <c:v>0</c:v>
                </c:pt>
                <c:pt idx="120">
                  <c:v>9</c:v>
                </c:pt>
                <c:pt idx="121">
                  <c:v>18</c:v>
                </c:pt>
                <c:pt idx="122">
                  <c:v>-15</c:v>
                </c:pt>
                <c:pt idx="123">
                  <c:v>-19</c:v>
                </c:pt>
                <c:pt idx="124">
                  <c:v>20</c:v>
                </c:pt>
                <c:pt idx="125">
                  <c:v>4</c:v>
                </c:pt>
                <c:pt idx="126">
                  <c:v>-12</c:v>
                </c:pt>
                <c:pt idx="127">
                  <c:v>18</c:v>
                </c:pt>
                <c:pt idx="128">
                  <c:v>-15</c:v>
                </c:pt>
                <c:pt idx="129">
                  <c:v>11</c:v>
                </c:pt>
                <c:pt idx="130">
                  <c:v>9</c:v>
                </c:pt>
                <c:pt idx="131">
                  <c:v>-8</c:v>
                </c:pt>
                <c:pt idx="132">
                  <c:v>13</c:v>
                </c:pt>
                <c:pt idx="133">
                  <c:v>-8</c:v>
                </c:pt>
                <c:pt idx="134">
                  <c:v>-5</c:v>
                </c:pt>
                <c:pt idx="135">
                  <c:v>-18</c:v>
                </c:pt>
                <c:pt idx="136">
                  <c:v>12</c:v>
                </c:pt>
                <c:pt idx="137">
                  <c:v>-5</c:v>
                </c:pt>
                <c:pt idx="138">
                  <c:v>19</c:v>
                </c:pt>
                <c:pt idx="139">
                  <c:v>17</c:v>
                </c:pt>
                <c:pt idx="140">
                  <c:v>-18</c:v>
                </c:pt>
                <c:pt idx="141">
                  <c:v>-11</c:v>
                </c:pt>
                <c:pt idx="142">
                  <c:v>11</c:v>
                </c:pt>
                <c:pt idx="143">
                  <c:v>10</c:v>
                </c:pt>
                <c:pt idx="144">
                  <c:v>-1</c:v>
                </c:pt>
                <c:pt idx="145">
                  <c:v>18</c:v>
                </c:pt>
                <c:pt idx="146">
                  <c:v>-7</c:v>
                </c:pt>
                <c:pt idx="147">
                  <c:v>0</c:v>
                </c:pt>
                <c:pt idx="148">
                  <c:v>5</c:v>
                </c:pt>
                <c:pt idx="149">
                  <c:v>19</c:v>
                </c:pt>
                <c:pt idx="150">
                  <c:v>10</c:v>
                </c:pt>
                <c:pt idx="151">
                  <c:v>-20</c:v>
                </c:pt>
                <c:pt idx="152">
                  <c:v>17</c:v>
                </c:pt>
                <c:pt idx="153">
                  <c:v>-4</c:v>
                </c:pt>
                <c:pt idx="154">
                  <c:v>-17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2C5-4D6C-B0BC-260E6F156AA3}"/>
            </c:ext>
          </c:extLst>
        </c:ser>
        <c:ser>
          <c:idx val="3"/>
          <c:order val="3"/>
          <c:tx>
            <c:strRef>
              <c:f>'\2025\Аспирантура\Арена 1й класс\[анализ.xlsx]0,2 мм'!$E$1</c:f>
              <c:strCache>
                <c:ptCount val="1"/>
                <c:pt idx="0">
                  <c:v>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мм'!$E$2:$E$157</c:f>
              <c:numCache>
                <c:formatCode>General</c:formatCode>
                <c:ptCount val="156"/>
                <c:pt idx="0">
                  <c:v>15</c:v>
                </c:pt>
                <c:pt idx="1">
                  <c:v>8</c:v>
                </c:pt>
                <c:pt idx="2">
                  <c:v>3</c:v>
                </c:pt>
                <c:pt idx="3">
                  <c:v>0</c:v>
                </c:pt>
                <c:pt idx="4">
                  <c:v>-11</c:v>
                </c:pt>
                <c:pt idx="5">
                  <c:v>-5</c:v>
                </c:pt>
                <c:pt idx="6">
                  <c:v>-19</c:v>
                </c:pt>
                <c:pt idx="7">
                  <c:v>-1</c:v>
                </c:pt>
                <c:pt idx="8">
                  <c:v>10</c:v>
                </c:pt>
                <c:pt idx="9">
                  <c:v>8</c:v>
                </c:pt>
                <c:pt idx="10">
                  <c:v>12</c:v>
                </c:pt>
                <c:pt idx="11">
                  <c:v>12</c:v>
                </c:pt>
                <c:pt idx="12">
                  <c:v>-16</c:v>
                </c:pt>
                <c:pt idx="13">
                  <c:v>-17</c:v>
                </c:pt>
                <c:pt idx="14">
                  <c:v>12</c:v>
                </c:pt>
                <c:pt idx="15">
                  <c:v>-3</c:v>
                </c:pt>
                <c:pt idx="16">
                  <c:v>-16</c:v>
                </c:pt>
                <c:pt idx="17">
                  <c:v>-6</c:v>
                </c:pt>
                <c:pt idx="18">
                  <c:v>-16</c:v>
                </c:pt>
                <c:pt idx="19">
                  <c:v>7</c:v>
                </c:pt>
                <c:pt idx="20">
                  <c:v>16</c:v>
                </c:pt>
                <c:pt idx="21">
                  <c:v>-17</c:v>
                </c:pt>
                <c:pt idx="22">
                  <c:v>-3</c:v>
                </c:pt>
                <c:pt idx="23">
                  <c:v>-11</c:v>
                </c:pt>
                <c:pt idx="24">
                  <c:v>11</c:v>
                </c:pt>
                <c:pt idx="25">
                  <c:v>12</c:v>
                </c:pt>
                <c:pt idx="26">
                  <c:v>-14</c:v>
                </c:pt>
                <c:pt idx="27">
                  <c:v>-12</c:v>
                </c:pt>
                <c:pt idx="28">
                  <c:v>-3</c:v>
                </c:pt>
                <c:pt idx="29">
                  <c:v>20</c:v>
                </c:pt>
                <c:pt idx="30">
                  <c:v>-2</c:v>
                </c:pt>
                <c:pt idx="31">
                  <c:v>3</c:v>
                </c:pt>
                <c:pt idx="32">
                  <c:v>-4</c:v>
                </c:pt>
                <c:pt idx="33">
                  <c:v>-1</c:v>
                </c:pt>
                <c:pt idx="34">
                  <c:v>0</c:v>
                </c:pt>
                <c:pt idx="35">
                  <c:v>0</c:v>
                </c:pt>
                <c:pt idx="36">
                  <c:v>-20</c:v>
                </c:pt>
                <c:pt idx="37">
                  <c:v>6</c:v>
                </c:pt>
                <c:pt idx="38">
                  <c:v>-14</c:v>
                </c:pt>
                <c:pt idx="39">
                  <c:v>-16</c:v>
                </c:pt>
                <c:pt idx="40">
                  <c:v>9</c:v>
                </c:pt>
                <c:pt idx="41">
                  <c:v>13</c:v>
                </c:pt>
                <c:pt idx="42">
                  <c:v>-9</c:v>
                </c:pt>
                <c:pt idx="43">
                  <c:v>-11</c:v>
                </c:pt>
                <c:pt idx="44">
                  <c:v>-7</c:v>
                </c:pt>
                <c:pt idx="45">
                  <c:v>-18</c:v>
                </c:pt>
                <c:pt idx="46">
                  <c:v>4</c:v>
                </c:pt>
                <c:pt idx="47">
                  <c:v>-13</c:v>
                </c:pt>
                <c:pt idx="48">
                  <c:v>-5</c:v>
                </c:pt>
                <c:pt idx="49">
                  <c:v>-8</c:v>
                </c:pt>
                <c:pt idx="50">
                  <c:v>-18</c:v>
                </c:pt>
                <c:pt idx="51">
                  <c:v>2</c:v>
                </c:pt>
                <c:pt idx="52">
                  <c:v>10</c:v>
                </c:pt>
                <c:pt idx="53">
                  <c:v>1</c:v>
                </c:pt>
                <c:pt idx="54">
                  <c:v>7</c:v>
                </c:pt>
                <c:pt idx="55">
                  <c:v>10</c:v>
                </c:pt>
                <c:pt idx="56">
                  <c:v>-3</c:v>
                </c:pt>
                <c:pt idx="57">
                  <c:v>-5</c:v>
                </c:pt>
                <c:pt idx="58">
                  <c:v>-6</c:v>
                </c:pt>
                <c:pt idx="59">
                  <c:v>-2</c:v>
                </c:pt>
                <c:pt idx="60">
                  <c:v>14</c:v>
                </c:pt>
                <c:pt idx="61">
                  <c:v>17</c:v>
                </c:pt>
                <c:pt idx="62">
                  <c:v>6</c:v>
                </c:pt>
                <c:pt idx="63">
                  <c:v>14</c:v>
                </c:pt>
                <c:pt idx="64">
                  <c:v>-17</c:v>
                </c:pt>
                <c:pt idx="65">
                  <c:v>-20</c:v>
                </c:pt>
                <c:pt idx="66">
                  <c:v>-14</c:v>
                </c:pt>
                <c:pt idx="67">
                  <c:v>3</c:v>
                </c:pt>
                <c:pt idx="68">
                  <c:v>3</c:v>
                </c:pt>
                <c:pt idx="69">
                  <c:v>2</c:v>
                </c:pt>
                <c:pt idx="70">
                  <c:v>-9</c:v>
                </c:pt>
                <c:pt idx="71">
                  <c:v>-8</c:v>
                </c:pt>
                <c:pt idx="72">
                  <c:v>17</c:v>
                </c:pt>
                <c:pt idx="73">
                  <c:v>20</c:v>
                </c:pt>
                <c:pt idx="74">
                  <c:v>1</c:v>
                </c:pt>
                <c:pt idx="75">
                  <c:v>-12</c:v>
                </c:pt>
                <c:pt idx="76">
                  <c:v>-10</c:v>
                </c:pt>
                <c:pt idx="77">
                  <c:v>11</c:v>
                </c:pt>
                <c:pt idx="78">
                  <c:v>-9</c:v>
                </c:pt>
                <c:pt idx="79">
                  <c:v>-17</c:v>
                </c:pt>
                <c:pt idx="80">
                  <c:v>-14</c:v>
                </c:pt>
                <c:pt idx="81">
                  <c:v>13</c:v>
                </c:pt>
                <c:pt idx="82">
                  <c:v>-14</c:v>
                </c:pt>
                <c:pt idx="83">
                  <c:v>-9</c:v>
                </c:pt>
                <c:pt idx="84">
                  <c:v>-6</c:v>
                </c:pt>
                <c:pt idx="85">
                  <c:v>-17</c:v>
                </c:pt>
                <c:pt idx="86">
                  <c:v>-9</c:v>
                </c:pt>
                <c:pt idx="87">
                  <c:v>-7</c:v>
                </c:pt>
                <c:pt idx="88">
                  <c:v>-18</c:v>
                </c:pt>
                <c:pt idx="89">
                  <c:v>-4</c:v>
                </c:pt>
                <c:pt idx="90">
                  <c:v>-15</c:v>
                </c:pt>
                <c:pt idx="91">
                  <c:v>9</c:v>
                </c:pt>
                <c:pt idx="92">
                  <c:v>-10</c:v>
                </c:pt>
                <c:pt idx="93">
                  <c:v>8</c:v>
                </c:pt>
                <c:pt idx="94">
                  <c:v>-19</c:v>
                </c:pt>
                <c:pt idx="95">
                  <c:v>-20</c:v>
                </c:pt>
                <c:pt idx="96">
                  <c:v>19</c:v>
                </c:pt>
                <c:pt idx="97">
                  <c:v>3</c:v>
                </c:pt>
                <c:pt idx="98">
                  <c:v>-13</c:v>
                </c:pt>
                <c:pt idx="99">
                  <c:v>0</c:v>
                </c:pt>
                <c:pt idx="100">
                  <c:v>-8</c:v>
                </c:pt>
                <c:pt idx="101">
                  <c:v>-9</c:v>
                </c:pt>
                <c:pt idx="102">
                  <c:v>-17</c:v>
                </c:pt>
                <c:pt idx="103">
                  <c:v>-11</c:v>
                </c:pt>
                <c:pt idx="104">
                  <c:v>3</c:v>
                </c:pt>
                <c:pt idx="105">
                  <c:v>-18</c:v>
                </c:pt>
                <c:pt idx="106">
                  <c:v>13</c:v>
                </c:pt>
                <c:pt idx="107">
                  <c:v>2</c:v>
                </c:pt>
                <c:pt idx="108">
                  <c:v>8</c:v>
                </c:pt>
                <c:pt idx="109">
                  <c:v>-16</c:v>
                </c:pt>
                <c:pt idx="110">
                  <c:v>-14</c:v>
                </c:pt>
                <c:pt idx="111">
                  <c:v>2</c:v>
                </c:pt>
                <c:pt idx="112">
                  <c:v>19</c:v>
                </c:pt>
                <c:pt idx="113">
                  <c:v>-3</c:v>
                </c:pt>
                <c:pt idx="114">
                  <c:v>12</c:v>
                </c:pt>
                <c:pt idx="115">
                  <c:v>-7</c:v>
                </c:pt>
                <c:pt idx="116">
                  <c:v>-12</c:v>
                </c:pt>
                <c:pt idx="117">
                  <c:v>0</c:v>
                </c:pt>
                <c:pt idx="118">
                  <c:v>-14</c:v>
                </c:pt>
                <c:pt idx="119">
                  <c:v>9</c:v>
                </c:pt>
                <c:pt idx="120">
                  <c:v>-1</c:v>
                </c:pt>
                <c:pt idx="121">
                  <c:v>-4</c:v>
                </c:pt>
                <c:pt idx="122">
                  <c:v>-16</c:v>
                </c:pt>
                <c:pt idx="123">
                  <c:v>20</c:v>
                </c:pt>
                <c:pt idx="124">
                  <c:v>-12</c:v>
                </c:pt>
                <c:pt idx="125">
                  <c:v>-17</c:v>
                </c:pt>
                <c:pt idx="126">
                  <c:v>-12</c:v>
                </c:pt>
                <c:pt idx="127">
                  <c:v>-4</c:v>
                </c:pt>
                <c:pt idx="128">
                  <c:v>-9</c:v>
                </c:pt>
                <c:pt idx="129">
                  <c:v>15</c:v>
                </c:pt>
                <c:pt idx="130">
                  <c:v>9</c:v>
                </c:pt>
                <c:pt idx="131">
                  <c:v>-20</c:v>
                </c:pt>
                <c:pt idx="132">
                  <c:v>8</c:v>
                </c:pt>
                <c:pt idx="133">
                  <c:v>-10</c:v>
                </c:pt>
                <c:pt idx="134">
                  <c:v>-4</c:v>
                </c:pt>
                <c:pt idx="135">
                  <c:v>-3</c:v>
                </c:pt>
                <c:pt idx="136">
                  <c:v>6</c:v>
                </c:pt>
                <c:pt idx="137">
                  <c:v>19</c:v>
                </c:pt>
                <c:pt idx="138">
                  <c:v>-12</c:v>
                </c:pt>
                <c:pt idx="139">
                  <c:v>9</c:v>
                </c:pt>
                <c:pt idx="140">
                  <c:v>20</c:v>
                </c:pt>
                <c:pt idx="141">
                  <c:v>-10</c:v>
                </c:pt>
                <c:pt idx="142">
                  <c:v>8</c:v>
                </c:pt>
                <c:pt idx="143">
                  <c:v>-16</c:v>
                </c:pt>
                <c:pt idx="144">
                  <c:v>16</c:v>
                </c:pt>
                <c:pt idx="145">
                  <c:v>-2</c:v>
                </c:pt>
                <c:pt idx="146">
                  <c:v>12</c:v>
                </c:pt>
                <c:pt idx="147">
                  <c:v>-10</c:v>
                </c:pt>
                <c:pt idx="148">
                  <c:v>-7</c:v>
                </c:pt>
                <c:pt idx="149">
                  <c:v>5</c:v>
                </c:pt>
                <c:pt idx="150">
                  <c:v>-1</c:v>
                </c:pt>
                <c:pt idx="151">
                  <c:v>-17</c:v>
                </c:pt>
                <c:pt idx="152">
                  <c:v>4</c:v>
                </c:pt>
                <c:pt idx="153">
                  <c:v>-1</c:v>
                </c:pt>
                <c:pt idx="154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2C5-4D6C-B0BC-260E6F156AA3}"/>
            </c:ext>
          </c:extLst>
        </c:ser>
        <c:ser>
          <c:idx val="4"/>
          <c:order val="4"/>
          <c:tx>
            <c:strRef>
              <c:f>'\2025\Аспирантура\Арена 1й класс\[анализ.xlsx]0,2 мм'!$F$1</c:f>
              <c:strCache>
                <c:ptCount val="1"/>
                <c:pt idx="0">
                  <c:v>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мм'!$F$2:$F$157</c:f>
              <c:numCache>
                <c:formatCode>General</c:formatCode>
                <c:ptCount val="156"/>
                <c:pt idx="0">
                  <c:v>1</c:v>
                </c:pt>
                <c:pt idx="1">
                  <c:v>-12</c:v>
                </c:pt>
                <c:pt idx="2">
                  <c:v>-11</c:v>
                </c:pt>
                <c:pt idx="3">
                  <c:v>-16</c:v>
                </c:pt>
                <c:pt idx="4">
                  <c:v>14</c:v>
                </c:pt>
                <c:pt idx="5">
                  <c:v>19</c:v>
                </c:pt>
                <c:pt idx="6">
                  <c:v>0</c:v>
                </c:pt>
                <c:pt idx="7">
                  <c:v>-10</c:v>
                </c:pt>
                <c:pt idx="8">
                  <c:v>8</c:v>
                </c:pt>
                <c:pt idx="9">
                  <c:v>-5</c:v>
                </c:pt>
                <c:pt idx="10">
                  <c:v>-6</c:v>
                </c:pt>
                <c:pt idx="11">
                  <c:v>11</c:v>
                </c:pt>
                <c:pt idx="12">
                  <c:v>14</c:v>
                </c:pt>
                <c:pt idx="13">
                  <c:v>-3</c:v>
                </c:pt>
                <c:pt idx="14">
                  <c:v>10</c:v>
                </c:pt>
                <c:pt idx="15">
                  <c:v>18</c:v>
                </c:pt>
                <c:pt idx="16">
                  <c:v>6</c:v>
                </c:pt>
                <c:pt idx="17">
                  <c:v>5</c:v>
                </c:pt>
                <c:pt idx="18">
                  <c:v>16</c:v>
                </c:pt>
                <c:pt idx="19">
                  <c:v>-14</c:v>
                </c:pt>
                <c:pt idx="20">
                  <c:v>-18</c:v>
                </c:pt>
                <c:pt idx="21">
                  <c:v>7</c:v>
                </c:pt>
                <c:pt idx="22">
                  <c:v>19</c:v>
                </c:pt>
                <c:pt idx="23">
                  <c:v>-16</c:v>
                </c:pt>
                <c:pt idx="24">
                  <c:v>12</c:v>
                </c:pt>
                <c:pt idx="25">
                  <c:v>5</c:v>
                </c:pt>
                <c:pt idx="26">
                  <c:v>-2</c:v>
                </c:pt>
                <c:pt idx="27">
                  <c:v>18</c:v>
                </c:pt>
                <c:pt idx="28">
                  <c:v>1</c:v>
                </c:pt>
                <c:pt idx="29">
                  <c:v>5</c:v>
                </c:pt>
                <c:pt idx="30">
                  <c:v>16</c:v>
                </c:pt>
                <c:pt idx="31">
                  <c:v>5</c:v>
                </c:pt>
                <c:pt idx="32">
                  <c:v>-3</c:v>
                </c:pt>
                <c:pt idx="33">
                  <c:v>-4</c:v>
                </c:pt>
                <c:pt idx="34">
                  <c:v>7</c:v>
                </c:pt>
                <c:pt idx="35">
                  <c:v>-1</c:v>
                </c:pt>
                <c:pt idx="36">
                  <c:v>5</c:v>
                </c:pt>
                <c:pt idx="37">
                  <c:v>7</c:v>
                </c:pt>
                <c:pt idx="38">
                  <c:v>17</c:v>
                </c:pt>
                <c:pt idx="39">
                  <c:v>-7</c:v>
                </c:pt>
                <c:pt idx="40">
                  <c:v>1</c:v>
                </c:pt>
                <c:pt idx="41">
                  <c:v>16</c:v>
                </c:pt>
                <c:pt idx="42">
                  <c:v>10</c:v>
                </c:pt>
                <c:pt idx="43">
                  <c:v>3</c:v>
                </c:pt>
                <c:pt idx="44">
                  <c:v>-10</c:v>
                </c:pt>
                <c:pt idx="45">
                  <c:v>-10</c:v>
                </c:pt>
                <c:pt idx="46">
                  <c:v>3</c:v>
                </c:pt>
                <c:pt idx="47">
                  <c:v>-19</c:v>
                </c:pt>
                <c:pt idx="48">
                  <c:v>-10</c:v>
                </c:pt>
                <c:pt idx="49">
                  <c:v>-4</c:v>
                </c:pt>
                <c:pt idx="50">
                  <c:v>15</c:v>
                </c:pt>
                <c:pt idx="51">
                  <c:v>17</c:v>
                </c:pt>
                <c:pt idx="52">
                  <c:v>-4</c:v>
                </c:pt>
                <c:pt idx="53">
                  <c:v>13</c:v>
                </c:pt>
                <c:pt idx="54">
                  <c:v>2</c:v>
                </c:pt>
                <c:pt idx="55">
                  <c:v>19</c:v>
                </c:pt>
                <c:pt idx="56">
                  <c:v>2</c:v>
                </c:pt>
                <c:pt idx="57">
                  <c:v>-5</c:v>
                </c:pt>
                <c:pt idx="58">
                  <c:v>9</c:v>
                </c:pt>
                <c:pt idx="59">
                  <c:v>-9</c:v>
                </c:pt>
                <c:pt idx="60">
                  <c:v>19</c:v>
                </c:pt>
                <c:pt idx="61">
                  <c:v>-18</c:v>
                </c:pt>
                <c:pt idx="62">
                  <c:v>11</c:v>
                </c:pt>
                <c:pt idx="63">
                  <c:v>6</c:v>
                </c:pt>
                <c:pt idx="64">
                  <c:v>7</c:v>
                </c:pt>
                <c:pt idx="65">
                  <c:v>20</c:v>
                </c:pt>
                <c:pt idx="66">
                  <c:v>-16</c:v>
                </c:pt>
                <c:pt idx="67">
                  <c:v>16</c:v>
                </c:pt>
                <c:pt idx="68">
                  <c:v>12</c:v>
                </c:pt>
                <c:pt idx="69">
                  <c:v>20</c:v>
                </c:pt>
                <c:pt idx="70">
                  <c:v>8</c:v>
                </c:pt>
                <c:pt idx="71">
                  <c:v>-8</c:v>
                </c:pt>
                <c:pt idx="72">
                  <c:v>19</c:v>
                </c:pt>
                <c:pt idx="73">
                  <c:v>-4</c:v>
                </c:pt>
                <c:pt idx="74">
                  <c:v>18</c:v>
                </c:pt>
                <c:pt idx="75">
                  <c:v>-1</c:v>
                </c:pt>
                <c:pt idx="76">
                  <c:v>0</c:v>
                </c:pt>
                <c:pt idx="77">
                  <c:v>-17</c:v>
                </c:pt>
                <c:pt idx="78">
                  <c:v>2</c:v>
                </c:pt>
                <c:pt idx="79">
                  <c:v>-6</c:v>
                </c:pt>
                <c:pt idx="80">
                  <c:v>-12</c:v>
                </c:pt>
                <c:pt idx="81">
                  <c:v>-8</c:v>
                </c:pt>
                <c:pt idx="82">
                  <c:v>-3</c:v>
                </c:pt>
                <c:pt idx="83">
                  <c:v>6</c:v>
                </c:pt>
                <c:pt idx="84">
                  <c:v>-6</c:v>
                </c:pt>
                <c:pt idx="85">
                  <c:v>-8</c:v>
                </c:pt>
                <c:pt idx="86">
                  <c:v>-12</c:v>
                </c:pt>
                <c:pt idx="87">
                  <c:v>-20</c:v>
                </c:pt>
                <c:pt idx="88">
                  <c:v>0</c:v>
                </c:pt>
                <c:pt idx="89">
                  <c:v>12</c:v>
                </c:pt>
                <c:pt idx="90">
                  <c:v>6</c:v>
                </c:pt>
                <c:pt idx="91">
                  <c:v>-1</c:v>
                </c:pt>
                <c:pt idx="92">
                  <c:v>-10</c:v>
                </c:pt>
                <c:pt idx="93">
                  <c:v>-19</c:v>
                </c:pt>
                <c:pt idx="94">
                  <c:v>-7</c:v>
                </c:pt>
                <c:pt idx="95">
                  <c:v>6</c:v>
                </c:pt>
                <c:pt idx="96">
                  <c:v>-2</c:v>
                </c:pt>
                <c:pt idx="97">
                  <c:v>1</c:v>
                </c:pt>
                <c:pt idx="98">
                  <c:v>1</c:v>
                </c:pt>
                <c:pt idx="99">
                  <c:v>19</c:v>
                </c:pt>
                <c:pt idx="100">
                  <c:v>11</c:v>
                </c:pt>
                <c:pt idx="101">
                  <c:v>-20</c:v>
                </c:pt>
                <c:pt idx="102">
                  <c:v>15</c:v>
                </c:pt>
                <c:pt idx="103">
                  <c:v>12</c:v>
                </c:pt>
                <c:pt idx="104">
                  <c:v>1</c:v>
                </c:pt>
                <c:pt idx="105">
                  <c:v>-15</c:v>
                </c:pt>
                <c:pt idx="106">
                  <c:v>8</c:v>
                </c:pt>
                <c:pt idx="107">
                  <c:v>15</c:v>
                </c:pt>
                <c:pt idx="108">
                  <c:v>-14</c:v>
                </c:pt>
                <c:pt idx="109">
                  <c:v>20</c:v>
                </c:pt>
                <c:pt idx="110">
                  <c:v>-1</c:v>
                </c:pt>
                <c:pt idx="111">
                  <c:v>20</c:v>
                </c:pt>
                <c:pt idx="112">
                  <c:v>-20</c:v>
                </c:pt>
                <c:pt idx="113">
                  <c:v>1</c:v>
                </c:pt>
                <c:pt idx="114">
                  <c:v>-16</c:v>
                </c:pt>
                <c:pt idx="115">
                  <c:v>0</c:v>
                </c:pt>
                <c:pt idx="116">
                  <c:v>20</c:v>
                </c:pt>
                <c:pt idx="117">
                  <c:v>7</c:v>
                </c:pt>
                <c:pt idx="118">
                  <c:v>8</c:v>
                </c:pt>
                <c:pt idx="119">
                  <c:v>-13</c:v>
                </c:pt>
                <c:pt idx="120">
                  <c:v>16</c:v>
                </c:pt>
                <c:pt idx="121">
                  <c:v>13</c:v>
                </c:pt>
                <c:pt idx="122">
                  <c:v>13</c:v>
                </c:pt>
                <c:pt idx="123">
                  <c:v>12</c:v>
                </c:pt>
                <c:pt idx="124">
                  <c:v>11</c:v>
                </c:pt>
                <c:pt idx="125">
                  <c:v>20</c:v>
                </c:pt>
                <c:pt idx="126">
                  <c:v>-17</c:v>
                </c:pt>
                <c:pt idx="127">
                  <c:v>-16</c:v>
                </c:pt>
                <c:pt idx="128">
                  <c:v>1</c:v>
                </c:pt>
                <c:pt idx="129">
                  <c:v>7</c:v>
                </c:pt>
                <c:pt idx="130">
                  <c:v>-11</c:v>
                </c:pt>
                <c:pt idx="131">
                  <c:v>-12</c:v>
                </c:pt>
                <c:pt idx="132">
                  <c:v>-16</c:v>
                </c:pt>
                <c:pt idx="133">
                  <c:v>-13</c:v>
                </c:pt>
                <c:pt idx="134">
                  <c:v>-5</c:v>
                </c:pt>
                <c:pt idx="135">
                  <c:v>-15</c:v>
                </c:pt>
                <c:pt idx="136">
                  <c:v>-1</c:v>
                </c:pt>
                <c:pt idx="137">
                  <c:v>5</c:v>
                </c:pt>
                <c:pt idx="138">
                  <c:v>-12</c:v>
                </c:pt>
                <c:pt idx="139">
                  <c:v>-13</c:v>
                </c:pt>
                <c:pt idx="140">
                  <c:v>-4</c:v>
                </c:pt>
                <c:pt idx="141">
                  <c:v>3</c:v>
                </c:pt>
                <c:pt idx="142">
                  <c:v>12</c:v>
                </c:pt>
                <c:pt idx="143">
                  <c:v>-20</c:v>
                </c:pt>
                <c:pt idx="144">
                  <c:v>-17</c:v>
                </c:pt>
                <c:pt idx="145">
                  <c:v>-19</c:v>
                </c:pt>
                <c:pt idx="146">
                  <c:v>-6</c:v>
                </c:pt>
                <c:pt idx="147">
                  <c:v>3</c:v>
                </c:pt>
                <c:pt idx="148">
                  <c:v>-12</c:v>
                </c:pt>
                <c:pt idx="149">
                  <c:v>-1</c:v>
                </c:pt>
                <c:pt idx="150">
                  <c:v>9</c:v>
                </c:pt>
                <c:pt idx="151">
                  <c:v>-5</c:v>
                </c:pt>
                <c:pt idx="152">
                  <c:v>14</c:v>
                </c:pt>
                <c:pt idx="153">
                  <c:v>-16</c:v>
                </c:pt>
                <c:pt idx="154">
                  <c:v>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2C5-4D6C-B0BC-260E6F156AA3}"/>
            </c:ext>
          </c:extLst>
        </c:ser>
        <c:ser>
          <c:idx val="5"/>
          <c:order val="5"/>
          <c:tx>
            <c:strRef>
              <c:f>'\2025\Аспирантура\Арена 1й класс\[анализ.xlsx]0,2 мм'!$G$1</c:f>
              <c:strCache>
                <c:ptCount val="1"/>
                <c:pt idx="0">
                  <c:v>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мм'!$G$2:$G$157</c:f>
              <c:numCache>
                <c:formatCode>General</c:formatCode>
                <c:ptCount val="156"/>
                <c:pt idx="0">
                  <c:v>7</c:v>
                </c:pt>
                <c:pt idx="1">
                  <c:v>6</c:v>
                </c:pt>
                <c:pt idx="2">
                  <c:v>-19</c:v>
                </c:pt>
                <c:pt idx="3">
                  <c:v>-14</c:v>
                </c:pt>
                <c:pt idx="4">
                  <c:v>-18</c:v>
                </c:pt>
                <c:pt idx="5">
                  <c:v>6</c:v>
                </c:pt>
                <c:pt idx="6">
                  <c:v>-7</c:v>
                </c:pt>
                <c:pt idx="7">
                  <c:v>13</c:v>
                </c:pt>
                <c:pt idx="8">
                  <c:v>10</c:v>
                </c:pt>
                <c:pt idx="9">
                  <c:v>4</c:v>
                </c:pt>
                <c:pt idx="10">
                  <c:v>-17</c:v>
                </c:pt>
                <c:pt idx="11">
                  <c:v>16</c:v>
                </c:pt>
                <c:pt idx="12">
                  <c:v>-19</c:v>
                </c:pt>
                <c:pt idx="13">
                  <c:v>8</c:v>
                </c:pt>
                <c:pt idx="14">
                  <c:v>11</c:v>
                </c:pt>
                <c:pt idx="15">
                  <c:v>-9</c:v>
                </c:pt>
                <c:pt idx="16">
                  <c:v>4</c:v>
                </c:pt>
                <c:pt idx="17">
                  <c:v>-10</c:v>
                </c:pt>
                <c:pt idx="18">
                  <c:v>-20</c:v>
                </c:pt>
                <c:pt idx="19">
                  <c:v>-14</c:v>
                </c:pt>
                <c:pt idx="20">
                  <c:v>5</c:v>
                </c:pt>
                <c:pt idx="21">
                  <c:v>-19</c:v>
                </c:pt>
                <c:pt idx="22">
                  <c:v>2</c:v>
                </c:pt>
                <c:pt idx="23">
                  <c:v>9</c:v>
                </c:pt>
                <c:pt idx="24">
                  <c:v>6</c:v>
                </c:pt>
                <c:pt idx="25">
                  <c:v>5</c:v>
                </c:pt>
                <c:pt idx="26">
                  <c:v>1</c:v>
                </c:pt>
                <c:pt idx="27">
                  <c:v>-1</c:v>
                </c:pt>
                <c:pt idx="28">
                  <c:v>-15</c:v>
                </c:pt>
                <c:pt idx="29">
                  <c:v>18</c:v>
                </c:pt>
                <c:pt idx="30">
                  <c:v>18</c:v>
                </c:pt>
                <c:pt idx="31">
                  <c:v>-14</c:v>
                </c:pt>
                <c:pt idx="32">
                  <c:v>11</c:v>
                </c:pt>
                <c:pt idx="33">
                  <c:v>-9</c:v>
                </c:pt>
                <c:pt idx="34">
                  <c:v>18</c:v>
                </c:pt>
                <c:pt idx="35">
                  <c:v>16</c:v>
                </c:pt>
                <c:pt idx="36">
                  <c:v>-1</c:v>
                </c:pt>
                <c:pt idx="37">
                  <c:v>-2</c:v>
                </c:pt>
                <c:pt idx="38">
                  <c:v>-14</c:v>
                </c:pt>
                <c:pt idx="39">
                  <c:v>-9</c:v>
                </c:pt>
                <c:pt idx="40">
                  <c:v>7</c:v>
                </c:pt>
                <c:pt idx="41">
                  <c:v>2</c:v>
                </c:pt>
                <c:pt idx="42">
                  <c:v>3</c:v>
                </c:pt>
                <c:pt idx="43">
                  <c:v>-10</c:v>
                </c:pt>
                <c:pt idx="44">
                  <c:v>16</c:v>
                </c:pt>
                <c:pt idx="45">
                  <c:v>-11</c:v>
                </c:pt>
                <c:pt idx="46">
                  <c:v>6</c:v>
                </c:pt>
                <c:pt idx="47">
                  <c:v>-10</c:v>
                </c:pt>
                <c:pt idx="48">
                  <c:v>-3</c:v>
                </c:pt>
                <c:pt idx="49">
                  <c:v>12</c:v>
                </c:pt>
                <c:pt idx="50">
                  <c:v>13</c:v>
                </c:pt>
                <c:pt idx="51">
                  <c:v>-18</c:v>
                </c:pt>
                <c:pt idx="52">
                  <c:v>10</c:v>
                </c:pt>
                <c:pt idx="53">
                  <c:v>18</c:v>
                </c:pt>
                <c:pt idx="54">
                  <c:v>13</c:v>
                </c:pt>
                <c:pt idx="55">
                  <c:v>5</c:v>
                </c:pt>
                <c:pt idx="56">
                  <c:v>15</c:v>
                </c:pt>
                <c:pt idx="57">
                  <c:v>9</c:v>
                </c:pt>
                <c:pt idx="58">
                  <c:v>13</c:v>
                </c:pt>
                <c:pt idx="59">
                  <c:v>15</c:v>
                </c:pt>
                <c:pt idx="60">
                  <c:v>-2</c:v>
                </c:pt>
                <c:pt idx="61">
                  <c:v>20</c:v>
                </c:pt>
                <c:pt idx="62">
                  <c:v>-12</c:v>
                </c:pt>
                <c:pt idx="63">
                  <c:v>18</c:v>
                </c:pt>
                <c:pt idx="64">
                  <c:v>-19</c:v>
                </c:pt>
                <c:pt idx="65">
                  <c:v>-6</c:v>
                </c:pt>
                <c:pt idx="66">
                  <c:v>-5</c:v>
                </c:pt>
                <c:pt idx="67">
                  <c:v>-2</c:v>
                </c:pt>
                <c:pt idx="68">
                  <c:v>-14</c:v>
                </c:pt>
                <c:pt idx="69">
                  <c:v>-5</c:v>
                </c:pt>
                <c:pt idx="70">
                  <c:v>15</c:v>
                </c:pt>
                <c:pt idx="71">
                  <c:v>-6</c:v>
                </c:pt>
                <c:pt idx="72">
                  <c:v>16</c:v>
                </c:pt>
                <c:pt idx="73">
                  <c:v>-9</c:v>
                </c:pt>
                <c:pt idx="74">
                  <c:v>17</c:v>
                </c:pt>
                <c:pt idx="75">
                  <c:v>12</c:v>
                </c:pt>
                <c:pt idx="76">
                  <c:v>16</c:v>
                </c:pt>
                <c:pt idx="77">
                  <c:v>-8</c:v>
                </c:pt>
                <c:pt idx="78">
                  <c:v>20</c:v>
                </c:pt>
                <c:pt idx="79">
                  <c:v>-4</c:v>
                </c:pt>
                <c:pt idx="80">
                  <c:v>16</c:v>
                </c:pt>
                <c:pt idx="81">
                  <c:v>-14</c:v>
                </c:pt>
                <c:pt idx="82">
                  <c:v>16</c:v>
                </c:pt>
                <c:pt idx="83">
                  <c:v>12</c:v>
                </c:pt>
                <c:pt idx="84">
                  <c:v>0</c:v>
                </c:pt>
                <c:pt idx="85">
                  <c:v>2</c:v>
                </c:pt>
                <c:pt idx="86">
                  <c:v>16</c:v>
                </c:pt>
                <c:pt idx="87">
                  <c:v>6</c:v>
                </c:pt>
                <c:pt idx="88">
                  <c:v>1</c:v>
                </c:pt>
                <c:pt idx="89">
                  <c:v>-5</c:v>
                </c:pt>
                <c:pt idx="90">
                  <c:v>-15</c:v>
                </c:pt>
                <c:pt idx="91">
                  <c:v>-19</c:v>
                </c:pt>
                <c:pt idx="92">
                  <c:v>-12</c:v>
                </c:pt>
                <c:pt idx="93">
                  <c:v>5</c:v>
                </c:pt>
                <c:pt idx="94">
                  <c:v>18</c:v>
                </c:pt>
                <c:pt idx="95">
                  <c:v>10</c:v>
                </c:pt>
                <c:pt idx="96">
                  <c:v>18</c:v>
                </c:pt>
                <c:pt idx="97">
                  <c:v>-2</c:v>
                </c:pt>
                <c:pt idx="98">
                  <c:v>-20</c:v>
                </c:pt>
                <c:pt idx="99">
                  <c:v>-19</c:v>
                </c:pt>
                <c:pt idx="100">
                  <c:v>-12</c:v>
                </c:pt>
                <c:pt idx="101">
                  <c:v>-12</c:v>
                </c:pt>
                <c:pt idx="102">
                  <c:v>18</c:v>
                </c:pt>
                <c:pt idx="103">
                  <c:v>-17</c:v>
                </c:pt>
                <c:pt idx="104">
                  <c:v>-18</c:v>
                </c:pt>
                <c:pt idx="105">
                  <c:v>16</c:v>
                </c:pt>
                <c:pt idx="106">
                  <c:v>5</c:v>
                </c:pt>
                <c:pt idx="107">
                  <c:v>-4</c:v>
                </c:pt>
                <c:pt idx="108">
                  <c:v>11</c:v>
                </c:pt>
                <c:pt idx="109">
                  <c:v>19</c:v>
                </c:pt>
                <c:pt idx="110">
                  <c:v>6</c:v>
                </c:pt>
                <c:pt idx="111">
                  <c:v>-1</c:v>
                </c:pt>
                <c:pt idx="112">
                  <c:v>4</c:v>
                </c:pt>
                <c:pt idx="113">
                  <c:v>18</c:v>
                </c:pt>
                <c:pt idx="114">
                  <c:v>7</c:v>
                </c:pt>
                <c:pt idx="115">
                  <c:v>-8</c:v>
                </c:pt>
                <c:pt idx="116">
                  <c:v>16</c:v>
                </c:pt>
                <c:pt idx="117">
                  <c:v>7</c:v>
                </c:pt>
                <c:pt idx="118">
                  <c:v>9</c:v>
                </c:pt>
                <c:pt idx="119">
                  <c:v>20</c:v>
                </c:pt>
                <c:pt idx="120">
                  <c:v>-3</c:v>
                </c:pt>
                <c:pt idx="121">
                  <c:v>-10</c:v>
                </c:pt>
                <c:pt idx="122">
                  <c:v>-16</c:v>
                </c:pt>
                <c:pt idx="123">
                  <c:v>-17</c:v>
                </c:pt>
                <c:pt idx="124">
                  <c:v>9</c:v>
                </c:pt>
                <c:pt idx="125">
                  <c:v>-1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-9</c:v>
                </c:pt>
                <c:pt idx="130">
                  <c:v>9</c:v>
                </c:pt>
                <c:pt idx="131">
                  <c:v>3</c:v>
                </c:pt>
                <c:pt idx="132">
                  <c:v>-9</c:v>
                </c:pt>
                <c:pt idx="133">
                  <c:v>-10</c:v>
                </c:pt>
                <c:pt idx="134">
                  <c:v>17</c:v>
                </c:pt>
                <c:pt idx="135">
                  <c:v>19</c:v>
                </c:pt>
                <c:pt idx="136">
                  <c:v>-4</c:v>
                </c:pt>
                <c:pt idx="137">
                  <c:v>-20</c:v>
                </c:pt>
                <c:pt idx="138">
                  <c:v>-4</c:v>
                </c:pt>
                <c:pt idx="139">
                  <c:v>-1</c:v>
                </c:pt>
                <c:pt idx="140">
                  <c:v>18</c:v>
                </c:pt>
                <c:pt idx="141">
                  <c:v>-18</c:v>
                </c:pt>
                <c:pt idx="142">
                  <c:v>14</c:v>
                </c:pt>
                <c:pt idx="143">
                  <c:v>-6</c:v>
                </c:pt>
                <c:pt idx="144">
                  <c:v>19</c:v>
                </c:pt>
                <c:pt idx="145">
                  <c:v>14</c:v>
                </c:pt>
                <c:pt idx="146">
                  <c:v>-3</c:v>
                </c:pt>
                <c:pt idx="147">
                  <c:v>11</c:v>
                </c:pt>
                <c:pt idx="148">
                  <c:v>18</c:v>
                </c:pt>
                <c:pt idx="149">
                  <c:v>-12</c:v>
                </c:pt>
                <c:pt idx="150">
                  <c:v>-13</c:v>
                </c:pt>
                <c:pt idx="151">
                  <c:v>20</c:v>
                </c:pt>
                <c:pt idx="152">
                  <c:v>0</c:v>
                </c:pt>
                <c:pt idx="153">
                  <c:v>-11</c:v>
                </c:pt>
                <c:pt idx="154">
                  <c:v>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2C5-4D6C-B0BC-260E6F156AA3}"/>
            </c:ext>
          </c:extLst>
        </c:ser>
        <c:ser>
          <c:idx val="6"/>
          <c:order val="6"/>
          <c:tx>
            <c:strRef>
              <c:f>'\2025\Аспирантура\Арена 1й класс\[анализ.xlsx]0,2 мм'!$H$1</c:f>
              <c:strCache>
                <c:ptCount val="1"/>
                <c:pt idx="0">
                  <c:v>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мм'!$H$2:$H$157</c:f>
              <c:numCache>
                <c:formatCode>General</c:formatCode>
                <c:ptCount val="156"/>
                <c:pt idx="0">
                  <c:v>8</c:v>
                </c:pt>
                <c:pt idx="1">
                  <c:v>-18</c:v>
                </c:pt>
                <c:pt idx="2">
                  <c:v>-7</c:v>
                </c:pt>
                <c:pt idx="3">
                  <c:v>7</c:v>
                </c:pt>
                <c:pt idx="4">
                  <c:v>-19</c:v>
                </c:pt>
                <c:pt idx="5">
                  <c:v>-1</c:v>
                </c:pt>
                <c:pt idx="6">
                  <c:v>8</c:v>
                </c:pt>
                <c:pt idx="7">
                  <c:v>18</c:v>
                </c:pt>
                <c:pt idx="8">
                  <c:v>-16</c:v>
                </c:pt>
                <c:pt idx="9">
                  <c:v>16</c:v>
                </c:pt>
                <c:pt idx="10">
                  <c:v>9</c:v>
                </c:pt>
                <c:pt idx="11">
                  <c:v>18</c:v>
                </c:pt>
                <c:pt idx="12">
                  <c:v>-17</c:v>
                </c:pt>
                <c:pt idx="13">
                  <c:v>-18</c:v>
                </c:pt>
                <c:pt idx="14">
                  <c:v>15</c:v>
                </c:pt>
                <c:pt idx="15">
                  <c:v>-2</c:v>
                </c:pt>
                <c:pt idx="16">
                  <c:v>16</c:v>
                </c:pt>
                <c:pt idx="17">
                  <c:v>6</c:v>
                </c:pt>
                <c:pt idx="18">
                  <c:v>-9</c:v>
                </c:pt>
                <c:pt idx="19">
                  <c:v>13</c:v>
                </c:pt>
                <c:pt idx="20">
                  <c:v>1</c:v>
                </c:pt>
                <c:pt idx="21">
                  <c:v>-19</c:v>
                </c:pt>
                <c:pt idx="22">
                  <c:v>15</c:v>
                </c:pt>
                <c:pt idx="23">
                  <c:v>16</c:v>
                </c:pt>
                <c:pt idx="24">
                  <c:v>-13</c:v>
                </c:pt>
                <c:pt idx="25">
                  <c:v>-11</c:v>
                </c:pt>
                <c:pt idx="26">
                  <c:v>7</c:v>
                </c:pt>
                <c:pt idx="27">
                  <c:v>-13</c:v>
                </c:pt>
                <c:pt idx="28">
                  <c:v>-8</c:v>
                </c:pt>
                <c:pt idx="29">
                  <c:v>-9</c:v>
                </c:pt>
                <c:pt idx="30">
                  <c:v>-14</c:v>
                </c:pt>
                <c:pt idx="31">
                  <c:v>-1</c:v>
                </c:pt>
                <c:pt idx="32">
                  <c:v>-20</c:v>
                </c:pt>
                <c:pt idx="33">
                  <c:v>8</c:v>
                </c:pt>
                <c:pt idx="34">
                  <c:v>19</c:v>
                </c:pt>
                <c:pt idx="35">
                  <c:v>-8</c:v>
                </c:pt>
                <c:pt idx="36">
                  <c:v>-16</c:v>
                </c:pt>
                <c:pt idx="37">
                  <c:v>-7</c:v>
                </c:pt>
                <c:pt idx="38">
                  <c:v>17</c:v>
                </c:pt>
                <c:pt idx="39">
                  <c:v>0</c:v>
                </c:pt>
                <c:pt idx="40">
                  <c:v>-9</c:v>
                </c:pt>
                <c:pt idx="41">
                  <c:v>-4</c:v>
                </c:pt>
                <c:pt idx="42">
                  <c:v>-1</c:v>
                </c:pt>
                <c:pt idx="43">
                  <c:v>-13</c:v>
                </c:pt>
                <c:pt idx="44">
                  <c:v>11</c:v>
                </c:pt>
                <c:pt idx="45">
                  <c:v>-16</c:v>
                </c:pt>
                <c:pt idx="46">
                  <c:v>4</c:v>
                </c:pt>
                <c:pt idx="47">
                  <c:v>3</c:v>
                </c:pt>
                <c:pt idx="48">
                  <c:v>-18</c:v>
                </c:pt>
                <c:pt idx="49">
                  <c:v>-13</c:v>
                </c:pt>
                <c:pt idx="50">
                  <c:v>-14</c:v>
                </c:pt>
                <c:pt idx="51">
                  <c:v>14</c:v>
                </c:pt>
                <c:pt idx="52">
                  <c:v>-3</c:v>
                </c:pt>
                <c:pt idx="53">
                  <c:v>0</c:v>
                </c:pt>
                <c:pt idx="54">
                  <c:v>13</c:v>
                </c:pt>
                <c:pt idx="55">
                  <c:v>-4</c:v>
                </c:pt>
                <c:pt idx="56">
                  <c:v>-19</c:v>
                </c:pt>
                <c:pt idx="57">
                  <c:v>20</c:v>
                </c:pt>
                <c:pt idx="58">
                  <c:v>0</c:v>
                </c:pt>
                <c:pt idx="59">
                  <c:v>14</c:v>
                </c:pt>
                <c:pt idx="60">
                  <c:v>-20</c:v>
                </c:pt>
                <c:pt idx="61">
                  <c:v>1</c:v>
                </c:pt>
                <c:pt idx="62">
                  <c:v>18</c:v>
                </c:pt>
                <c:pt idx="63">
                  <c:v>0</c:v>
                </c:pt>
                <c:pt idx="64">
                  <c:v>7</c:v>
                </c:pt>
                <c:pt idx="65">
                  <c:v>1</c:v>
                </c:pt>
                <c:pt idx="66">
                  <c:v>0</c:v>
                </c:pt>
                <c:pt idx="67">
                  <c:v>7</c:v>
                </c:pt>
                <c:pt idx="68">
                  <c:v>1</c:v>
                </c:pt>
                <c:pt idx="69">
                  <c:v>19</c:v>
                </c:pt>
                <c:pt idx="70">
                  <c:v>-18</c:v>
                </c:pt>
                <c:pt idx="71">
                  <c:v>4</c:v>
                </c:pt>
                <c:pt idx="72">
                  <c:v>-6</c:v>
                </c:pt>
                <c:pt idx="73">
                  <c:v>-10</c:v>
                </c:pt>
                <c:pt idx="74">
                  <c:v>4</c:v>
                </c:pt>
                <c:pt idx="75">
                  <c:v>7</c:v>
                </c:pt>
                <c:pt idx="76">
                  <c:v>10</c:v>
                </c:pt>
                <c:pt idx="77">
                  <c:v>4</c:v>
                </c:pt>
                <c:pt idx="78">
                  <c:v>-3</c:v>
                </c:pt>
                <c:pt idx="79">
                  <c:v>14</c:v>
                </c:pt>
                <c:pt idx="80">
                  <c:v>-20</c:v>
                </c:pt>
                <c:pt idx="81">
                  <c:v>-7</c:v>
                </c:pt>
                <c:pt idx="82">
                  <c:v>-13</c:v>
                </c:pt>
                <c:pt idx="83">
                  <c:v>11</c:v>
                </c:pt>
                <c:pt idx="84">
                  <c:v>10</c:v>
                </c:pt>
                <c:pt idx="85">
                  <c:v>3</c:v>
                </c:pt>
                <c:pt idx="86">
                  <c:v>19</c:v>
                </c:pt>
                <c:pt idx="87">
                  <c:v>-2</c:v>
                </c:pt>
                <c:pt idx="88">
                  <c:v>11</c:v>
                </c:pt>
                <c:pt idx="89">
                  <c:v>4</c:v>
                </c:pt>
                <c:pt idx="90">
                  <c:v>-14</c:v>
                </c:pt>
                <c:pt idx="91">
                  <c:v>-7</c:v>
                </c:pt>
                <c:pt idx="92">
                  <c:v>7</c:v>
                </c:pt>
                <c:pt idx="93">
                  <c:v>11</c:v>
                </c:pt>
                <c:pt idx="94">
                  <c:v>-17</c:v>
                </c:pt>
                <c:pt idx="95">
                  <c:v>-12</c:v>
                </c:pt>
                <c:pt idx="96">
                  <c:v>-4</c:v>
                </c:pt>
                <c:pt idx="97">
                  <c:v>7</c:v>
                </c:pt>
                <c:pt idx="98">
                  <c:v>-2</c:v>
                </c:pt>
                <c:pt idx="99">
                  <c:v>12</c:v>
                </c:pt>
                <c:pt idx="100">
                  <c:v>-19</c:v>
                </c:pt>
                <c:pt idx="101">
                  <c:v>17</c:v>
                </c:pt>
                <c:pt idx="102">
                  <c:v>-18</c:v>
                </c:pt>
                <c:pt idx="103">
                  <c:v>-4</c:v>
                </c:pt>
                <c:pt idx="104">
                  <c:v>-3</c:v>
                </c:pt>
                <c:pt idx="105">
                  <c:v>19</c:v>
                </c:pt>
                <c:pt idx="106">
                  <c:v>19</c:v>
                </c:pt>
                <c:pt idx="107">
                  <c:v>9</c:v>
                </c:pt>
                <c:pt idx="108">
                  <c:v>-6</c:v>
                </c:pt>
                <c:pt idx="109">
                  <c:v>5</c:v>
                </c:pt>
                <c:pt idx="110">
                  <c:v>11</c:v>
                </c:pt>
                <c:pt idx="111">
                  <c:v>-15</c:v>
                </c:pt>
                <c:pt idx="112">
                  <c:v>16</c:v>
                </c:pt>
                <c:pt idx="113">
                  <c:v>-10</c:v>
                </c:pt>
                <c:pt idx="114">
                  <c:v>5</c:v>
                </c:pt>
                <c:pt idx="115">
                  <c:v>12</c:v>
                </c:pt>
                <c:pt idx="116">
                  <c:v>16</c:v>
                </c:pt>
                <c:pt idx="117">
                  <c:v>-11</c:v>
                </c:pt>
                <c:pt idx="118">
                  <c:v>20</c:v>
                </c:pt>
                <c:pt idx="119">
                  <c:v>13</c:v>
                </c:pt>
                <c:pt idx="120">
                  <c:v>15</c:v>
                </c:pt>
                <c:pt idx="121">
                  <c:v>3</c:v>
                </c:pt>
                <c:pt idx="122">
                  <c:v>6</c:v>
                </c:pt>
                <c:pt idx="123">
                  <c:v>-18</c:v>
                </c:pt>
                <c:pt idx="124">
                  <c:v>-9</c:v>
                </c:pt>
                <c:pt idx="125">
                  <c:v>12</c:v>
                </c:pt>
                <c:pt idx="126">
                  <c:v>-17</c:v>
                </c:pt>
                <c:pt idx="127">
                  <c:v>-3</c:v>
                </c:pt>
                <c:pt idx="128">
                  <c:v>-13</c:v>
                </c:pt>
                <c:pt idx="129">
                  <c:v>-4</c:v>
                </c:pt>
                <c:pt idx="130">
                  <c:v>-18</c:v>
                </c:pt>
                <c:pt idx="131">
                  <c:v>-7</c:v>
                </c:pt>
                <c:pt idx="132">
                  <c:v>-18</c:v>
                </c:pt>
                <c:pt idx="133">
                  <c:v>15</c:v>
                </c:pt>
                <c:pt idx="134">
                  <c:v>7</c:v>
                </c:pt>
                <c:pt idx="135">
                  <c:v>-11</c:v>
                </c:pt>
                <c:pt idx="136">
                  <c:v>-11</c:v>
                </c:pt>
                <c:pt idx="137">
                  <c:v>6</c:v>
                </c:pt>
                <c:pt idx="138">
                  <c:v>-18</c:v>
                </c:pt>
                <c:pt idx="139">
                  <c:v>-17</c:v>
                </c:pt>
                <c:pt idx="140">
                  <c:v>-16</c:v>
                </c:pt>
                <c:pt idx="141">
                  <c:v>7</c:v>
                </c:pt>
                <c:pt idx="142">
                  <c:v>12</c:v>
                </c:pt>
                <c:pt idx="143">
                  <c:v>-20</c:v>
                </c:pt>
                <c:pt idx="144">
                  <c:v>-9</c:v>
                </c:pt>
                <c:pt idx="145">
                  <c:v>5</c:v>
                </c:pt>
                <c:pt idx="146">
                  <c:v>-20</c:v>
                </c:pt>
                <c:pt idx="147">
                  <c:v>-9</c:v>
                </c:pt>
                <c:pt idx="148">
                  <c:v>-13</c:v>
                </c:pt>
                <c:pt idx="149">
                  <c:v>13</c:v>
                </c:pt>
                <c:pt idx="150">
                  <c:v>-2</c:v>
                </c:pt>
                <c:pt idx="151">
                  <c:v>10</c:v>
                </c:pt>
                <c:pt idx="152">
                  <c:v>-19</c:v>
                </c:pt>
                <c:pt idx="153">
                  <c:v>12</c:v>
                </c:pt>
                <c:pt idx="154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2C5-4D6C-B0BC-260E6F156AA3}"/>
            </c:ext>
          </c:extLst>
        </c:ser>
        <c:ser>
          <c:idx val="7"/>
          <c:order val="7"/>
          <c:tx>
            <c:strRef>
              <c:f>'\2025\Аспирантура\Арена 1й класс\[анализ.xlsx]0,2 мм'!$I$1</c:f>
              <c:strCache>
                <c:ptCount val="1"/>
                <c:pt idx="0">
                  <c:v>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мм'!$I$2:$I$157</c:f>
              <c:numCache>
                <c:formatCode>General</c:formatCode>
                <c:ptCount val="156"/>
                <c:pt idx="0">
                  <c:v>-16</c:v>
                </c:pt>
                <c:pt idx="1">
                  <c:v>-7</c:v>
                </c:pt>
                <c:pt idx="2">
                  <c:v>10</c:v>
                </c:pt>
                <c:pt idx="3">
                  <c:v>9</c:v>
                </c:pt>
                <c:pt idx="4">
                  <c:v>10</c:v>
                </c:pt>
                <c:pt idx="5">
                  <c:v>18</c:v>
                </c:pt>
                <c:pt idx="6">
                  <c:v>1</c:v>
                </c:pt>
                <c:pt idx="7">
                  <c:v>18</c:v>
                </c:pt>
                <c:pt idx="8">
                  <c:v>-6</c:v>
                </c:pt>
                <c:pt idx="9">
                  <c:v>4</c:v>
                </c:pt>
                <c:pt idx="10">
                  <c:v>-1</c:v>
                </c:pt>
                <c:pt idx="11">
                  <c:v>4</c:v>
                </c:pt>
                <c:pt idx="12">
                  <c:v>-11</c:v>
                </c:pt>
                <c:pt idx="13">
                  <c:v>8</c:v>
                </c:pt>
                <c:pt idx="14">
                  <c:v>7</c:v>
                </c:pt>
                <c:pt idx="15">
                  <c:v>20</c:v>
                </c:pt>
                <c:pt idx="16">
                  <c:v>6</c:v>
                </c:pt>
                <c:pt idx="17">
                  <c:v>3</c:v>
                </c:pt>
                <c:pt idx="18">
                  <c:v>-4</c:v>
                </c:pt>
                <c:pt idx="19">
                  <c:v>-8</c:v>
                </c:pt>
                <c:pt idx="20">
                  <c:v>10</c:v>
                </c:pt>
                <c:pt idx="21">
                  <c:v>10</c:v>
                </c:pt>
                <c:pt idx="22">
                  <c:v>19</c:v>
                </c:pt>
                <c:pt idx="23">
                  <c:v>3</c:v>
                </c:pt>
                <c:pt idx="24">
                  <c:v>7</c:v>
                </c:pt>
                <c:pt idx="25">
                  <c:v>17</c:v>
                </c:pt>
                <c:pt idx="26">
                  <c:v>1</c:v>
                </c:pt>
                <c:pt idx="27">
                  <c:v>-13</c:v>
                </c:pt>
                <c:pt idx="28">
                  <c:v>-4</c:v>
                </c:pt>
                <c:pt idx="29">
                  <c:v>6</c:v>
                </c:pt>
                <c:pt idx="30">
                  <c:v>-7</c:v>
                </c:pt>
                <c:pt idx="31">
                  <c:v>-9</c:v>
                </c:pt>
                <c:pt idx="32">
                  <c:v>-14</c:v>
                </c:pt>
                <c:pt idx="33">
                  <c:v>4</c:v>
                </c:pt>
                <c:pt idx="34">
                  <c:v>2</c:v>
                </c:pt>
                <c:pt idx="35">
                  <c:v>0</c:v>
                </c:pt>
                <c:pt idx="36">
                  <c:v>12</c:v>
                </c:pt>
                <c:pt idx="37">
                  <c:v>-19</c:v>
                </c:pt>
                <c:pt idx="38">
                  <c:v>-20</c:v>
                </c:pt>
                <c:pt idx="39">
                  <c:v>5</c:v>
                </c:pt>
                <c:pt idx="40">
                  <c:v>9</c:v>
                </c:pt>
                <c:pt idx="41">
                  <c:v>-1</c:v>
                </c:pt>
                <c:pt idx="42">
                  <c:v>-19</c:v>
                </c:pt>
                <c:pt idx="43">
                  <c:v>3</c:v>
                </c:pt>
                <c:pt idx="44">
                  <c:v>-17</c:v>
                </c:pt>
                <c:pt idx="45">
                  <c:v>9</c:v>
                </c:pt>
                <c:pt idx="46">
                  <c:v>8</c:v>
                </c:pt>
                <c:pt idx="47">
                  <c:v>9</c:v>
                </c:pt>
                <c:pt idx="48">
                  <c:v>3</c:v>
                </c:pt>
                <c:pt idx="49">
                  <c:v>5</c:v>
                </c:pt>
                <c:pt idx="50">
                  <c:v>3</c:v>
                </c:pt>
                <c:pt idx="51">
                  <c:v>2</c:v>
                </c:pt>
                <c:pt idx="52">
                  <c:v>-15</c:v>
                </c:pt>
                <c:pt idx="53">
                  <c:v>-13</c:v>
                </c:pt>
                <c:pt idx="54">
                  <c:v>8</c:v>
                </c:pt>
                <c:pt idx="55">
                  <c:v>7</c:v>
                </c:pt>
                <c:pt idx="56">
                  <c:v>6</c:v>
                </c:pt>
                <c:pt idx="57">
                  <c:v>-7</c:v>
                </c:pt>
                <c:pt idx="58">
                  <c:v>7</c:v>
                </c:pt>
                <c:pt idx="59">
                  <c:v>-16</c:v>
                </c:pt>
                <c:pt idx="60">
                  <c:v>7</c:v>
                </c:pt>
                <c:pt idx="61">
                  <c:v>13</c:v>
                </c:pt>
                <c:pt idx="62">
                  <c:v>-10</c:v>
                </c:pt>
                <c:pt idx="63">
                  <c:v>-17</c:v>
                </c:pt>
                <c:pt idx="64">
                  <c:v>8</c:v>
                </c:pt>
                <c:pt idx="65">
                  <c:v>0</c:v>
                </c:pt>
                <c:pt idx="66">
                  <c:v>5</c:v>
                </c:pt>
                <c:pt idx="67">
                  <c:v>4</c:v>
                </c:pt>
                <c:pt idx="68">
                  <c:v>-8</c:v>
                </c:pt>
                <c:pt idx="69">
                  <c:v>1</c:v>
                </c:pt>
                <c:pt idx="70">
                  <c:v>15</c:v>
                </c:pt>
                <c:pt idx="71">
                  <c:v>16</c:v>
                </c:pt>
                <c:pt idx="72">
                  <c:v>1</c:v>
                </c:pt>
                <c:pt idx="73">
                  <c:v>14</c:v>
                </c:pt>
                <c:pt idx="74">
                  <c:v>-8</c:v>
                </c:pt>
                <c:pt idx="75">
                  <c:v>-18</c:v>
                </c:pt>
                <c:pt idx="76">
                  <c:v>-3</c:v>
                </c:pt>
                <c:pt idx="77">
                  <c:v>-6</c:v>
                </c:pt>
                <c:pt idx="78">
                  <c:v>-19</c:v>
                </c:pt>
                <c:pt idx="79">
                  <c:v>0</c:v>
                </c:pt>
                <c:pt idx="80">
                  <c:v>-15</c:v>
                </c:pt>
                <c:pt idx="81">
                  <c:v>9</c:v>
                </c:pt>
                <c:pt idx="82">
                  <c:v>-19</c:v>
                </c:pt>
                <c:pt idx="83">
                  <c:v>-8</c:v>
                </c:pt>
                <c:pt idx="84">
                  <c:v>-4</c:v>
                </c:pt>
                <c:pt idx="85">
                  <c:v>-8</c:v>
                </c:pt>
                <c:pt idx="86">
                  <c:v>14</c:v>
                </c:pt>
                <c:pt idx="87">
                  <c:v>18</c:v>
                </c:pt>
                <c:pt idx="88">
                  <c:v>-4</c:v>
                </c:pt>
                <c:pt idx="89">
                  <c:v>-18</c:v>
                </c:pt>
                <c:pt idx="90">
                  <c:v>15</c:v>
                </c:pt>
                <c:pt idx="91">
                  <c:v>-8</c:v>
                </c:pt>
                <c:pt idx="92">
                  <c:v>-12</c:v>
                </c:pt>
                <c:pt idx="93">
                  <c:v>14</c:v>
                </c:pt>
                <c:pt idx="94">
                  <c:v>17</c:v>
                </c:pt>
                <c:pt idx="95">
                  <c:v>-12</c:v>
                </c:pt>
                <c:pt idx="96">
                  <c:v>16</c:v>
                </c:pt>
                <c:pt idx="97">
                  <c:v>-2</c:v>
                </c:pt>
                <c:pt idx="98">
                  <c:v>9</c:v>
                </c:pt>
                <c:pt idx="99">
                  <c:v>-16</c:v>
                </c:pt>
                <c:pt idx="100">
                  <c:v>7</c:v>
                </c:pt>
                <c:pt idx="101">
                  <c:v>-9</c:v>
                </c:pt>
                <c:pt idx="102">
                  <c:v>-17</c:v>
                </c:pt>
                <c:pt idx="103">
                  <c:v>-5</c:v>
                </c:pt>
                <c:pt idx="104">
                  <c:v>13</c:v>
                </c:pt>
                <c:pt idx="105">
                  <c:v>-13</c:v>
                </c:pt>
                <c:pt idx="106">
                  <c:v>2</c:v>
                </c:pt>
                <c:pt idx="107">
                  <c:v>-1</c:v>
                </c:pt>
                <c:pt idx="108">
                  <c:v>17</c:v>
                </c:pt>
                <c:pt idx="109">
                  <c:v>-16</c:v>
                </c:pt>
                <c:pt idx="110">
                  <c:v>-15</c:v>
                </c:pt>
                <c:pt idx="111">
                  <c:v>-8</c:v>
                </c:pt>
                <c:pt idx="112">
                  <c:v>-9</c:v>
                </c:pt>
                <c:pt idx="113">
                  <c:v>-4</c:v>
                </c:pt>
                <c:pt idx="114">
                  <c:v>5</c:v>
                </c:pt>
                <c:pt idx="115">
                  <c:v>-11</c:v>
                </c:pt>
                <c:pt idx="116">
                  <c:v>-8</c:v>
                </c:pt>
                <c:pt idx="117">
                  <c:v>1</c:v>
                </c:pt>
                <c:pt idx="118">
                  <c:v>15</c:v>
                </c:pt>
                <c:pt idx="119">
                  <c:v>18</c:v>
                </c:pt>
                <c:pt idx="120">
                  <c:v>4</c:v>
                </c:pt>
                <c:pt idx="121">
                  <c:v>-4</c:v>
                </c:pt>
                <c:pt idx="122">
                  <c:v>-13</c:v>
                </c:pt>
                <c:pt idx="123">
                  <c:v>19</c:v>
                </c:pt>
                <c:pt idx="124">
                  <c:v>12</c:v>
                </c:pt>
                <c:pt idx="125">
                  <c:v>15</c:v>
                </c:pt>
                <c:pt idx="126">
                  <c:v>16</c:v>
                </c:pt>
                <c:pt idx="127">
                  <c:v>5</c:v>
                </c:pt>
                <c:pt idx="128">
                  <c:v>13</c:v>
                </c:pt>
                <c:pt idx="129">
                  <c:v>-8</c:v>
                </c:pt>
                <c:pt idx="130">
                  <c:v>19</c:v>
                </c:pt>
                <c:pt idx="131">
                  <c:v>3</c:v>
                </c:pt>
                <c:pt idx="132">
                  <c:v>20</c:v>
                </c:pt>
                <c:pt idx="133">
                  <c:v>-1</c:v>
                </c:pt>
                <c:pt idx="134">
                  <c:v>9</c:v>
                </c:pt>
                <c:pt idx="135">
                  <c:v>18</c:v>
                </c:pt>
                <c:pt idx="136">
                  <c:v>3</c:v>
                </c:pt>
                <c:pt idx="137">
                  <c:v>-16</c:v>
                </c:pt>
                <c:pt idx="138">
                  <c:v>-12</c:v>
                </c:pt>
                <c:pt idx="139">
                  <c:v>-3</c:v>
                </c:pt>
                <c:pt idx="140">
                  <c:v>4</c:v>
                </c:pt>
                <c:pt idx="141">
                  <c:v>4</c:v>
                </c:pt>
                <c:pt idx="142">
                  <c:v>3</c:v>
                </c:pt>
                <c:pt idx="143">
                  <c:v>19</c:v>
                </c:pt>
                <c:pt idx="144">
                  <c:v>-9</c:v>
                </c:pt>
                <c:pt idx="145">
                  <c:v>-19</c:v>
                </c:pt>
                <c:pt idx="146">
                  <c:v>-5</c:v>
                </c:pt>
                <c:pt idx="147">
                  <c:v>0</c:v>
                </c:pt>
                <c:pt idx="148">
                  <c:v>-6</c:v>
                </c:pt>
                <c:pt idx="149">
                  <c:v>-10</c:v>
                </c:pt>
                <c:pt idx="150">
                  <c:v>3</c:v>
                </c:pt>
                <c:pt idx="151">
                  <c:v>-17</c:v>
                </c:pt>
                <c:pt idx="152">
                  <c:v>-7</c:v>
                </c:pt>
                <c:pt idx="153">
                  <c:v>-1</c:v>
                </c:pt>
                <c:pt idx="154">
                  <c:v>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2C5-4D6C-B0BC-260E6F156AA3}"/>
            </c:ext>
          </c:extLst>
        </c:ser>
        <c:ser>
          <c:idx val="8"/>
          <c:order val="8"/>
          <c:tx>
            <c:strRef>
              <c:f>'\2025\Аспирантура\Арена 1й класс\[анализ.xlsx]0,2 мм'!$J$1</c:f>
              <c:strCache>
                <c:ptCount val="1"/>
                <c:pt idx="0">
                  <c:v>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мм'!$J$2:$J$157</c:f>
              <c:numCache>
                <c:formatCode>General</c:formatCode>
                <c:ptCount val="156"/>
                <c:pt idx="0">
                  <c:v>16</c:v>
                </c:pt>
                <c:pt idx="1">
                  <c:v>-16</c:v>
                </c:pt>
                <c:pt idx="2">
                  <c:v>18</c:v>
                </c:pt>
                <c:pt idx="3">
                  <c:v>0</c:v>
                </c:pt>
                <c:pt idx="4">
                  <c:v>1</c:v>
                </c:pt>
                <c:pt idx="5">
                  <c:v>-7</c:v>
                </c:pt>
                <c:pt idx="6">
                  <c:v>9</c:v>
                </c:pt>
                <c:pt idx="7">
                  <c:v>14</c:v>
                </c:pt>
                <c:pt idx="8">
                  <c:v>-13</c:v>
                </c:pt>
                <c:pt idx="9">
                  <c:v>20</c:v>
                </c:pt>
                <c:pt idx="10">
                  <c:v>-14</c:v>
                </c:pt>
                <c:pt idx="11">
                  <c:v>7</c:v>
                </c:pt>
                <c:pt idx="12">
                  <c:v>-19</c:v>
                </c:pt>
                <c:pt idx="13">
                  <c:v>12</c:v>
                </c:pt>
                <c:pt idx="14">
                  <c:v>-11</c:v>
                </c:pt>
                <c:pt idx="15">
                  <c:v>-3</c:v>
                </c:pt>
                <c:pt idx="16">
                  <c:v>-15</c:v>
                </c:pt>
                <c:pt idx="17">
                  <c:v>7</c:v>
                </c:pt>
                <c:pt idx="18">
                  <c:v>-10</c:v>
                </c:pt>
                <c:pt idx="19">
                  <c:v>-15</c:v>
                </c:pt>
                <c:pt idx="20">
                  <c:v>19</c:v>
                </c:pt>
                <c:pt idx="21">
                  <c:v>0</c:v>
                </c:pt>
                <c:pt idx="22">
                  <c:v>11</c:v>
                </c:pt>
                <c:pt idx="23">
                  <c:v>-18</c:v>
                </c:pt>
                <c:pt idx="24">
                  <c:v>-6</c:v>
                </c:pt>
                <c:pt idx="25">
                  <c:v>-2</c:v>
                </c:pt>
                <c:pt idx="26">
                  <c:v>11</c:v>
                </c:pt>
                <c:pt idx="27">
                  <c:v>18</c:v>
                </c:pt>
                <c:pt idx="28">
                  <c:v>-2</c:v>
                </c:pt>
                <c:pt idx="29">
                  <c:v>10</c:v>
                </c:pt>
                <c:pt idx="30">
                  <c:v>12</c:v>
                </c:pt>
                <c:pt idx="31">
                  <c:v>16</c:v>
                </c:pt>
                <c:pt idx="32">
                  <c:v>-1</c:v>
                </c:pt>
                <c:pt idx="33">
                  <c:v>20</c:v>
                </c:pt>
                <c:pt idx="34">
                  <c:v>-9</c:v>
                </c:pt>
                <c:pt idx="35">
                  <c:v>18</c:v>
                </c:pt>
                <c:pt idx="36">
                  <c:v>15</c:v>
                </c:pt>
                <c:pt idx="37">
                  <c:v>-8</c:v>
                </c:pt>
                <c:pt idx="38">
                  <c:v>0</c:v>
                </c:pt>
                <c:pt idx="39">
                  <c:v>8</c:v>
                </c:pt>
                <c:pt idx="40">
                  <c:v>13</c:v>
                </c:pt>
                <c:pt idx="41">
                  <c:v>3</c:v>
                </c:pt>
                <c:pt idx="42">
                  <c:v>4</c:v>
                </c:pt>
                <c:pt idx="43">
                  <c:v>-10</c:v>
                </c:pt>
                <c:pt idx="44">
                  <c:v>-10</c:v>
                </c:pt>
                <c:pt idx="45">
                  <c:v>-14</c:v>
                </c:pt>
                <c:pt idx="46">
                  <c:v>1</c:v>
                </c:pt>
                <c:pt idx="47">
                  <c:v>8</c:v>
                </c:pt>
                <c:pt idx="48">
                  <c:v>13</c:v>
                </c:pt>
                <c:pt idx="49">
                  <c:v>-7</c:v>
                </c:pt>
                <c:pt idx="50">
                  <c:v>-12</c:v>
                </c:pt>
                <c:pt idx="51">
                  <c:v>1</c:v>
                </c:pt>
                <c:pt idx="52">
                  <c:v>-3</c:v>
                </c:pt>
                <c:pt idx="53">
                  <c:v>-11</c:v>
                </c:pt>
                <c:pt idx="54">
                  <c:v>1</c:v>
                </c:pt>
                <c:pt idx="55">
                  <c:v>-11</c:v>
                </c:pt>
                <c:pt idx="56">
                  <c:v>13</c:v>
                </c:pt>
                <c:pt idx="57">
                  <c:v>-8</c:v>
                </c:pt>
                <c:pt idx="58">
                  <c:v>-5</c:v>
                </c:pt>
                <c:pt idx="59">
                  <c:v>10</c:v>
                </c:pt>
                <c:pt idx="60">
                  <c:v>5</c:v>
                </c:pt>
                <c:pt idx="61">
                  <c:v>4</c:v>
                </c:pt>
                <c:pt idx="62">
                  <c:v>14</c:v>
                </c:pt>
                <c:pt idx="63">
                  <c:v>12</c:v>
                </c:pt>
                <c:pt idx="64">
                  <c:v>11</c:v>
                </c:pt>
                <c:pt idx="65">
                  <c:v>20</c:v>
                </c:pt>
                <c:pt idx="66">
                  <c:v>-3</c:v>
                </c:pt>
                <c:pt idx="67">
                  <c:v>7</c:v>
                </c:pt>
                <c:pt idx="68">
                  <c:v>13</c:v>
                </c:pt>
                <c:pt idx="69">
                  <c:v>-11</c:v>
                </c:pt>
                <c:pt idx="70">
                  <c:v>6</c:v>
                </c:pt>
                <c:pt idx="71">
                  <c:v>-6</c:v>
                </c:pt>
                <c:pt idx="72">
                  <c:v>10</c:v>
                </c:pt>
                <c:pt idx="73">
                  <c:v>6</c:v>
                </c:pt>
                <c:pt idx="74">
                  <c:v>7</c:v>
                </c:pt>
                <c:pt idx="75">
                  <c:v>-11</c:v>
                </c:pt>
                <c:pt idx="76">
                  <c:v>0</c:v>
                </c:pt>
                <c:pt idx="77">
                  <c:v>6</c:v>
                </c:pt>
                <c:pt idx="78">
                  <c:v>16</c:v>
                </c:pt>
                <c:pt idx="79">
                  <c:v>5</c:v>
                </c:pt>
                <c:pt idx="80">
                  <c:v>-14</c:v>
                </c:pt>
                <c:pt idx="81">
                  <c:v>20</c:v>
                </c:pt>
                <c:pt idx="82">
                  <c:v>-1</c:v>
                </c:pt>
                <c:pt idx="83">
                  <c:v>-10</c:v>
                </c:pt>
                <c:pt idx="84">
                  <c:v>-14</c:v>
                </c:pt>
                <c:pt idx="85">
                  <c:v>-1</c:v>
                </c:pt>
                <c:pt idx="86">
                  <c:v>-10</c:v>
                </c:pt>
                <c:pt idx="87">
                  <c:v>-6</c:v>
                </c:pt>
                <c:pt idx="88">
                  <c:v>3</c:v>
                </c:pt>
                <c:pt idx="89">
                  <c:v>7</c:v>
                </c:pt>
                <c:pt idx="90">
                  <c:v>8</c:v>
                </c:pt>
                <c:pt idx="91">
                  <c:v>3</c:v>
                </c:pt>
                <c:pt idx="92">
                  <c:v>14</c:v>
                </c:pt>
                <c:pt idx="93">
                  <c:v>-20</c:v>
                </c:pt>
                <c:pt idx="94">
                  <c:v>3</c:v>
                </c:pt>
                <c:pt idx="95">
                  <c:v>-3</c:v>
                </c:pt>
                <c:pt idx="96">
                  <c:v>0</c:v>
                </c:pt>
                <c:pt idx="97">
                  <c:v>5</c:v>
                </c:pt>
                <c:pt idx="98">
                  <c:v>-17</c:v>
                </c:pt>
                <c:pt idx="99">
                  <c:v>-9</c:v>
                </c:pt>
                <c:pt idx="100">
                  <c:v>-10</c:v>
                </c:pt>
                <c:pt idx="101">
                  <c:v>15</c:v>
                </c:pt>
                <c:pt idx="102">
                  <c:v>-13</c:v>
                </c:pt>
                <c:pt idx="103">
                  <c:v>15</c:v>
                </c:pt>
                <c:pt idx="104">
                  <c:v>1</c:v>
                </c:pt>
                <c:pt idx="105">
                  <c:v>-18</c:v>
                </c:pt>
                <c:pt idx="106">
                  <c:v>-6</c:v>
                </c:pt>
                <c:pt idx="107">
                  <c:v>13</c:v>
                </c:pt>
                <c:pt idx="108">
                  <c:v>4</c:v>
                </c:pt>
                <c:pt idx="109">
                  <c:v>18</c:v>
                </c:pt>
                <c:pt idx="110">
                  <c:v>18</c:v>
                </c:pt>
                <c:pt idx="111">
                  <c:v>1</c:v>
                </c:pt>
                <c:pt idx="112">
                  <c:v>-10</c:v>
                </c:pt>
                <c:pt idx="113">
                  <c:v>-19</c:v>
                </c:pt>
                <c:pt idx="114">
                  <c:v>12</c:v>
                </c:pt>
                <c:pt idx="115">
                  <c:v>12</c:v>
                </c:pt>
                <c:pt idx="116">
                  <c:v>-20</c:v>
                </c:pt>
                <c:pt idx="117">
                  <c:v>18</c:v>
                </c:pt>
                <c:pt idx="118">
                  <c:v>0</c:v>
                </c:pt>
                <c:pt idx="119">
                  <c:v>-11</c:v>
                </c:pt>
                <c:pt idx="120">
                  <c:v>-2</c:v>
                </c:pt>
                <c:pt idx="121">
                  <c:v>12</c:v>
                </c:pt>
                <c:pt idx="122">
                  <c:v>-16</c:v>
                </c:pt>
                <c:pt idx="123">
                  <c:v>3</c:v>
                </c:pt>
                <c:pt idx="124">
                  <c:v>10</c:v>
                </c:pt>
                <c:pt idx="125">
                  <c:v>-19</c:v>
                </c:pt>
                <c:pt idx="126">
                  <c:v>-4</c:v>
                </c:pt>
                <c:pt idx="127">
                  <c:v>16</c:v>
                </c:pt>
                <c:pt idx="128">
                  <c:v>-2</c:v>
                </c:pt>
                <c:pt idx="129">
                  <c:v>1</c:v>
                </c:pt>
                <c:pt idx="130">
                  <c:v>1</c:v>
                </c:pt>
                <c:pt idx="131">
                  <c:v>-15</c:v>
                </c:pt>
                <c:pt idx="132">
                  <c:v>-19</c:v>
                </c:pt>
                <c:pt idx="133">
                  <c:v>-19</c:v>
                </c:pt>
                <c:pt idx="134">
                  <c:v>-19</c:v>
                </c:pt>
                <c:pt idx="135">
                  <c:v>-19</c:v>
                </c:pt>
                <c:pt idx="136">
                  <c:v>0</c:v>
                </c:pt>
                <c:pt idx="137">
                  <c:v>-16</c:v>
                </c:pt>
                <c:pt idx="138">
                  <c:v>-11</c:v>
                </c:pt>
                <c:pt idx="139">
                  <c:v>12</c:v>
                </c:pt>
                <c:pt idx="140">
                  <c:v>-9</c:v>
                </c:pt>
                <c:pt idx="141">
                  <c:v>-2</c:v>
                </c:pt>
                <c:pt idx="142">
                  <c:v>-6</c:v>
                </c:pt>
                <c:pt idx="143">
                  <c:v>15</c:v>
                </c:pt>
                <c:pt idx="144">
                  <c:v>-2</c:v>
                </c:pt>
                <c:pt idx="145">
                  <c:v>-13</c:v>
                </c:pt>
                <c:pt idx="146">
                  <c:v>14</c:v>
                </c:pt>
                <c:pt idx="147">
                  <c:v>2</c:v>
                </c:pt>
                <c:pt idx="148">
                  <c:v>7</c:v>
                </c:pt>
                <c:pt idx="149">
                  <c:v>-17</c:v>
                </c:pt>
                <c:pt idx="150">
                  <c:v>-6</c:v>
                </c:pt>
                <c:pt idx="151">
                  <c:v>-16</c:v>
                </c:pt>
                <c:pt idx="152">
                  <c:v>-9</c:v>
                </c:pt>
                <c:pt idx="153">
                  <c:v>-19</c:v>
                </c:pt>
                <c:pt idx="154">
                  <c:v>-20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2C5-4D6C-B0BC-260E6F156AA3}"/>
            </c:ext>
          </c:extLst>
        </c:ser>
        <c:ser>
          <c:idx val="9"/>
          <c:order val="9"/>
          <c:tx>
            <c:strRef>
              <c:f>'\2025\Аспирантура\Арена 1й класс\[анализ.xlsx]0,2 мм'!$K$1</c:f>
              <c:strCache>
                <c:ptCount val="1"/>
                <c:pt idx="0">
                  <c:v>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мм'!$K$2:$K$157</c:f>
              <c:numCache>
                <c:formatCode>General</c:formatCode>
                <c:ptCount val="156"/>
                <c:pt idx="0">
                  <c:v>14</c:v>
                </c:pt>
                <c:pt idx="1">
                  <c:v>20</c:v>
                </c:pt>
                <c:pt idx="2">
                  <c:v>16</c:v>
                </c:pt>
                <c:pt idx="3">
                  <c:v>16</c:v>
                </c:pt>
                <c:pt idx="4">
                  <c:v>-12</c:v>
                </c:pt>
                <c:pt idx="5">
                  <c:v>-8</c:v>
                </c:pt>
                <c:pt idx="6">
                  <c:v>4</c:v>
                </c:pt>
                <c:pt idx="7">
                  <c:v>20</c:v>
                </c:pt>
                <c:pt idx="8">
                  <c:v>5</c:v>
                </c:pt>
                <c:pt idx="9">
                  <c:v>8</c:v>
                </c:pt>
                <c:pt idx="10">
                  <c:v>-16</c:v>
                </c:pt>
                <c:pt idx="11">
                  <c:v>16</c:v>
                </c:pt>
                <c:pt idx="12">
                  <c:v>19</c:v>
                </c:pt>
                <c:pt idx="13">
                  <c:v>19</c:v>
                </c:pt>
                <c:pt idx="14">
                  <c:v>-6</c:v>
                </c:pt>
                <c:pt idx="15">
                  <c:v>-8</c:v>
                </c:pt>
                <c:pt idx="16">
                  <c:v>15</c:v>
                </c:pt>
                <c:pt idx="17">
                  <c:v>6</c:v>
                </c:pt>
                <c:pt idx="18">
                  <c:v>-11</c:v>
                </c:pt>
                <c:pt idx="19">
                  <c:v>-2</c:v>
                </c:pt>
                <c:pt idx="20">
                  <c:v>8</c:v>
                </c:pt>
                <c:pt idx="21">
                  <c:v>-15</c:v>
                </c:pt>
                <c:pt idx="22">
                  <c:v>1</c:v>
                </c:pt>
                <c:pt idx="23">
                  <c:v>9</c:v>
                </c:pt>
                <c:pt idx="24">
                  <c:v>-1</c:v>
                </c:pt>
                <c:pt idx="25">
                  <c:v>-11</c:v>
                </c:pt>
                <c:pt idx="26">
                  <c:v>-20</c:v>
                </c:pt>
                <c:pt idx="27">
                  <c:v>4</c:v>
                </c:pt>
                <c:pt idx="28">
                  <c:v>-20</c:v>
                </c:pt>
                <c:pt idx="29">
                  <c:v>11</c:v>
                </c:pt>
                <c:pt idx="30">
                  <c:v>-3</c:v>
                </c:pt>
                <c:pt idx="31">
                  <c:v>-16</c:v>
                </c:pt>
                <c:pt idx="32">
                  <c:v>-3</c:v>
                </c:pt>
                <c:pt idx="33">
                  <c:v>-11</c:v>
                </c:pt>
                <c:pt idx="34">
                  <c:v>-16</c:v>
                </c:pt>
                <c:pt idx="35">
                  <c:v>-6</c:v>
                </c:pt>
                <c:pt idx="36">
                  <c:v>-9</c:v>
                </c:pt>
                <c:pt idx="37">
                  <c:v>9</c:v>
                </c:pt>
                <c:pt idx="38">
                  <c:v>1</c:v>
                </c:pt>
                <c:pt idx="39">
                  <c:v>14</c:v>
                </c:pt>
                <c:pt idx="40">
                  <c:v>-9</c:v>
                </c:pt>
                <c:pt idx="41">
                  <c:v>16</c:v>
                </c:pt>
                <c:pt idx="42">
                  <c:v>-7</c:v>
                </c:pt>
                <c:pt idx="43">
                  <c:v>-19</c:v>
                </c:pt>
                <c:pt idx="44">
                  <c:v>9</c:v>
                </c:pt>
                <c:pt idx="45">
                  <c:v>12</c:v>
                </c:pt>
                <c:pt idx="46">
                  <c:v>-9</c:v>
                </c:pt>
                <c:pt idx="47">
                  <c:v>12</c:v>
                </c:pt>
                <c:pt idx="48">
                  <c:v>-6</c:v>
                </c:pt>
                <c:pt idx="49">
                  <c:v>20</c:v>
                </c:pt>
                <c:pt idx="50">
                  <c:v>-3</c:v>
                </c:pt>
                <c:pt idx="51">
                  <c:v>1</c:v>
                </c:pt>
                <c:pt idx="52">
                  <c:v>2</c:v>
                </c:pt>
                <c:pt idx="53">
                  <c:v>-7</c:v>
                </c:pt>
                <c:pt idx="54">
                  <c:v>10</c:v>
                </c:pt>
                <c:pt idx="55">
                  <c:v>-10</c:v>
                </c:pt>
                <c:pt idx="56">
                  <c:v>12</c:v>
                </c:pt>
                <c:pt idx="57">
                  <c:v>-3</c:v>
                </c:pt>
                <c:pt idx="58">
                  <c:v>0</c:v>
                </c:pt>
                <c:pt idx="59">
                  <c:v>16</c:v>
                </c:pt>
                <c:pt idx="60">
                  <c:v>18</c:v>
                </c:pt>
                <c:pt idx="61">
                  <c:v>-17</c:v>
                </c:pt>
                <c:pt idx="62">
                  <c:v>-18</c:v>
                </c:pt>
                <c:pt idx="63">
                  <c:v>-20</c:v>
                </c:pt>
                <c:pt idx="64">
                  <c:v>-10</c:v>
                </c:pt>
                <c:pt idx="65">
                  <c:v>-20</c:v>
                </c:pt>
                <c:pt idx="66">
                  <c:v>-13</c:v>
                </c:pt>
                <c:pt idx="67">
                  <c:v>8</c:v>
                </c:pt>
                <c:pt idx="68">
                  <c:v>2</c:v>
                </c:pt>
                <c:pt idx="69">
                  <c:v>-19</c:v>
                </c:pt>
                <c:pt idx="70">
                  <c:v>-1</c:v>
                </c:pt>
                <c:pt idx="71">
                  <c:v>2</c:v>
                </c:pt>
                <c:pt idx="72">
                  <c:v>17</c:v>
                </c:pt>
                <c:pt idx="73">
                  <c:v>-1</c:v>
                </c:pt>
                <c:pt idx="74">
                  <c:v>15</c:v>
                </c:pt>
                <c:pt idx="75">
                  <c:v>15</c:v>
                </c:pt>
                <c:pt idx="76">
                  <c:v>16</c:v>
                </c:pt>
                <c:pt idx="77">
                  <c:v>-11</c:v>
                </c:pt>
                <c:pt idx="78">
                  <c:v>2</c:v>
                </c:pt>
                <c:pt idx="79">
                  <c:v>-17</c:v>
                </c:pt>
                <c:pt idx="80">
                  <c:v>1</c:v>
                </c:pt>
                <c:pt idx="81">
                  <c:v>-11</c:v>
                </c:pt>
                <c:pt idx="82">
                  <c:v>5</c:v>
                </c:pt>
                <c:pt idx="83">
                  <c:v>3</c:v>
                </c:pt>
                <c:pt idx="84">
                  <c:v>10</c:v>
                </c:pt>
                <c:pt idx="85">
                  <c:v>-18</c:v>
                </c:pt>
                <c:pt idx="86">
                  <c:v>19</c:v>
                </c:pt>
                <c:pt idx="87">
                  <c:v>-12</c:v>
                </c:pt>
                <c:pt idx="88">
                  <c:v>4</c:v>
                </c:pt>
                <c:pt idx="89">
                  <c:v>-7</c:v>
                </c:pt>
                <c:pt idx="90">
                  <c:v>-20</c:v>
                </c:pt>
                <c:pt idx="91">
                  <c:v>-2</c:v>
                </c:pt>
                <c:pt idx="92">
                  <c:v>0</c:v>
                </c:pt>
                <c:pt idx="93">
                  <c:v>-13</c:v>
                </c:pt>
                <c:pt idx="94">
                  <c:v>0</c:v>
                </c:pt>
                <c:pt idx="95">
                  <c:v>-5</c:v>
                </c:pt>
                <c:pt idx="96">
                  <c:v>6</c:v>
                </c:pt>
                <c:pt idx="97">
                  <c:v>5</c:v>
                </c:pt>
                <c:pt idx="98">
                  <c:v>-9</c:v>
                </c:pt>
                <c:pt idx="99">
                  <c:v>20</c:v>
                </c:pt>
                <c:pt idx="100">
                  <c:v>12</c:v>
                </c:pt>
                <c:pt idx="101">
                  <c:v>-13</c:v>
                </c:pt>
                <c:pt idx="102">
                  <c:v>0</c:v>
                </c:pt>
                <c:pt idx="103">
                  <c:v>-8</c:v>
                </c:pt>
                <c:pt idx="104">
                  <c:v>17</c:v>
                </c:pt>
                <c:pt idx="105">
                  <c:v>-8</c:v>
                </c:pt>
                <c:pt idx="106">
                  <c:v>19</c:v>
                </c:pt>
                <c:pt idx="107">
                  <c:v>4</c:v>
                </c:pt>
                <c:pt idx="108">
                  <c:v>8</c:v>
                </c:pt>
                <c:pt idx="109">
                  <c:v>19</c:v>
                </c:pt>
                <c:pt idx="110">
                  <c:v>-3</c:v>
                </c:pt>
                <c:pt idx="111">
                  <c:v>3</c:v>
                </c:pt>
                <c:pt idx="112">
                  <c:v>18</c:v>
                </c:pt>
                <c:pt idx="113">
                  <c:v>19</c:v>
                </c:pt>
                <c:pt idx="114">
                  <c:v>-16</c:v>
                </c:pt>
                <c:pt idx="115">
                  <c:v>6</c:v>
                </c:pt>
                <c:pt idx="116">
                  <c:v>5</c:v>
                </c:pt>
                <c:pt idx="117">
                  <c:v>-16</c:v>
                </c:pt>
                <c:pt idx="118">
                  <c:v>7</c:v>
                </c:pt>
                <c:pt idx="119">
                  <c:v>3</c:v>
                </c:pt>
                <c:pt idx="120">
                  <c:v>-10</c:v>
                </c:pt>
                <c:pt idx="121">
                  <c:v>7</c:v>
                </c:pt>
                <c:pt idx="122">
                  <c:v>8</c:v>
                </c:pt>
                <c:pt idx="123">
                  <c:v>-14</c:v>
                </c:pt>
                <c:pt idx="124">
                  <c:v>19</c:v>
                </c:pt>
                <c:pt idx="125">
                  <c:v>15</c:v>
                </c:pt>
                <c:pt idx="126">
                  <c:v>12</c:v>
                </c:pt>
                <c:pt idx="127">
                  <c:v>-10</c:v>
                </c:pt>
                <c:pt idx="128">
                  <c:v>12</c:v>
                </c:pt>
                <c:pt idx="129">
                  <c:v>-16</c:v>
                </c:pt>
                <c:pt idx="130">
                  <c:v>9</c:v>
                </c:pt>
                <c:pt idx="131">
                  <c:v>1</c:v>
                </c:pt>
                <c:pt idx="132">
                  <c:v>-9</c:v>
                </c:pt>
                <c:pt idx="133">
                  <c:v>-15</c:v>
                </c:pt>
                <c:pt idx="134">
                  <c:v>-3</c:v>
                </c:pt>
                <c:pt idx="135">
                  <c:v>-3</c:v>
                </c:pt>
                <c:pt idx="136">
                  <c:v>-18</c:v>
                </c:pt>
                <c:pt idx="137">
                  <c:v>-17</c:v>
                </c:pt>
                <c:pt idx="138">
                  <c:v>-12</c:v>
                </c:pt>
                <c:pt idx="139">
                  <c:v>8</c:v>
                </c:pt>
                <c:pt idx="140">
                  <c:v>3</c:v>
                </c:pt>
                <c:pt idx="141">
                  <c:v>-16</c:v>
                </c:pt>
                <c:pt idx="142">
                  <c:v>-4</c:v>
                </c:pt>
                <c:pt idx="143">
                  <c:v>-5</c:v>
                </c:pt>
                <c:pt idx="144">
                  <c:v>8</c:v>
                </c:pt>
                <c:pt idx="145">
                  <c:v>15</c:v>
                </c:pt>
                <c:pt idx="146">
                  <c:v>-9</c:v>
                </c:pt>
                <c:pt idx="147">
                  <c:v>10</c:v>
                </c:pt>
                <c:pt idx="148">
                  <c:v>0</c:v>
                </c:pt>
                <c:pt idx="149">
                  <c:v>16</c:v>
                </c:pt>
                <c:pt idx="150">
                  <c:v>-9</c:v>
                </c:pt>
                <c:pt idx="151">
                  <c:v>12</c:v>
                </c:pt>
                <c:pt idx="152">
                  <c:v>-20</c:v>
                </c:pt>
                <c:pt idx="153">
                  <c:v>7</c:v>
                </c:pt>
                <c:pt idx="154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2C5-4D6C-B0BC-260E6F156AA3}"/>
            </c:ext>
          </c:extLst>
        </c:ser>
        <c:ser>
          <c:idx val="10"/>
          <c:order val="10"/>
          <c:tx>
            <c:strRef>
              <c:f>'\2025\Аспирантура\Арена 1й класс\[анализ.xlsx]0,2 мм'!$L$1</c:f>
              <c:strCache>
                <c:ptCount val="1"/>
                <c:pt idx="0">
                  <c:v>11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мм'!$L$2:$L$157</c:f>
              <c:numCache>
                <c:formatCode>General</c:formatCode>
                <c:ptCount val="156"/>
                <c:pt idx="0">
                  <c:v>-5</c:v>
                </c:pt>
                <c:pt idx="1">
                  <c:v>-8</c:v>
                </c:pt>
                <c:pt idx="2">
                  <c:v>-8</c:v>
                </c:pt>
                <c:pt idx="3">
                  <c:v>20</c:v>
                </c:pt>
                <c:pt idx="4">
                  <c:v>-11</c:v>
                </c:pt>
                <c:pt idx="5">
                  <c:v>12</c:v>
                </c:pt>
                <c:pt idx="6">
                  <c:v>-19</c:v>
                </c:pt>
                <c:pt idx="7">
                  <c:v>-6</c:v>
                </c:pt>
                <c:pt idx="8">
                  <c:v>-13</c:v>
                </c:pt>
                <c:pt idx="9">
                  <c:v>-13</c:v>
                </c:pt>
                <c:pt idx="10">
                  <c:v>5</c:v>
                </c:pt>
                <c:pt idx="11">
                  <c:v>16</c:v>
                </c:pt>
                <c:pt idx="12">
                  <c:v>-1</c:v>
                </c:pt>
                <c:pt idx="13">
                  <c:v>-15</c:v>
                </c:pt>
                <c:pt idx="14">
                  <c:v>-11</c:v>
                </c:pt>
                <c:pt idx="15">
                  <c:v>-14</c:v>
                </c:pt>
                <c:pt idx="16">
                  <c:v>6</c:v>
                </c:pt>
                <c:pt idx="17">
                  <c:v>-1</c:v>
                </c:pt>
                <c:pt idx="18">
                  <c:v>-5</c:v>
                </c:pt>
                <c:pt idx="19">
                  <c:v>-18</c:v>
                </c:pt>
                <c:pt idx="20">
                  <c:v>3</c:v>
                </c:pt>
                <c:pt idx="21">
                  <c:v>-19</c:v>
                </c:pt>
                <c:pt idx="22">
                  <c:v>-14</c:v>
                </c:pt>
                <c:pt idx="23">
                  <c:v>-4</c:v>
                </c:pt>
                <c:pt idx="24">
                  <c:v>-17</c:v>
                </c:pt>
                <c:pt idx="25">
                  <c:v>-17</c:v>
                </c:pt>
                <c:pt idx="26">
                  <c:v>-18</c:v>
                </c:pt>
                <c:pt idx="27">
                  <c:v>3</c:v>
                </c:pt>
                <c:pt idx="28">
                  <c:v>-6</c:v>
                </c:pt>
                <c:pt idx="29">
                  <c:v>-9</c:v>
                </c:pt>
                <c:pt idx="30">
                  <c:v>-16</c:v>
                </c:pt>
                <c:pt idx="31">
                  <c:v>9</c:v>
                </c:pt>
                <c:pt idx="32">
                  <c:v>-16</c:v>
                </c:pt>
                <c:pt idx="33">
                  <c:v>-16</c:v>
                </c:pt>
                <c:pt idx="34">
                  <c:v>-12</c:v>
                </c:pt>
                <c:pt idx="35">
                  <c:v>17</c:v>
                </c:pt>
                <c:pt idx="36">
                  <c:v>2</c:v>
                </c:pt>
                <c:pt idx="37">
                  <c:v>-19</c:v>
                </c:pt>
                <c:pt idx="38">
                  <c:v>-3</c:v>
                </c:pt>
                <c:pt idx="39">
                  <c:v>1</c:v>
                </c:pt>
                <c:pt idx="40">
                  <c:v>1</c:v>
                </c:pt>
                <c:pt idx="41">
                  <c:v>17</c:v>
                </c:pt>
                <c:pt idx="42">
                  <c:v>-8</c:v>
                </c:pt>
                <c:pt idx="43">
                  <c:v>-17</c:v>
                </c:pt>
                <c:pt idx="44">
                  <c:v>17</c:v>
                </c:pt>
                <c:pt idx="45">
                  <c:v>16</c:v>
                </c:pt>
                <c:pt idx="46">
                  <c:v>5</c:v>
                </c:pt>
                <c:pt idx="47">
                  <c:v>-6</c:v>
                </c:pt>
                <c:pt idx="48">
                  <c:v>16</c:v>
                </c:pt>
                <c:pt idx="49">
                  <c:v>20</c:v>
                </c:pt>
                <c:pt idx="50">
                  <c:v>-5</c:v>
                </c:pt>
                <c:pt idx="51">
                  <c:v>-15</c:v>
                </c:pt>
                <c:pt idx="52">
                  <c:v>-19</c:v>
                </c:pt>
                <c:pt idx="53">
                  <c:v>7</c:v>
                </c:pt>
                <c:pt idx="54">
                  <c:v>13</c:v>
                </c:pt>
                <c:pt idx="55">
                  <c:v>11</c:v>
                </c:pt>
                <c:pt idx="56">
                  <c:v>17</c:v>
                </c:pt>
                <c:pt idx="57">
                  <c:v>-6</c:v>
                </c:pt>
                <c:pt idx="58">
                  <c:v>20</c:v>
                </c:pt>
                <c:pt idx="59">
                  <c:v>-8</c:v>
                </c:pt>
                <c:pt idx="60">
                  <c:v>16</c:v>
                </c:pt>
                <c:pt idx="61">
                  <c:v>16</c:v>
                </c:pt>
                <c:pt idx="62">
                  <c:v>7</c:v>
                </c:pt>
                <c:pt idx="63">
                  <c:v>-10</c:v>
                </c:pt>
                <c:pt idx="64">
                  <c:v>0</c:v>
                </c:pt>
                <c:pt idx="65">
                  <c:v>5</c:v>
                </c:pt>
                <c:pt idx="66">
                  <c:v>1</c:v>
                </c:pt>
                <c:pt idx="67">
                  <c:v>3</c:v>
                </c:pt>
                <c:pt idx="68">
                  <c:v>-17</c:v>
                </c:pt>
                <c:pt idx="69">
                  <c:v>4</c:v>
                </c:pt>
                <c:pt idx="70">
                  <c:v>-12</c:v>
                </c:pt>
                <c:pt idx="71">
                  <c:v>-2</c:v>
                </c:pt>
                <c:pt idx="72">
                  <c:v>19</c:v>
                </c:pt>
                <c:pt idx="73">
                  <c:v>10</c:v>
                </c:pt>
                <c:pt idx="74">
                  <c:v>18</c:v>
                </c:pt>
                <c:pt idx="75">
                  <c:v>15</c:v>
                </c:pt>
                <c:pt idx="76">
                  <c:v>-3</c:v>
                </c:pt>
                <c:pt idx="77">
                  <c:v>8</c:v>
                </c:pt>
                <c:pt idx="78">
                  <c:v>-12</c:v>
                </c:pt>
                <c:pt idx="79">
                  <c:v>-20</c:v>
                </c:pt>
                <c:pt idx="80">
                  <c:v>3</c:v>
                </c:pt>
                <c:pt idx="81">
                  <c:v>1</c:v>
                </c:pt>
                <c:pt idx="82">
                  <c:v>7</c:v>
                </c:pt>
                <c:pt idx="83">
                  <c:v>-9</c:v>
                </c:pt>
                <c:pt idx="84">
                  <c:v>-18</c:v>
                </c:pt>
                <c:pt idx="85">
                  <c:v>-17</c:v>
                </c:pt>
                <c:pt idx="86">
                  <c:v>13</c:v>
                </c:pt>
                <c:pt idx="87">
                  <c:v>2</c:v>
                </c:pt>
                <c:pt idx="88">
                  <c:v>-8</c:v>
                </c:pt>
                <c:pt idx="89">
                  <c:v>-15</c:v>
                </c:pt>
                <c:pt idx="90">
                  <c:v>-13</c:v>
                </c:pt>
                <c:pt idx="91">
                  <c:v>-11</c:v>
                </c:pt>
                <c:pt idx="92">
                  <c:v>-9</c:v>
                </c:pt>
                <c:pt idx="93">
                  <c:v>1</c:v>
                </c:pt>
                <c:pt idx="94">
                  <c:v>-8</c:v>
                </c:pt>
                <c:pt idx="95">
                  <c:v>8</c:v>
                </c:pt>
                <c:pt idx="96">
                  <c:v>16</c:v>
                </c:pt>
                <c:pt idx="97">
                  <c:v>-17</c:v>
                </c:pt>
                <c:pt idx="98">
                  <c:v>18</c:v>
                </c:pt>
                <c:pt idx="99">
                  <c:v>-3</c:v>
                </c:pt>
                <c:pt idx="100">
                  <c:v>7</c:v>
                </c:pt>
                <c:pt idx="101">
                  <c:v>8</c:v>
                </c:pt>
                <c:pt idx="102">
                  <c:v>9</c:v>
                </c:pt>
                <c:pt idx="103">
                  <c:v>15</c:v>
                </c:pt>
                <c:pt idx="104">
                  <c:v>-1</c:v>
                </c:pt>
                <c:pt idx="105">
                  <c:v>-17</c:v>
                </c:pt>
                <c:pt idx="106">
                  <c:v>7</c:v>
                </c:pt>
                <c:pt idx="107">
                  <c:v>-6</c:v>
                </c:pt>
                <c:pt idx="108">
                  <c:v>-20</c:v>
                </c:pt>
                <c:pt idx="109">
                  <c:v>-10</c:v>
                </c:pt>
                <c:pt idx="110">
                  <c:v>19</c:v>
                </c:pt>
                <c:pt idx="111">
                  <c:v>-20</c:v>
                </c:pt>
                <c:pt idx="112">
                  <c:v>3</c:v>
                </c:pt>
                <c:pt idx="113">
                  <c:v>20</c:v>
                </c:pt>
                <c:pt idx="114">
                  <c:v>-10</c:v>
                </c:pt>
                <c:pt idx="115">
                  <c:v>-12</c:v>
                </c:pt>
                <c:pt idx="116">
                  <c:v>1</c:v>
                </c:pt>
                <c:pt idx="117">
                  <c:v>17</c:v>
                </c:pt>
                <c:pt idx="118">
                  <c:v>9</c:v>
                </c:pt>
                <c:pt idx="119">
                  <c:v>11</c:v>
                </c:pt>
                <c:pt idx="120">
                  <c:v>-20</c:v>
                </c:pt>
                <c:pt idx="121">
                  <c:v>-1</c:v>
                </c:pt>
                <c:pt idx="122">
                  <c:v>16</c:v>
                </c:pt>
                <c:pt idx="123">
                  <c:v>-12</c:v>
                </c:pt>
                <c:pt idx="124">
                  <c:v>15</c:v>
                </c:pt>
                <c:pt idx="125">
                  <c:v>3</c:v>
                </c:pt>
                <c:pt idx="126">
                  <c:v>4</c:v>
                </c:pt>
                <c:pt idx="127">
                  <c:v>-11</c:v>
                </c:pt>
                <c:pt idx="128">
                  <c:v>-1</c:v>
                </c:pt>
                <c:pt idx="129">
                  <c:v>-5</c:v>
                </c:pt>
                <c:pt idx="130">
                  <c:v>-8</c:v>
                </c:pt>
                <c:pt idx="131">
                  <c:v>14</c:v>
                </c:pt>
                <c:pt idx="132">
                  <c:v>15</c:v>
                </c:pt>
                <c:pt idx="133">
                  <c:v>1</c:v>
                </c:pt>
                <c:pt idx="134">
                  <c:v>14</c:v>
                </c:pt>
                <c:pt idx="135">
                  <c:v>17</c:v>
                </c:pt>
                <c:pt idx="136">
                  <c:v>14</c:v>
                </c:pt>
                <c:pt idx="137">
                  <c:v>12</c:v>
                </c:pt>
                <c:pt idx="138">
                  <c:v>-8</c:v>
                </c:pt>
                <c:pt idx="139">
                  <c:v>-2</c:v>
                </c:pt>
                <c:pt idx="140">
                  <c:v>-4</c:v>
                </c:pt>
                <c:pt idx="141">
                  <c:v>2</c:v>
                </c:pt>
                <c:pt idx="142">
                  <c:v>10</c:v>
                </c:pt>
                <c:pt idx="143">
                  <c:v>1</c:v>
                </c:pt>
                <c:pt idx="144">
                  <c:v>9</c:v>
                </c:pt>
                <c:pt idx="145">
                  <c:v>17</c:v>
                </c:pt>
                <c:pt idx="146">
                  <c:v>11</c:v>
                </c:pt>
                <c:pt idx="147">
                  <c:v>-17</c:v>
                </c:pt>
                <c:pt idx="148">
                  <c:v>11</c:v>
                </c:pt>
                <c:pt idx="149">
                  <c:v>17</c:v>
                </c:pt>
                <c:pt idx="150">
                  <c:v>12</c:v>
                </c:pt>
                <c:pt idx="151">
                  <c:v>1</c:v>
                </c:pt>
                <c:pt idx="152">
                  <c:v>20</c:v>
                </c:pt>
                <c:pt idx="153">
                  <c:v>-10</c:v>
                </c:pt>
                <c:pt idx="154">
                  <c:v>-16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02C5-4D6C-B0BC-260E6F156AA3}"/>
            </c:ext>
          </c:extLst>
        </c:ser>
        <c:ser>
          <c:idx val="11"/>
          <c:order val="11"/>
          <c:tx>
            <c:strRef>
              <c:f>'\2025\Аспирантура\Арена 1й класс\[анализ.xlsx]0,2 мм'!$M$1</c:f>
              <c:strCache>
                <c:ptCount val="1"/>
                <c:pt idx="0">
                  <c:v>12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мм'!$M$2:$M$157</c:f>
              <c:numCache>
                <c:formatCode>General</c:formatCode>
                <c:ptCount val="156"/>
                <c:pt idx="0">
                  <c:v>-7</c:v>
                </c:pt>
                <c:pt idx="1">
                  <c:v>-17</c:v>
                </c:pt>
                <c:pt idx="2">
                  <c:v>7</c:v>
                </c:pt>
                <c:pt idx="3">
                  <c:v>16</c:v>
                </c:pt>
                <c:pt idx="4">
                  <c:v>7</c:v>
                </c:pt>
                <c:pt idx="5">
                  <c:v>-14</c:v>
                </c:pt>
                <c:pt idx="6">
                  <c:v>-11</c:v>
                </c:pt>
                <c:pt idx="7">
                  <c:v>-6</c:v>
                </c:pt>
                <c:pt idx="8">
                  <c:v>8</c:v>
                </c:pt>
                <c:pt idx="9">
                  <c:v>0</c:v>
                </c:pt>
                <c:pt idx="10">
                  <c:v>-2</c:v>
                </c:pt>
                <c:pt idx="11">
                  <c:v>-18</c:v>
                </c:pt>
                <c:pt idx="12">
                  <c:v>19</c:v>
                </c:pt>
                <c:pt idx="13">
                  <c:v>7</c:v>
                </c:pt>
                <c:pt idx="14">
                  <c:v>-13</c:v>
                </c:pt>
                <c:pt idx="15">
                  <c:v>-7</c:v>
                </c:pt>
                <c:pt idx="16">
                  <c:v>7</c:v>
                </c:pt>
                <c:pt idx="17">
                  <c:v>-20</c:v>
                </c:pt>
                <c:pt idx="18">
                  <c:v>18</c:v>
                </c:pt>
                <c:pt idx="19">
                  <c:v>-17</c:v>
                </c:pt>
                <c:pt idx="20">
                  <c:v>-10</c:v>
                </c:pt>
                <c:pt idx="21">
                  <c:v>3</c:v>
                </c:pt>
                <c:pt idx="22">
                  <c:v>4</c:v>
                </c:pt>
                <c:pt idx="23">
                  <c:v>-16</c:v>
                </c:pt>
                <c:pt idx="24">
                  <c:v>-15</c:v>
                </c:pt>
                <c:pt idx="25">
                  <c:v>-6</c:v>
                </c:pt>
                <c:pt idx="26">
                  <c:v>-17</c:v>
                </c:pt>
                <c:pt idx="27">
                  <c:v>-2</c:v>
                </c:pt>
                <c:pt idx="28">
                  <c:v>6</c:v>
                </c:pt>
                <c:pt idx="29">
                  <c:v>5</c:v>
                </c:pt>
                <c:pt idx="30">
                  <c:v>2</c:v>
                </c:pt>
                <c:pt idx="31">
                  <c:v>18</c:v>
                </c:pt>
                <c:pt idx="32">
                  <c:v>-11</c:v>
                </c:pt>
                <c:pt idx="33">
                  <c:v>-16</c:v>
                </c:pt>
                <c:pt idx="34">
                  <c:v>-5</c:v>
                </c:pt>
                <c:pt idx="35">
                  <c:v>-10</c:v>
                </c:pt>
                <c:pt idx="36">
                  <c:v>11</c:v>
                </c:pt>
                <c:pt idx="37">
                  <c:v>8</c:v>
                </c:pt>
                <c:pt idx="38">
                  <c:v>0</c:v>
                </c:pt>
                <c:pt idx="39">
                  <c:v>20</c:v>
                </c:pt>
                <c:pt idx="40">
                  <c:v>4</c:v>
                </c:pt>
                <c:pt idx="41">
                  <c:v>-8</c:v>
                </c:pt>
                <c:pt idx="42">
                  <c:v>15</c:v>
                </c:pt>
                <c:pt idx="43">
                  <c:v>-18</c:v>
                </c:pt>
                <c:pt idx="44">
                  <c:v>-2</c:v>
                </c:pt>
                <c:pt idx="45">
                  <c:v>16</c:v>
                </c:pt>
                <c:pt idx="46">
                  <c:v>-11</c:v>
                </c:pt>
                <c:pt idx="47">
                  <c:v>3</c:v>
                </c:pt>
                <c:pt idx="48">
                  <c:v>18</c:v>
                </c:pt>
                <c:pt idx="49">
                  <c:v>-10</c:v>
                </c:pt>
                <c:pt idx="50">
                  <c:v>6</c:v>
                </c:pt>
                <c:pt idx="51">
                  <c:v>1</c:v>
                </c:pt>
                <c:pt idx="52">
                  <c:v>9</c:v>
                </c:pt>
                <c:pt idx="53">
                  <c:v>-6</c:v>
                </c:pt>
                <c:pt idx="54">
                  <c:v>-10</c:v>
                </c:pt>
                <c:pt idx="55">
                  <c:v>-12</c:v>
                </c:pt>
                <c:pt idx="56">
                  <c:v>4</c:v>
                </c:pt>
                <c:pt idx="57">
                  <c:v>-17</c:v>
                </c:pt>
                <c:pt idx="58">
                  <c:v>16</c:v>
                </c:pt>
                <c:pt idx="59">
                  <c:v>3</c:v>
                </c:pt>
                <c:pt idx="60">
                  <c:v>9</c:v>
                </c:pt>
                <c:pt idx="61">
                  <c:v>-10</c:v>
                </c:pt>
                <c:pt idx="62">
                  <c:v>-16</c:v>
                </c:pt>
                <c:pt idx="63">
                  <c:v>-3</c:v>
                </c:pt>
                <c:pt idx="64">
                  <c:v>13</c:v>
                </c:pt>
                <c:pt idx="65">
                  <c:v>-12</c:v>
                </c:pt>
                <c:pt idx="66">
                  <c:v>-8</c:v>
                </c:pt>
                <c:pt idx="67">
                  <c:v>-9</c:v>
                </c:pt>
                <c:pt idx="68">
                  <c:v>10</c:v>
                </c:pt>
                <c:pt idx="69">
                  <c:v>13</c:v>
                </c:pt>
                <c:pt idx="70">
                  <c:v>-8</c:v>
                </c:pt>
                <c:pt idx="71">
                  <c:v>1</c:v>
                </c:pt>
                <c:pt idx="72">
                  <c:v>11</c:v>
                </c:pt>
                <c:pt idx="73">
                  <c:v>2</c:v>
                </c:pt>
                <c:pt idx="74">
                  <c:v>-5</c:v>
                </c:pt>
                <c:pt idx="75">
                  <c:v>-15</c:v>
                </c:pt>
                <c:pt idx="76">
                  <c:v>-13</c:v>
                </c:pt>
                <c:pt idx="77">
                  <c:v>7</c:v>
                </c:pt>
                <c:pt idx="78">
                  <c:v>3</c:v>
                </c:pt>
                <c:pt idx="79">
                  <c:v>9</c:v>
                </c:pt>
                <c:pt idx="80">
                  <c:v>10</c:v>
                </c:pt>
                <c:pt idx="81">
                  <c:v>19</c:v>
                </c:pt>
                <c:pt idx="82">
                  <c:v>-17</c:v>
                </c:pt>
                <c:pt idx="83">
                  <c:v>-15</c:v>
                </c:pt>
                <c:pt idx="84">
                  <c:v>-4</c:v>
                </c:pt>
                <c:pt idx="85">
                  <c:v>-8</c:v>
                </c:pt>
                <c:pt idx="86">
                  <c:v>-2</c:v>
                </c:pt>
                <c:pt idx="87">
                  <c:v>-15</c:v>
                </c:pt>
                <c:pt idx="88">
                  <c:v>6</c:v>
                </c:pt>
                <c:pt idx="89">
                  <c:v>-7</c:v>
                </c:pt>
                <c:pt idx="90">
                  <c:v>-2</c:v>
                </c:pt>
                <c:pt idx="91">
                  <c:v>5</c:v>
                </c:pt>
                <c:pt idx="92">
                  <c:v>-9</c:v>
                </c:pt>
                <c:pt idx="93">
                  <c:v>-19</c:v>
                </c:pt>
                <c:pt idx="94">
                  <c:v>-7</c:v>
                </c:pt>
                <c:pt idx="95">
                  <c:v>18</c:v>
                </c:pt>
                <c:pt idx="96">
                  <c:v>-11</c:v>
                </c:pt>
                <c:pt idx="97">
                  <c:v>19</c:v>
                </c:pt>
                <c:pt idx="98">
                  <c:v>-7</c:v>
                </c:pt>
                <c:pt idx="99">
                  <c:v>1</c:v>
                </c:pt>
                <c:pt idx="100">
                  <c:v>2</c:v>
                </c:pt>
                <c:pt idx="101">
                  <c:v>10</c:v>
                </c:pt>
                <c:pt idx="102">
                  <c:v>9</c:v>
                </c:pt>
                <c:pt idx="103">
                  <c:v>2</c:v>
                </c:pt>
                <c:pt idx="104">
                  <c:v>-11</c:v>
                </c:pt>
                <c:pt idx="105">
                  <c:v>-1</c:v>
                </c:pt>
                <c:pt idx="106">
                  <c:v>-11</c:v>
                </c:pt>
                <c:pt idx="107">
                  <c:v>-10</c:v>
                </c:pt>
                <c:pt idx="108">
                  <c:v>6</c:v>
                </c:pt>
                <c:pt idx="109">
                  <c:v>-4</c:v>
                </c:pt>
                <c:pt idx="110">
                  <c:v>11</c:v>
                </c:pt>
                <c:pt idx="111">
                  <c:v>-8</c:v>
                </c:pt>
                <c:pt idx="112">
                  <c:v>-5</c:v>
                </c:pt>
                <c:pt idx="113">
                  <c:v>13</c:v>
                </c:pt>
                <c:pt idx="114">
                  <c:v>9</c:v>
                </c:pt>
                <c:pt idx="115">
                  <c:v>-7</c:v>
                </c:pt>
                <c:pt idx="116">
                  <c:v>1</c:v>
                </c:pt>
                <c:pt idx="117">
                  <c:v>12</c:v>
                </c:pt>
                <c:pt idx="118">
                  <c:v>-2</c:v>
                </c:pt>
                <c:pt idx="119">
                  <c:v>-3</c:v>
                </c:pt>
                <c:pt idx="120">
                  <c:v>13</c:v>
                </c:pt>
                <c:pt idx="121">
                  <c:v>-8</c:v>
                </c:pt>
                <c:pt idx="122">
                  <c:v>-16</c:v>
                </c:pt>
                <c:pt idx="123">
                  <c:v>13</c:v>
                </c:pt>
                <c:pt idx="124">
                  <c:v>-13</c:v>
                </c:pt>
                <c:pt idx="125">
                  <c:v>12</c:v>
                </c:pt>
                <c:pt idx="126">
                  <c:v>16</c:v>
                </c:pt>
                <c:pt idx="127">
                  <c:v>-5</c:v>
                </c:pt>
                <c:pt idx="128">
                  <c:v>20</c:v>
                </c:pt>
                <c:pt idx="129">
                  <c:v>-2</c:v>
                </c:pt>
                <c:pt idx="130">
                  <c:v>5</c:v>
                </c:pt>
                <c:pt idx="131">
                  <c:v>15</c:v>
                </c:pt>
                <c:pt idx="132">
                  <c:v>13</c:v>
                </c:pt>
                <c:pt idx="133">
                  <c:v>-4</c:v>
                </c:pt>
                <c:pt idx="134">
                  <c:v>20</c:v>
                </c:pt>
                <c:pt idx="135">
                  <c:v>-19</c:v>
                </c:pt>
                <c:pt idx="136">
                  <c:v>17</c:v>
                </c:pt>
                <c:pt idx="137">
                  <c:v>-10</c:v>
                </c:pt>
                <c:pt idx="138">
                  <c:v>6</c:v>
                </c:pt>
                <c:pt idx="139">
                  <c:v>-6</c:v>
                </c:pt>
                <c:pt idx="140">
                  <c:v>18</c:v>
                </c:pt>
                <c:pt idx="141">
                  <c:v>-19</c:v>
                </c:pt>
                <c:pt idx="142">
                  <c:v>-13</c:v>
                </c:pt>
                <c:pt idx="143">
                  <c:v>18</c:v>
                </c:pt>
                <c:pt idx="144">
                  <c:v>-11</c:v>
                </c:pt>
                <c:pt idx="145">
                  <c:v>17</c:v>
                </c:pt>
                <c:pt idx="146">
                  <c:v>10</c:v>
                </c:pt>
                <c:pt idx="147">
                  <c:v>-4</c:v>
                </c:pt>
                <c:pt idx="148">
                  <c:v>11</c:v>
                </c:pt>
                <c:pt idx="149">
                  <c:v>-1</c:v>
                </c:pt>
                <c:pt idx="150">
                  <c:v>-4</c:v>
                </c:pt>
                <c:pt idx="151">
                  <c:v>-9</c:v>
                </c:pt>
                <c:pt idx="152">
                  <c:v>-7</c:v>
                </c:pt>
                <c:pt idx="153">
                  <c:v>-10</c:v>
                </c:pt>
                <c:pt idx="154">
                  <c:v>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2C5-4D6C-B0BC-260E6F156AA3}"/>
            </c:ext>
          </c:extLst>
        </c:ser>
        <c:ser>
          <c:idx val="12"/>
          <c:order val="12"/>
          <c:tx>
            <c:strRef>
              <c:f>'\2025\Аспирантура\Арена 1й класс\[анализ.xlsx]0,2 мм'!$N$1</c:f>
              <c:strCache>
                <c:ptCount val="1"/>
                <c:pt idx="0">
                  <c:v>13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1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мм'!$N$2:$N$157</c:f>
              <c:numCache>
                <c:formatCode>General</c:formatCode>
                <c:ptCount val="156"/>
                <c:pt idx="0">
                  <c:v>12</c:v>
                </c:pt>
                <c:pt idx="1">
                  <c:v>20</c:v>
                </c:pt>
                <c:pt idx="2">
                  <c:v>16</c:v>
                </c:pt>
                <c:pt idx="3">
                  <c:v>9</c:v>
                </c:pt>
                <c:pt idx="4">
                  <c:v>19</c:v>
                </c:pt>
                <c:pt idx="5">
                  <c:v>2</c:v>
                </c:pt>
                <c:pt idx="6">
                  <c:v>-14</c:v>
                </c:pt>
                <c:pt idx="7">
                  <c:v>19</c:v>
                </c:pt>
                <c:pt idx="8">
                  <c:v>-8</c:v>
                </c:pt>
                <c:pt idx="9">
                  <c:v>-16</c:v>
                </c:pt>
                <c:pt idx="10">
                  <c:v>4</c:v>
                </c:pt>
                <c:pt idx="11">
                  <c:v>-8</c:v>
                </c:pt>
                <c:pt idx="12">
                  <c:v>12</c:v>
                </c:pt>
                <c:pt idx="13">
                  <c:v>18</c:v>
                </c:pt>
                <c:pt idx="14">
                  <c:v>-8</c:v>
                </c:pt>
                <c:pt idx="15">
                  <c:v>5</c:v>
                </c:pt>
                <c:pt idx="16">
                  <c:v>1</c:v>
                </c:pt>
                <c:pt idx="17">
                  <c:v>18</c:v>
                </c:pt>
                <c:pt idx="18">
                  <c:v>-6</c:v>
                </c:pt>
                <c:pt idx="19">
                  <c:v>-3</c:v>
                </c:pt>
                <c:pt idx="20">
                  <c:v>-2</c:v>
                </c:pt>
                <c:pt idx="21">
                  <c:v>12</c:v>
                </c:pt>
                <c:pt idx="22">
                  <c:v>17</c:v>
                </c:pt>
                <c:pt idx="23">
                  <c:v>19</c:v>
                </c:pt>
                <c:pt idx="24">
                  <c:v>0</c:v>
                </c:pt>
                <c:pt idx="25">
                  <c:v>8</c:v>
                </c:pt>
                <c:pt idx="26">
                  <c:v>-15</c:v>
                </c:pt>
                <c:pt idx="27">
                  <c:v>9</c:v>
                </c:pt>
                <c:pt idx="28">
                  <c:v>-5</c:v>
                </c:pt>
                <c:pt idx="29">
                  <c:v>15</c:v>
                </c:pt>
                <c:pt idx="30">
                  <c:v>8</c:v>
                </c:pt>
                <c:pt idx="31">
                  <c:v>-7</c:v>
                </c:pt>
                <c:pt idx="32">
                  <c:v>16</c:v>
                </c:pt>
                <c:pt idx="33">
                  <c:v>1</c:v>
                </c:pt>
                <c:pt idx="34">
                  <c:v>-6</c:v>
                </c:pt>
                <c:pt idx="35">
                  <c:v>-15</c:v>
                </c:pt>
                <c:pt idx="36">
                  <c:v>-15</c:v>
                </c:pt>
                <c:pt idx="37">
                  <c:v>-20</c:v>
                </c:pt>
                <c:pt idx="38">
                  <c:v>-5</c:v>
                </c:pt>
                <c:pt idx="39">
                  <c:v>2</c:v>
                </c:pt>
                <c:pt idx="40">
                  <c:v>14</c:v>
                </c:pt>
                <c:pt idx="41">
                  <c:v>16</c:v>
                </c:pt>
                <c:pt idx="42">
                  <c:v>-9</c:v>
                </c:pt>
                <c:pt idx="43">
                  <c:v>-2</c:v>
                </c:pt>
                <c:pt idx="44">
                  <c:v>-19</c:v>
                </c:pt>
                <c:pt idx="45">
                  <c:v>-6</c:v>
                </c:pt>
                <c:pt idx="46">
                  <c:v>14</c:v>
                </c:pt>
                <c:pt idx="47">
                  <c:v>-8</c:v>
                </c:pt>
                <c:pt idx="48">
                  <c:v>1</c:v>
                </c:pt>
                <c:pt idx="49">
                  <c:v>-4</c:v>
                </c:pt>
                <c:pt idx="50">
                  <c:v>-3</c:v>
                </c:pt>
                <c:pt idx="51">
                  <c:v>1</c:v>
                </c:pt>
                <c:pt idx="52">
                  <c:v>12</c:v>
                </c:pt>
                <c:pt idx="53">
                  <c:v>-2</c:v>
                </c:pt>
                <c:pt idx="54">
                  <c:v>14</c:v>
                </c:pt>
                <c:pt idx="55">
                  <c:v>-1</c:v>
                </c:pt>
                <c:pt idx="56">
                  <c:v>15</c:v>
                </c:pt>
                <c:pt idx="57">
                  <c:v>-15</c:v>
                </c:pt>
                <c:pt idx="58">
                  <c:v>5</c:v>
                </c:pt>
                <c:pt idx="59">
                  <c:v>18</c:v>
                </c:pt>
                <c:pt idx="60">
                  <c:v>7</c:v>
                </c:pt>
                <c:pt idx="61">
                  <c:v>-14</c:v>
                </c:pt>
                <c:pt idx="62">
                  <c:v>-20</c:v>
                </c:pt>
                <c:pt idx="63">
                  <c:v>20</c:v>
                </c:pt>
                <c:pt idx="64">
                  <c:v>-17</c:v>
                </c:pt>
                <c:pt idx="65">
                  <c:v>-5</c:v>
                </c:pt>
                <c:pt idx="66">
                  <c:v>3</c:v>
                </c:pt>
                <c:pt idx="67">
                  <c:v>-3</c:v>
                </c:pt>
                <c:pt idx="68">
                  <c:v>5</c:v>
                </c:pt>
                <c:pt idx="69">
                  <c:v>3</c:v>
                </c:pt>
                <c:pt idx="70">
                  <c:v>-11</c:v>
                </c:pt>
                <c:pt idx="71">
                  <c:v>17</c:v>
                </c:pt>
                <c:pt idx="72">
                  <c:v>14</c:v>
                </c:pt>
                <c:pt idx="73">
                  <c:v>15</c:v>
                </c:pt>
                <c:pt idx="74">
                  <c:v>15</c:v>
                </c:pt>
                <c:pt idx="75">
                  <c:v>-5</c:v>
                </c:pt>
                <c:pt idx="76">
                  <c:v>10</c:v>
                </c:pt>
                <c:pt idx="77">
                  <c:v>-20</c:v>
                </c:pt>
                <c:pt idx="78">
                  <c:v>9</c:v>
                </c:pt>
                <c:pt idx="79">
                  <c:v>7</c:v>
                </c:pt>
                <c:pt idx="80">
                  <c:v>0</c:v>
                </c:pt>
                <c:pt idx="81">
                  <c:v>-1</c:v>
                </c:pt>
                <c:pt idx="82">
                  <c:v>18</c:v>
                </c:pt>
                <c:pt idx="83">
                  <c:v>8</c:v>
                </c:pt>
                <c:pt idx="84">
                  <c:v>19</c:v>
                </c:pt>
                <c:pt idx="85">
                  <c:v>2</c:v>
                </c:pt>
                <c:pt idx="86">
                  <c:v>17</c:v>
                </c:pt>
                <c:pt idx="87">
                  <c:v>-2</c:v>
                </c:pt>
                <c:pt idx="88">
                  <c:v>-9</c:v>
                </c:pt>
                <c:pt idx="89">
                  <c:v>-2</c:v>
                </c:pt>
                <c:pt idx="90">
                  <c:v>-11</c:v>
                </c:pt>
                <c:pt idx="91">
                  <c:v>-18</c:v>
                </c:pt>
                <c:pt idx="92">
                  <c:v>-6</c:v>
                </c:pt>
                <c:pt idx="93">
                  <c:v>-14</c:v>
                </c:pt>
                <c:pt idx="94">
                  <c:v>-9</c:v>
                </c:pt>
                <c:pt idx="95">
                  <c:v>17</c:v>
                </c:pt>
                <c:pt idx="96">
                  <c:v>4</c:v>
                </c:pt>
                <c:pt idx="97">
                  <c:v>20</c:v>
                </c:pt>
                <c:pt idx="98">
                  <c:v>10</c:v>
                </c:pt>
                <c:pt idx="99">
                  <c:v>-19</c:v>
                </c:pt>
                <c:pt idx="100">
                  <c:v>3</c:v>
                </c:pt>
                <c:pt idx="101">
                  <c:v>-11</c:v>
                </c:pt>
                <c:pt idx="102">
                  <c:v>-9</c:v>
                </c:pt>
                <c:pt idx="103">
                  <c:v>6</c:v>
                </c:pt>
                <c:pt idx="104">
                  <c:v>19</c:v>
                </c:pt>
                <c:pt idx="105">
                  <c:v>-4</c:v>
                </c:pt>
                <c:pt idx="106">
                  <c:v>-6</c:v>
                </c:pt>
                <c:pt idx="107">
                  <c:v>15</c:v>
                </c:pt>
                <c:pt idx="108">
                  <c:v>6</c:v>
                </c:pt>
                <c:pt idx="109">
                  <c:v>6</c:v>
                </c:pt>
                <c:pt idx="110">
                  <c:v>-9</c:v>
                </c:pt>
                <c:pt idx="111">
                  <c:v>-12</c:v>
                </c:pt>
                <c:pt idx="112">
                  <c:v>4</c:v>
                </c:pt>
                <c:pt idx="113">
                  <c:v>19</c:v>
                </c:pt>
                <c:pt idx="114">
                  <c:v>-17</c:v>
                </c:pt>
                <c:pt idx="115">
                  <c:v>10</c:v>
                </c:pt>
                <c:pt idx="116">
                  <c:v>12</c:v>
                </c:pt>
                <c:pt idx="117">
                  <c:v>-7</c:v>
                </c:pt>
                <c:pt idx="118">
                  <c:v>19</c:v>
                </c:pt>
                <c:pt idx="119">
                  <c:v>-3</c:v>
                </c:pt>
                <c:pt idx="120">
                  <c:v>-10</c:v>
                </c:pt>
                <c:pt idx="121">
                  <c:v>19</c:v>
                </c:pt>
                <c:pt idx="122">
                  <c:v>-11</c:v>
                </c:pt>
                <c:pt idx="123">
                  <c:v>-9</c:v>
                </c:pt>
                <c:pt idx="124">
                  <c:v>-11</c:v>
                </c:pt>
                <c:pt idx="125">
                  <c:v>2</c:v>
                </c:pt>
                <c:pt idx="126">
                  <c:v>-14</c:v>
                </c:pt>
                <c:pt idx="127">
                  <c:v>-6</c:v>
                </c:pt>
                <c:pt idx="128">
                  <c:v>-13</c:v>
                </c:pt>
                <c:pt idx="129">
                  <c:v>5</c:v>
                </c:pt>
                <c:pt idx="130">
                  <c:v>-20</c:v>
                </c:pt>
                <c:pt idx="131">
                  <c:v>2</c:v>
                </c:pt>
                <c:pt idx="132">
                  <c:v>0</c:v>
                </c:pt>
                <c:pt idx="133">
                  <c:v>4</c:v>
                </c:pt>
                <c:pt idx="134">
                  <c:v>8</c:v>
                </c:pt>
                <c:pt idx="135">
                  <c:v>10</c:v>
                </c:pt>
                <c:pt idx="136">
                  <c:v>-7</c:v>
                </c:pt>
                <c:pt idx="137">
                  <c:v>19</c:v>
                </c:pt>
                <c:pt idx="138">
                  <c:v>14</c:v>
                </c:pt>
                <c:pt idx="139">
                  <c:v>13</c:v>
                </c:pt>
                <c:pt idx="140">
                  <c:v>11</c:v>
                </c:pt>
                <c:pt idx="141">
                  <c:v>-14</c:v>
                </c:pt>
                <c:pt idx="142">
                  <c:v>12</c:v>
                </c:pt>
                <c:pt idx="143">
                  <c:v>18</c:v>
                </c:pt>
                <c:pt idx="144">
                  <c:v>-14</c:v>
                </c:pt>
                <c:pt idx="145">
                  <c:v>-4</c:v>
                </c:pt>
                <c:pt idx="146">
                  <c:v>19</c:v>
                </c:pt>
                <c:pt idx="147">
                  <c:v>4</c:v>
                </c:pt>
                <c:pt idx="148">
                  <c:v>-1</c:v>
                </c:pt>
                <c:pt idx="149">
                  <c:v>7</c:v>
                </c:pt>
                <c:pt idx="150">
                  <c:v>-6</c:v>
                </c:pt>
                <c:pt idx="151">
                  <c:v>11</c:v>
                </c:pt>
                <c:pt idx="152">
                  <c:v>13</c:v>
                </c:pt>
                <c:pt idx="153">
                  <c:v>-4</c:v>
                </c:pt>
                <c:pt idx="154">
                  <c:v>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02C5-4D6C-B0BC-260E6F156AA3}"/>
            </c:ext>
          </c:extLst>
        </c:ser>
        <c:ser>
          <c:idx val="13"/>
          <c:order val="13"/>
          <c:tx>
            <c:strRef>
              <c:f>'\2025\Аспирантура\Арена 1й класс\[анализ.xlsx]0,2 мм'!$O$1</c:f>
              <c:strCache>
                <c:ptCount val="1"/>
                <c:pt idx="0">
                  <c:v>14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мм'!$O$2:$O$157</c:f>
              <c:numCache>
                <c:formatCode>General</c:formatCode>
                <c:ptCount val="156"/>
                <c:pt idx="0">
                  <c:v>-9</c:v>
                </c:pt>
                <c:pt idx="1">
                  <c:v>-7</c:v>
                </c:pt>
                <c:pt idx="2">
                  <c:v>6</c:v>
                </c:pt>
                <c:pt idx="3">
                  <c:v>8</c:v>
                </c:pt>
                <c:pt idx="4">
                  <c:v>0</c:v>
                </c:pt>
                <c:pt idx="5">
                  <c:v>18</c:v>
                </c:pt>
                <c:pt idx="6">
                  <c:v>13</c:v>
                </c:pt>
                <c:pt idx="7">
                  <c:v>-11</c:v>
                </c:pt>
                <c:pt idx="8">
                  <c:v>-12</c:v>
                </c:pt>
                <c:pt idx="9">
                  <c:v>2</c:v>
                </c:pt>
                <c:pt idx="10">
                  <c:v>-10</c:v>
                </c:pt>
                <c:pt idx="11">
                  <c:v>1</c:v>
                </c:pt>
                <c:pt idx="12">
                  <c:v>17</c:v>
                </c:pt>
                <c:pt idx="13">
                  <c:v>-2</c:v>
                </c:pt>
                <c:pt idx="14">
                  <c:v>16</c:v>
                </c:pt>
                <c:pt idx="15">
                  <c:v>20</c:v>
                </c:pt>
                <c:pt idx="16">
                  <c:v>8</c:v>
                </c:pt>
                <c:pt idx="17">
                  <c:v>-12</c:v>
                </c:pt>
                <c:pt idx="18">
                  <c:v>-14</c:v>
                </c:pt>
                <c:pt idx="19">
                  <c:v>-19</c:v>
                </c:pt>
                <c:pt idx="20">
                  <c:v>17</c:v>
                </c:pt>
                <c:pt idx="21">
                  <c:v>-12</c:v>
                </c:pt>
                <c:pt idx="22">
                  <c:v>17</c:v>
                </c:pt>
                <c:pt idx="23">
                  <c:v>-5</c:v>
                </c:pt>
                <c:pt idx="24">
                  <c:v>14</c:v>
                </c:pt>
                <c:pt idx="25">
                  <c:v>-4</c:v>
                </c:pt>
                <c:pt idx="26">
                  <c:v>14</c:v>
                </c:pt>
                <c:pt idx="27">
                  <c:v>-20</c:v>
                </c:pt>
                <c:pt idx="28">
                  <c:v>6</c:v>
                </c:pt>
                <c:pt idx="29">
                  <c:v>-13</c:v>
                </c:pt>
                <c:pt idx="30">
                  <c:v>15</c:v>
                </c:pt>
                <c:pt idx="31">
                  <c:v>-13</c:v>
                </c:pt>
                <c:pt idx="32">
                  <c:v>20</c:v>
                </c:pt>
                <c:pt idx="33">
                  <c:v>-6</c:v>
                </c:pt>
                <c:pt idx="34">
                  <c:v>5</c:v>
                </c:pt>
                <c:pt idx="35">
                  <c:v>2</c:v>
                </c:pt>
                <c:pt idx="36">
                  <c:v>-17</c:v>
                </c:pt>
                <c:pt idx="37">
                  <c:v>15</c:v>
                </c:pt>
                <c:pt idx="38">
                  <c:v>-11</c:v>
                </c:pt>
                <c:pt idx="39">
                  <c:v>18</c:v>
                </c:pt>
                <c:pt idx="40">
                  <c:v>-6</c:v>
                </c:pt>
                <c:pt idx="41">
                  <c:v>0</c:v>
                </c:pt>
                <c:pt idx="42">
                  <c:v>11</c:v>
                </c:pt>
                <c:pt idx="43">
                  <c:v>0</c:v>
                </c:pt>
                <c:pt idx="44">
                  <c:v>7</c:v>
                </c:pt>
                <c:pt idx="45">
                  <c:v>-18</c:v>
                </c:pt>
                <c:pt idx="46">
                  <c:v>-4</c:v>
                </c:pt>
                <c:pt idx="47">
                  <c:v>-11</c:v>
                </c:pt>
                <c:pt idx="48">
                  <c:v>-2</c:v>
                </c:pt>
                <c:pt idx="49">
                  <c:v>7</c:v>
                </c:pt>
                <c:pt idx="50">
                  <c:v>4</c:v>
                </c:pt>
                <c:pt idx="51">
                  <c:v>10</c:v>
                </c:pt>
                <c:pt idx="52">
                  <c:v>19</c:v>
                </c:pt>
                <c:pt idx="53">
                  <c:v>10</c:v>
                </c:pt>
                <c:pt idx="54">
                  <c:v>-19</c:v>
                </c:pt>
                <c:pt idx="55">
                  <c:v>-3</c:v>
                </c:pt>
                <c:pt idx="56">
                  <c:v>-7</c:v>
                </c:pt>
                <c:pt idx="57">
                  <c:v>18</c:v>
                </c:pt>
                <c:pt idx="58">
                  <c:v>19</c:v>
                </c:pt>
                <c:pt idx="59">
                  <c:v>-5</c:v>
                </c:pt>
                <c:pt idx="60">
                  <c:v>-1</c:v>
                </c:pt>
                <c:pt idx="61">
                  <c:v>0</c:v>
                </c:pt>
                <c:pt idx="62">
                  <c:v>8</c:v>
                </c:pt>
                <c:pt idx="63">
                  <c:v>7</c:v>
                </c:pt>
                <c:pt idx="64">
                  <c:v>8</c:v>
                </c:pt>
                <c:pt idx="65">
                  <c:v>-20</c:v>
                </c:pt>
                <c:pt idx="66">
                  <c:v>16</c:v>
                </c:pt>
                <c:pt idx="67">
                  <c:v>-10</c:v>
                </c:pt>
                <c:pt idx="68">
                  <c:v>19</c:v>
                </c:pt>
                <c:pt idx="69">
                  <c:v>-19</c:v>
                </c:pt>
                <c:pt idx="70">
                  <c:v>-19</c:v>
                </c:pt>
                <c:pt idx="71">
                  <c:v>7</c:v>
                </c:pt>
                <c:pt idx="72">
                  <c:v>-15</c:v>
                </c:pt>
                <c:pt idx="73">
                  <c:v>10</c:v>
                </c:pt>
                <c:pt idx="74">
                  <c:v>16</c:v>
                </c:pt>
                <c:pt idx="75">
                  <c:v>3</c:v>
                </c:pt>
                <c:pt idx="76">
                  <c:v>-15</c:v>
                </c:pt>
                <c:pt idx="77">
                  <c:v>-13</c:v>
                </c:pt>
                <c:pt idx="78">
                  <c:v>20</c:v>
                </c:pt>
                <c:pt idx="79">
                  <c:v>14</c:v>
                </c:pt>
                <c:pt idx="80">
                  <c:v>-13</c:v>
                </c:pt>
                <c:pt idx="81">
                  <c:v>0</c:v>
                </c:pt>
                <c:pt idx="82">
                  <c:v>-4</c:v>
                </c:pt>
                <c:pt idx="83">
                  <c:v>-16</c:v>
                </c:pt>
                <c:pt idx="84">
                  <c:v>-6</c:v>
                </c:pt>
                <c:pt idx="85">
                  <c:v>13</c:v>
                </c:pt>
                <c:pt idx="86">
                  <c:v>-19</c:v>
                </c:pt>
                <c:pt idx="87">
                  <c:v>5</c:v>
                </c:pt>
                <c:pt idx="88">
                  <c:v>0</c:v>
                </c:pt>
                <c:pt idx="89">
                  <c:v>-16</c:v>
                </c:pt>
                <c:pt idx="90">
                  <c:v>14</c:v>
                </c:pt>
                <c:pt idx="91">
                  <c:v>-10</c:v>
                </c:pt>
                <c:pt idx="92">
                  <c:v>8</c:v>
                </c:pt>
                <c:pt idx="93">
                  <c:v>-2</c:v>
                </c:pt>
                <c:pt idx="94">
                  <c:v>13</c:v>
                </c:pt>
                <c:pt idx="95">
                  <c:v>1</c:v>
                </c:pt>
                <c:pt idx="96">
                  <c:v>5</c:v>
                </c:pt>
                <c:pt idx="97">
                  <c:v>5</c:v>
                </c:pt>
                <c:pt idx="98">
                  <c:v>1</c:v>
                </c:pt>
                <c:pt idx="99">
                  <c:v>-14</c:v>
                </c:pt>
                <c:pt idx="100">
                  <c:v>-19</c:v>
                </c:pt>
                <c:pt idx="101">
                  <c:v>13</c:v>
                </c:pt>
                <c:pt idx="102">
                  <c:v>10</c:v>
                </c:pt>
                <c:pt idx="103">
                  <c:v>-12</c:v>
                </c:pt>
                <c:pt idx="104">
                  <c:v>-2</c:v>
                </c:pt>
                <c:pt idx="105">
                  <c:v>-20</c:v>
                </c:pt>
                <c:pt idx="106">
                  <c:v>-9</c:v>
                </c:pt>
                <c:pt idx="107">
                  <c:v>-14</c:v>
                </c:pt>
                <c:pt idx="108">
                  <c:v>1</c:v>
                </c:pt>
                <c:pt idx="109">
                  <c:v>-8</c:v>
                </c:pt>
                <c:pt idx="110">
                  <c:v>19</c:v>
                </c:pt>
                <c:pt idx="111">
                  <c:v>-8</c:v>
                </c:pt>
                <c:pt idx="112">
                  <c:v>-17</c:v>
                </c:pt>
                <c:pt idx="113">
                  <c:v>-9</c:v>
                </c:pt>
                <c:pt idx="114">
                  <c:v>-11</c:v>
                </c:pt>
                <c:pt idx="115">
                  <c:v>4</c:v>
                </c:pt>
                <c:pt idx="116">
                  <c:v>-12</c:v>
                </c:pt>
                <c:pt idx="117">
                  <c:v>-6</c:v>
                </c:pt>
                <c:pt idx="118">
                  <c:v>13</c:v>
                </c:pt>
                <c:pt idx="119">
                  <c:v>13</c:v>
                </c:pt>
                <c:pt idx="120">
                  <c:v>-10</c:v>
                </c:pt>
                <c:pt idx="121">
                  <c:v>-15</c:v>
                </c:pt>
                <c:pt idx="122">
                  <c:v>-7</c:v>
                </c:pt>
                <c:pt idx="123">
                  <c:v>-6</c:v>
                </c:pt>
                <c:pt idx="124">
                  <c:v>20</c:v>
                </c:pt>
                <c:pt idx="125">
                  <c:v>7</c:v>
                </c:pt>
                <c:pt idx="126">
                  <c:v>2</c:v>
                </c:pt>
                <c:pt idx="127">
                  <c:v>9</c:v>
                </c:pt>
                <c:pt idx="128">
                  <c:v>-15</c:v>
                </c:pt>
                <c:pt idx="129">
                  <c:v>-14</c:v>
                </c:pt>
                <c:pt idx="130">
                  <c:v>-18</c:v>
                </c:pt>
                <c:pt idx="131">
                  <c:v>5</c:v>
                </c:pt>
                <c:pt idx="132">
                  <c:v>9</c:v>
                </c:pt>
                <c:pt idx="133">
                  <c:v>-20</c:v>
                </c:pt>
                <c:pt idx="134">
                  <c:v>10</c:v>
                </c:pt>
                <c:pt idx="135">
                  <c:v>19</c:v>
                </c:pt>
                <c:pt idx="136">
                  <c:v>-14</c:v>
                </c:pt>
                <c:pt idx="137">
                  <c:v>-19</c:v>
                </c:pt>
                <c:pt idx="138">
                  <c:v>-1</c:v>
                </c:pt>
                <c:pt idx="139">
                  <c:v>-19</c:v>
                </c:pt>
                <c:pt idx="140">
                  <c:v>17</c:v>
                </c:pt>
                <c:pt idx="141">
                  <c:v>-9</c:v>
                </c:pt>
                <c:pt idx="142">
                  <c:v>18</c:v>
                </c:pt>
                <c:pt idx="143">
                  <c:v>14</c:v>
                </c:pt>
                <c:pt idx="144">
                  <c:v>12</c:v>
                </c:pt>
                <c:pt idx="145">
                  <c:v>4</c:v>
                </c:pt>
                <c:pt idx="146">
                  <c:v>9</c:v>
                </c:pt>
                <c:pt idx="147">
                  <c:v>11</c:v>
                </c:pt>
                <c:pt idx="148">
                  <c:v>2</c:v>
                </c:pt>
                <c:pt idx="149">
                  <c:v>-1</c:v>
                </c:pt>
                <c:pt idx="150">
                  <c:v>1</c:v>
                </c:pt>
                <c:pt idx="151">
                  <c:v>-1</c:v>
                </c:pt>
                <c:pt idx="152">
                  <c:v>-12</c:v>
                </c:pt>
                <c:pt idx="153">
                  <c:v>-7</c:v>
                </c:pt>
                <c:pt idx="154">
                  <c:v>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02C5-4D6C-B0BC-260E6F156AA3}"/>
            </c:ext>
          </c:extLst>
        </c:ser>
        <c:ser>
          <c:idx val="14"/>
          <c:order val="14"/>
          <c:tx>
            <c:strRef>
              <c:f>'\2025\Аспирантура\Арена 1й класс\[анализ.xlsx]0,2 мм'!$AH$1</c:f>
              <c:strCache>
                <c:ptCount val="1"/>
                <c:pt idx="0">
                  <c:v>33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мм'!$AH$2:$AH$157</c:f>
              <c:numCache>
                <c:formatCode>General</c:formatCode>
                <c:ptCount val="156"/>
                <c:pt idx="0">
                  <c:v>-14</c:v>
                </c:pt>
                <c:pt idx="1">
                  <c:v>0</c:v>
                </c:pt>
                <c:pt idx="2">
                  <c:v>-5</c:v>
                </c:pt>
                <c:pt idx="3">
                  <c:v>-5</c:v>
                </c:pt>
                <c:pt idx="4">
                  <c:v>15</c:v>
                </c:pt>
                <c:pt idx="5">
                  <c:v>16</c:v>
                </c:pt>
                <c:pt idx="6">
                  <c:v>3</c:v>
                </c:pt>
                <c:pt idx="7">
                  <c:v>-6</c:v>
                </c:pt>
                <c:pt idx="8">
                  <c:v>-19</c:v>
                </c:pt>
                <c:pt idx="9">
                  <c:v>5</c:v>
                </c:pt>
                <c:pt idx="10">
                  <c:v>-13</c:v>
                </c:pt>
                <c:pt idx="11">
                  <c:v>18</c:v>
                </c:pt>
                <c:pt idx="12">
                  <c:v>-5</c:v>
                </c:pt>
                <c:pt idx="13">
                  <c:v>0</c:v>
                </c:pt>
                <c:pt idx="14">
                  <c:v>3</c:v>
                </c:pt>
                <c:pt idx="15">
                  <c:v>4</c:v>
                </c:pt>
                <c:pt idx="16">
                  <c:v>6</c:v>
                </c:pt>
                <c:pt idx="17">
                  <c:v>5</c:v>
                </c:pt>
                <c:pt idx="18">
                  <c:v>-9</c:v>
                </c:pt>
                <c:pt idx="19">
                  <c:v>13</c:v>
                </c:pt>
                <c:pt idx="20">
                  <c:v>1</c:v>
                </c:pt>
                <c:pt idx="21">
                  <c:v>20</c:v>
                </c:pt>
                <c:pt idx="22">
                  <c:v>20</c:v>
                </c:pt>
                <c:pt idx="23">
                  <c:v>-3</c:v>
                </c:pt>
                <c:pt idx="24">
                  <c:v>13</c:v>
                </c:pt>
                <c:pt idx="25">
                  <c:v>-17</c:v>
                </c:pt>
                <c:pt idx="26">
                  <c:v>-16</c:v>
                </c:pt>
                <c:pt idx="27">
                  <c:v>-17</c:v>
                </c:pt>
                <c:pt idx="28">
                  <c:v>-18</c:v>
                </c:pt>
                <c:pt idx="29">
                  <c:v>-3</c:v>
                </c:pt>
                <c:pt idx="30">
                  <c:v>-20</c:v>
                </c:pt>
                <c:pt idx="31">
                  <c:v>2</c:v>
                </c:pt>
                <c:pt idx="32">
                  <c:v>-8</c:v>
                </c:pt>
                <c:pt idx="33">
                  <c:v>-18</c:v>
                </c:pt>
                <c:pt idx="34">
                  <c:v>-6</c:v>
                </c:pt>
                <c:pt idx="35">
                  <c:v>7</c:v>
                </c:pt>
                <c:pt idx="36">
                  <c:v>14</c:v>
                </c:pt>
                <c:pt idx="37">
                  <c:v>2</c:v>
                </c:pt>
                <c:pt idx="38">
                  <c:v>-11</c:v>
                </c:pt>
                <c:pt idx="39">
                  <c:v>-15</c:v>
                </c:pt>
                <c:pt idx="40">
                  <c:v>-12</c:v>
                </c:pt>
                <c:pt idx="41">
                  <c:v>11</c:v>
                </c:pt>
                <c:pt idx="42">
                  <c:v>-11</c:v>
                </c:pt>
                <c:pt idx="43">
                  <c:v>-10</c:v>
                </c:pt>
                <c:pt idx="44">
                  <c:v>-20</c:v>
                </c:pt>
                <c:pt idx="45">
                  <c:v>15</c:v>
                </c:pt>
                <c:pt idx="46">
                  <c:v>5</c:v>
                </c:pt>
                <c:pt idx="47">
                  <c:v>8</c:v>
                </c:pt>
                <c:pt idx="48">
                  <c:v>-6</c:v>
                </c:pt>
                <c:pt idx="49">
                  <c:v>3</c:v>
                </c:pt>
                <c:pt idx="50">
                  <c:v>-2</c:v>
                </c:pt>
                <c:pt idx="51">
                  <c:v>18</c:v>
                </c:pt>
                <c:pt idx="52">
                  <c:v>-20</c:v>
                </c:pt>
                <c:pt idx="53">
                  <c:v>20</c:v>
                </c:pt>
                <c:pt idx="54">
                  <c:v>7</c:v>
                </c:pt>
                <c:pt idx="55">
                  <c:v>-16</c:v>
                </c:pt>
                <c:pt idx="56">
                  <c:v>16</c:v>
                </c:pt>
                <c:pt idx="57">
                  <c:v>9</c:v>
                </c:pt>
                <c:pt idx="58">
                  <c:v>-3</c:v>
                </c:pt>
                <c:pt idx="59">
                  <c:v>4</c:v>
                </c:pt>
                <c:pt idx="60">
                  <c:v>7</c:v>
                </c:pt>
                <c:pt idx="61">
                  <c:v>-16</c:v>
                </c:pt>
                <c:pt idx="62">
                  <c:v>-19</c:v>
                </c:pt>
                <c:pt idx="63">
                  <c:v>-18</c:v>
                </c:pt>
                <c:pt idx="64">
                  <c:v>-7</c:v>
                </c:pt>
                <c:pt idx="65">
                  <c:v>-12</c:v>
                </c:pt>
                <c:pt idx="66">
                  <c:v>0</c:v>
                </c:pt>
                <c:pt idx="67">
                  <c:v>-7</c:v>
                </c:pt>
                <c:pt idx="68">
                  <c:v>3</c:v>
                </c:pt>
                <c:pt idx="69">
                  <c:v>-1</c:v>
                </c:pt>
                <c:pt idx="70">
                  <c:v>20</c:v>
                </c:pt>
                <c:pt idx="71">
                  <c:v>6</c:v>
                </c:pt>
                <c:pt idx="72">
                  <c:v>10</c:v>
                </c:pt>
                <c:pt idx="73">
                  <c:v>-17</c:v>
                </c:pt>
                <c:pt idx="74">
                  <c:v>-13</c:v>
                </c:pt>
                <c:pt idx="75">
                  <c:v>-20</c:v>
                </c:pt>
                <c:pt idx="76">
                  <c:v>-17</c:v>
                </c:pt>
                <c:pt idx="77">
                  <c:v>7</c:v>
                </c:pt>
                <c:pt idx="78">
                  <c:v>7</c:v>
                </c:pt>
                <c:pt idx="79">
                  <c:v>-12</c:v>
                </c:pt>
                <c:pt idx="80">
                  <c:v>20</c:v>
                </c:pt>
                <c:pt idx="81">
                  <c:v>-12</c:v>
                </c:pt>
                <c:pt idx="82">
                  <c:v>-6</c:v>
                </c:pt>
                <c:pt idx="83">
                  <c:v>-7</c:v>
                </c:pt>
                <c:pt idx="84">
                  <c:v>-13</c:v>
                </c:pt>
                <c:pt idx="85">
                  <c:v>10</c:v>
                </c:pt>
                <c:pt idx="86">
                  <c:v>-2</c:v>
                </c:pt>
                <c:pt idx="87">
                  <c:v>-9</c:v>
                </c:pt>
                <c:pt idx="88">
                  <c:v>7</c:v>
                </c:pt>
                <c:pt idx="89">
                  <c:v>-8</c:v>
                </c:pt>
                <c:pt idx="90">
                  <c:v>-16</c:v>
                </c:pt>
                <c:pt idx="91">
                  <c:v>17</c:v>
                </c:pt>
                <c:pt idx="92">
                  <c:v>-13</c:v>
                </c:pt>
                <c:pt idx="93">
                  <c:v>-5</c:v>
                </c:pt>
                <c:pt idx="94">
                  <c:v>-1</c:v>
                </c:pt>
                <c:pt idx="95">
                  <c:v>-17</c:v>
                </c:pt>
                <c:pt idx="96">
                  <c:v>-15</c:v>
                </c:pt>
                <c:pt idx="97">
                  <c:v>5</c:v>
                </c:pt>
                <c:pt idx="98">
                  <c:v>-18</c:v>
                </c:pt>
                <c:pt idx="99">
                  <c:v>-13</c:v>
                </c:pt>
                <c:pt idx="100">
                  <c:v>-11</c:v>
                </c:pt>
                <c:pt idx="101">
                  <c:v>-9</c:v>
                </c:pt>
                <c:pt idx="102">
                  <c:v>-5</c:v>
                </c:pt>
                <c:pt idx="103">
                  <c:v>1</c:v>
                </c:pt>
                <c:pt idx="104">
                  <c:v>3</c:v>
                </c:pt>
                <c:pt idx="105">
                  <c:v>4</c:v>
                </c:pt>
                <c:pt idx="106">
                  <c:v>-11</c:v>
                </c:pt>
                <c:pt idx="107">
                  <c:v>-17</c:v>
                </c:pt>
                <c:pt idx="108">
                  <c:v>-4</c:v>
                </c:pt>
                <c:pt idx="109">
                  <c:v>8</c:v>
                </c:pt>
                <c:pt idx="110">
                  <c:v>-18</c:v>
                </c:pt>
                <c:pt idx="111">
                  <c:v>-7</c:v>
                </c:pt>
                <c:pt idx="112">
                  <c:v>-14</c:v>
                </c:pt>
                <c:pt idx="113">
                  <c:v>13</c:v>
                </c:pt>
                <c:pt idx="114">
                  <c:v>10</c:v>
                </c:pt>
                <c:pt idx="115">
                  <c:v>3</c:v>
                </c:pt>
                <c:pt idx="116">
                  <c:v>-11</c:v>
                </c:pt>
                <c:pt idx="117">
                  <c:v>-9</c:v>
                </c:pt>
                <c:pt idx="118">
                  <c:v>-8</c:v>
                </c:pt>
                <c:pt idx="119">
                  <c:v>16</c:v>
                </c:pt>
                <c:pt idx="120">
                  <c:v>-3</c:v>
                </c:pt>
                <c:pt idx="121">
                  <c:v>-1</c:v>
                </c:pt>
                <c:pt idx="122">
                  <c:v>-4</c:v>
                </c:pt>
                <c:pt idx="123">
                  <c:v>16</c:v>
                </c:pt>
                <c:pt idx="124">
                  <c:v>15</c:v>
                </c:pt>
                <c:pt idx="125">
                  <c:v>2</c:v>
                </c:pt>
                <c:pt idx="126">
                  <c:v>-2</c:v>
                </c:pt>
                <c:pt idx="127">
                  <c:v>12</c:v>
                </c:pt>
                <c:pt idx="128">
                  <c:v>12</c:v>
                </c:pt>
                <c:pt idx="129">
                  <c:v>-8</c:v>
                </c:pt>
                <c:pt idx="130">
                  <c:v>-11</c:v>
                </c:pt>
                <c:pt idx="131">
                  <c:v>-3</c:v>
                </c:pt>
                <c:pt idx="132">
                  <c:v>-7</c:v>
                </c:pt>
                <c:pt idx="133">
                  <c:v>-14</c:v>
                </c:pt>
                <c:pt idx="134">
                  <c:v>19</c:v>
                </c:pt>
                <c:pt idx="135">
                  <c:v>3</c:v>
                </c:pt>
                <c:pt idx="136">
                  <c:v>18</c:v>
                </c:pt>
                <c:pt idx="137">
                  <c:v>-1</c:v>
                </c:pt>
                <c:pt idx="138">
                  <c:v>15</c:v>
                </c:pt>
                <c:pt idx="139">
                  <c:v>4</c:v>
                </c:pt>
                <c:pt idx="140">
                  <c:v>7</c:v>
                </c:pt>
                <c:pt idx="141">
                  <c:v>-18</c:v>
                </c:pt>
                <c:pt idx="142">
                  <c:v>-7</c:v>
                </c:pt>
                <c:pt idx="143">
                  <c:v>7</c:v>
                </c:pt>
                <c:pt idx="144">
                  <c:v>6</c:v>
                </c:pt>
                <c:pt idx="145">
                  <c:v>-19</c:v>
                </c:pt>
                <c:pt idx="146">
                  <c:v>8</c:v>
                </c:pt>
                <c:pt idx="147">
                  <c:v>-20</c:v>
                </c:pt>
                <c:pt idx="148">
                  <c:v>-9</c:v>
                </c:pt>
                <c:pt idx="149">
                  <c:v>13</c:v>
                </c:pt>
                <c:pt idx="150">
                  <c:v>-8</c:v>
                </c:pt>
                <c:pt idx="151">
                  <c:v>4</c:v>
                </c:pt>
                <c:pt idx="152">
                  <c:v>7</c:v>
                </c:pt>
                <c:pt idx="153">
                  <c:v>-4</c:v>
                </c:pt>
                <c:pt idx="154">
                  <c:v>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02C5-4D6C-B0BC-260E6F156AA3}"/>
            </c:ext>
          </c:extLst>
        </c:ser>
        <c:ser>
          <c:idx val="15"/>
          <c:order val="15"/>
          <c:tx>
            <c:strRef>
              <c:f>'\2025\Аспирантура\Арена 1й класс\[анализ.xlsx]0,2 мм'!$AI$1</c:f>
              <c:strCache>
                <c:ptCount val="1"/>
                <c:pt idx="0">
                  <c:v>34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мм'!$AI$2:$AI$157</c:f>
              <c:numCache>
                <c:formatCode>General</c:formatCode>
                <c:ptCount val="156"/>
                <c:pt idx="0">
                  <c:v>-7</c:v>
                </c:pt>
                <c:pt idx="1">
                  <c:v>-10</c:v>
                </c:pt>
                <c:pt idx="2">
                  <c:v>-16</c:v>
                </c:pt>
                <c:pt idx="3">
                  <c:v>-17</c:v>
                </c:pt>
                <c:pt idx="4">
                  <c:v>9</c:v>
                </c:pt>
                <c:pt idx="5">
                  <c:v>20</c:v>
                </c:pt>
                <c:pt idx="6">
                  <c:v>-2</c:v>
                </c:pt>
                <c:pt idx="7">
                  <c:v>17</c:v>
                </c:pt>
                <c:pt idx="8">
                  <c:v>0</c:v>
                </c:pt>
                <c:pt idx="9">
                  <c:v>19</c:v>
                </c:pt>
                <c:pt idx="10">
                  <c:v>-11</c:v>
                </c:pt>
                <c:pt idx="11">
                  <c:v>7</c:v>
                </c:pt>
                <c:pt idx="12">
                  <c:v>14</c:v>
                </c:pt>
                <c:pt idx="13">
                  <c:v>4</c:v>
                </c:pt>
                <c:pt idx="14">
                  <c:v>5</c:v>
                </c:pt>
                <c:pt idx="15">
                  <c:v>20</c:v>
                </c:pt>
                <c:pt idx="16">
                  <c:v>-19</c:v>
                </c:pt>
                <c:pt idx="17">
                  <c:v>13</c:v>
                </c:pt>
                <c:pt idx="18">
                  <c:v>-19</c:v>
                </c:pt>
                <c:pt idx="19">
                  <c:v>-6</c:v>
                </c:pt>
                <c:pt idx="20">
                  <c:v>-10</c:v>
                </c:pt>
                <c:pt idx="21">
                  <c:v>18</c:v>
                </c:pt>
                <c:pt idx="22">
                  <c:v>9</c:v>
                </c:pt>
                <c:pt idx="23">
                  <c:v>-4</c:v>
                </c:pt>
                <c:pt idx="24">
                  <c:v>12</c:v>
                </c:pt>
                <c:pt idx="25">
                  <c:v>5</c:v>
                </c:pt>
                <c:pt idx="26">
                  <c:v>16</c:v>
                </c:pt>
                <c:pt idx="27">
                  <c:v>15</c:v>
                </c:pt>
                <c:pt idx="28">
                  <c:v>3</c:v>
                </c:pt>
                <c:pt idx="29">
                  <c:v>-15</c:v>
                </c:pt>
                <c:pt idx="30">
                  <c:v>10</c:v>
                </c:pt>
                <c:pt idx="31">
                  <c:v>20</c:v>
                </c:pt>
                <c:pt idx="32">
                  <c:v>2</c:v>
                </c:pt>
                <c:pt idx="33">
                  <c:v>19</c:v>
                </c:pt>
                <c:pt idx="34">
                  <c:v>17</c:v>
                </c:pt>
                <c:pt idx="35">
                  <c:v>7</c:v>
                </c:pt>
                <c:pt idx="36">
                  <c:v>-9</c:v>
                </c:pt>
                <c:pt idx="37">
                  <c:v>-16</c:v>
                </c:pt>
                <c:pt idx="38">
                  <c:v>-17</c:v>
                </c:pt>
                <c:pt idx="39">
                  <c:v>17</c:v>
                </c:pt>
                <c:pt idx="40">
                  <c:v>8</c:v>
                </c:pt>
                <c:pt idx="41">
                  <c:v>-10</c:v>
                </c:pt>
                <c:pt idx="42">
                  <c:v>0</c:v>
                </c:pt>
                <c:pt idx="43">
                  <c:v>-6</c:v>
                </c:pt>
                <c:pt idx="44">
                  <c:v>18</c:v>
                </c:pt>
                <c:pt idx="45">
                  <c:v>20</c:v>
                </c:pt>
                <c:pt idx="46">
                  <c:v>12</c:v>
                </c:pt>
                <c:pt idx="47">
                  <c:v>-15</c:v>
                </c:pt>
                <c:pt idx="48">
                  <c:v>-19</c:v>
                </c:pt>
                <c:pt idx="49">
                  <c:v>-4</c:v>
                </c:pt>
                <c:pt idx="50">
                  <c:v>-13</c:v>
                </c:pt>
                <c:pt idx="51">
                  <c:v>4</c:v>
                </c:pt>
                <c:pt idx="52">
                  <c:v>-6</c:v>
                </c:pt>
                <c:pt idx="53">
                  <c:v>14</c:v>
                </c:pt>
                <c:pt idx="54">
                  <c:v>10</c:v>
                </c:pt>
                <c:pt idx="55">
                  <c:v>13</c:v>
                </c:pt>
                <c:pt idx="56">
                  <c:v>-8</c:v>
                </c:pt>
                <c:pt idx="57">
                  <c:v>11</c:v>
                </c:pt>
                <c:pt idx="58">
                  <c:v>-8</c:v>
                </c:pt>
                <c:pt idx="59">
                  <c:v>-4</c:v>
                </c:pt>
                <c:pt idx="60">
                  <c:v>-7</c:v>
                </c:pt>
                <c:pt idx="61">
                  <c:v>5</c:v>
                </c:pt>
                <c:pt idx="62">
                  <c:v>-4</c:v>
                </c:pt>
                <c:pt idx="63">
                  <c:v>-5</c:v>
                </c:pt>
                <c:pt idx="64">
                  <c:v>-6</c:v>
                </c:pt>
                <c:pt idx="65">
                  <c:v>-10</c:v>
                </c:pt>
                <c:pt idx="66">
                  <c:v>-20</c:v>
                </c:pt>
                <c:pt idx="67">
                  <c:v>11</c:v>
                </c:pt>
                <c:pt idx="68">
                  <c:v>16</c:v>
                </c:pt>
                <c:pt idx="69">
                  <c:v>-5</c:v>
                </c:pt>
                <c:pt idx="70">
                  <c:v>20</c:v>
                </c:pt>
                <c:pt idx="71">
                  <c:v>-3</c:v>
                </c:pt>
                <c:pt idx="72">
                  <c:v>1</c:v>
                </c:pt>
                <c:pt idx="73">
                  <c:v>14</c:v>
                </c:pt>
                <c:pt idx="74">
                  <c:v>-2</c:v>
                </c:pt>
                <c:pt idx="75">
                  <c:v>4</c:v>
                </c:pt>
                <c:pt idx="76">
                  <c:v>-1</c:v>
                </c:pt>
                <c:pt idx="77">
                  <c:v>13</c:v>
                </c:pt>
                <c:pt idx="78">
                  <c:v>-4</c:v>
                </c:pt>
                <c:pt idx="79">
                  <c:v>2</c:v>
                </c:pt>
                <c:pt idx="80">
                  <c:v>-16</c:v>
                </c:pt>
                <c:pt idx="81">
                  <c:v>19</c:v>
                </c:pt>
                <c:pt idx="82">
                  <c:v>-14</c:v>
                </c:pt>
                <c:pt idx="83">
                  <c:v>-10</c:v>
                </c:pt>
                <c:pt idx="84">
                  <c:v>6</c:v>
                </c:pt>
                <c:pt idx="85">
                  <c:v>-19</c:v>
                </c:pt>
                <c:pt idx="86">
                  <c:v>14</c:v>
                </c:pt>
                <c:pt idx="87">
                  <c:v>-19</c:v>
                </c:pt>
                <c:pt idx="88">
                  <c:v>-8</c:v>
                </c:pt>
                <c:pt idx="89">
                  <c:v>-19</c:v>
                </c:pt>
                <c:pt idx="90">
                  <c:v>2</c:v>
                </c:pt>
                <c:pt idx="91">
                  <c:v>-12</c:v>
                </c:pt>
                <c:pt idx="92">
                  <c:v>19</c:v>
                </c:pt>
                <c:pt idx="93">
                  <c:v>-6</c:v>
                </c:pt>
                <c:pt idx="94">
                  <c:v>-19</c:v>
                </c:pt>
                <c:pt idx="95">
                  <c:v>2</c:v>
                </c:pt>
                <c:pt idx="96">
                  <c:v>-13</c:v>
                </c:pt>
                <c:pt idx="97">
                  <c:v>2</c:v>
                </c:pt>
                <c:pt idx="98">
                  <c:v>-5</c:v>
                </c:pt>
                <c:pt idx="99">
                  <c:v>-2</c:v>
                </c:pt>
                <c:pt idx="100">
                  <c:v>-12</c:v>
                </c:pt>
                <c:pt idx="101">
                  <c:v>-18</c:v>
                </c:pt>
                <c:pt idx="102">
                  <c:v>7</c:v>
                </c:pt>
                <c:pt idx="103">
                  <c:v>15</c:v>
                </c:pt>
                <c:pt idx="104">
                  <c:v>-10</c:v>
                </c:pt>
                <c:pt idx="105">
                  <c:v>7</c:v>
                </c:pt>
                <c:pt idx="106">
                  <c:v>19</c:v>
                </c:pt>
                <c:pt idx="107">
                  <c:v>-18</c:v>
                </c:pt>
                <c:pt idx="108">
                  <c:v>-7</c:v>
                </c:pt>
                <c:pt idx="109">
                  <c:v>6</c:v>
                </c:pt>
                <c:pt idx="110">
                  <c:v>13</c:v>
                </c:pt>
                <c:pt idx="111">
                  <c:v>-12</c:v>
                </c:pt>
                <c:pt idx="112">
                  <c:v>-13</c:v>
                </c:pt>
                <c:pt idx="113">
                  <c:v>7</c:v>
                </c:pt>
                <c:pt idx="114">
                  <c:v>1</c:v>
                </c:pt>
                <c:pt idx="115">
                  <c:v>6</c:v>
                </c:pt>
                <c:pt idx="116">
                  <c:v>11</c:v>
                </c:pt>
                <c:pt idx="117">
                  <c:v>-10</c:v>
                </c:pt>
                <c:pt idx="118">
                  <c:v>-6</c:v>
                </c:pt>
                <c:pt idx="119">
                  <c:v>-2</c:v>
                </c:pt>
                <c:pt idx="120">
                  <c:v>19</c:v>
                </c:pt>
                <c:pt idx="121">
                  <c:v>-9</c:v>
                </c:pt>
                <c:pt idx="122">
                  <c:v>-16</c:v>
                </c:pt>
                <c:pt idx="123">
                  <c:v>-12</c:v>
                </c:pt>
                <c:pt idx="124">
                  <c:v>3</c:v>
                </c:pt>
                <c:pt idx="125">
                  <c:v>-6</c:v>
                </c:pt>
                <c:pt idx="126">
                  <c:v>-13</c:v>
                </c:pt>
                <c:pt idx="127">
                  <c:v>7</c:v>
                </c:pt>
                <c:pt idx="128">
                  <c:v>-19</c:v>
                </c:pt>
                <c:pt idx="129">
                  <c:v>-13</c:v>
                </c:pt>
                <c:pt idx="130">
                  <c:v>-12</c:v>
                </c:pt>
                <c:pt idx="131">
                  <c:v>-10</c:v>
                </c:pt>
                <c:pt idx="132">
                  <c:v>-9</c:v>
                </c:pt>
                <c:pt idx="133">
                  <c:v>-9</c:v>
                </c:pt>
                <c:pt idx="134">
                  <c:v>-4</c:v>
                </c:pt>
                <c:pt idx="135">
                  <c:v>14</c:v>
                </c:pt>
                <c:pt idx="136">
                  <c:v>1</c:v>
                </c:pt>
                <c:pt idx="137">
                  <c:v>4</c:v>
                </c:pt>
                <c:pt idx="138">
                  <c:v>10</c:v>
                </c:pt>
                <c:pt idx="139">
                  <c:v>0</c:v>
                </c:pt>
                <c:pt idx="140">
                  <c:v>-10</c:v>
                </c:pt>
                <c:pt idx="141">
                  <c:v>-11</c:v>
                </c:pt>
                <c:pt idx="142">
                  <c:v>3</c:v>
                </c:pt>
                <c:pt idx="143">
                  <c:v>-17</c:v>
                </c:pt>
                <c:pt idx="144">
                  <c:v>-18</c:v>
                </c:pt>
                <c:pt idx="145">
                  <c:v>-17</c:v>
                </c:pt>
                <c:pt idx="146">
                  <c:v>16</c:v>
                </c:pt>
                <c:pt idx="147">
                  <c:v>-10</c:v>
                </c:pt>
                <c:pt idx="148">
                  <c:v>-9</c:v>
                </c:pt>
                <c:pt idx="149">
                  <c:v>18</c:v>
                </c:pt>
                <c:pt idx="150">
                  <c:v>14</c:v>
                </c:pt>
                <c:pt idx="151">
                  <c:v>-10</c:v>
                </c:pt>
                <c:pt idx="152">
                  <c:v>-10</c:v>
                </c:pt>
                <c:pt idx="153">
                  <c:v>17</c:v>
                </c:pt>
                <c:pt idx="154">
                  <c:v>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02C5-4D6C-B0BC-260E6F156AA3}"/>
            </c:ext>
          </c:extLst>
        </c:ser>
        <c:ser>
          <c:idx val="16"/>
          <c:order val="16"/>
          <c:tx>
            <c:strRef>
              <c:f>'\2025\Аспирантура\Арена 1й класс\[анализ.xlsx]0,2 мм'!$AJ$1</c:f>
              <c:strCache>
                <c:ptCount val="1"/>
                <c:pt idx="0">
                  <c:v>35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ot"/>
            <c:size val="6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мм'!$AJ$2:$AJ$157</c:f>
              <c:numCache>
                <c:formatCode>General</c:formatCode>
                <c:ptCount val="156"/>
                <c:pt idx="0">
                  <c:v>-3</c:v>
                </c:pt>
                <c:pt idx="1">
                  <c:v>2</c:v>
                </c:pt>
                <c:pt idx="2">
                  <c:v>-19</c:v>
                </c:pt>
                <c:pt idx="3">
                  <c:v>-12</c:v>
                </c:pt>
                <c:pt idx="4">
                  <c:v>16</c:v>
                </c:pt>
                <c:pt idx="5">
                  <c:v>13</c:v>
                </c:pt>
                <c:pt idx="6">
                  <c:v>19</c:v>
                </c:pt>
                <c:pt idx="7">
                  <c:v>4</c:v>
                </c:pt>
                <c:pt idx="8">
                  <c:v>-8</c:v>
                </c:pt>
                <c:pt idx="9">
                  <c:v>-19</c:v>
                </c:pt>
                <c:pt idx="10">
                  <c:v>-4</c:v>
                </c:pt>
                <c:pt idx="11">
                  <c:v>18</c:v>
                </c:pt>
                <c:pt idx="12">
                  <c:v>18</c:v>
                </c:pt>
                <c:pt idx="13">
                  <c:v>4</c:v>
                </c:pt>
                <c:pt idx="14">
                  <c:v>15</c:v>
                </c:pt>
                <c:pt idx="15">
                  <c:v>-9</c:v>
                </c:pt>
                <c:pt idx="16">
                  <c:v>-16</c:v>
                </c:pt>
                <c:pt idx="17">
                  <c:v>-20</c:v>
                </c:pt>
                <c:pt idx="18">
                  <c:v>18</c:v>
                </c:pt>
                <c:pt idx="19">
                  <c:v>20</c:v>
                </c:pt>
                <c:pt idx="20">
                  <c:v>12</c:v>
                </c:pt>
                <c:pt idx="21">
                  <c:v>2</c:v>
                </c:pt>
                <c:pt idx="22">
                  <c:v>0</c:v>
                </c:pt>
                <c:pt idx="23">
                  <c:v>-11</c:v>
                </c:pt>
                <c:pt idx="24">
                  <c:v>12</c:v>
                </c:pt>
                <c:pt idx="25">
                  <c:v>14</c:v>
                </c:pt>
                <c:pt idx="26">
                  <c:v>0</c:v>
                </c:pt>
                <c:pt idx="27">
                  <c:v>19</c:v>
                </c:pt>
                <c:pt idx="28">
                  <c:v>-8</c:v>
                </c:pt>
                <c:pt idx="29">
                  <c:v>10</c:v>
                </c:pt>
                <c:pt idx="30">
                  <c:v>-15</c:v>
                </c:pt>
                <c:pt idx="31">
                  <c:v>9</c:v>
                </c:pt>
                <c:pt idx="32">
                  <c:v>10</c:v>
                </c:pt>
                <c:pt idx="33">
                  <c:v>7</c:v>
                </c:pt>
                <c:pt idx="34">
                  <c:v>6</c:v>
                </c:pt>
                <c:pt idx="35">
                  <c:v>2</c:v>
                </c:pt>
                <c:pt idx="36">
                  <c:v>-6</c:v>
                </c:pt>
                <c:pt idx="37">
                  <c:v>-15</c:v>
                </c:pt>
                <c:pt idx="38">
                  <c:v>-8</c:v>
                </c:pt>
                <c:pt idx="39">
                  <c:v>-18</c:v>
                </c:pt>
                <c:pt idx="40">
                  <c:v>-9</c:v>
                </c:pt>
                <c:pt idx="41">
                  <c:v>15</c:v>
                </c:pt>
                <c:pt idx="42">
                  <c:v>13</c:v>
                </c:pt>
                <c:pt idx="43">
                  <c:v>-18</c:v>
                </c:pt>
                <c:pt idx="44">
                  <c:v>-7</c:v>
                </c:pt>
                <c:pt idx="45">
                  <c:v>-20</c:v>
                </c:pt>
                <c:pt idx="46">
                  <c:v>-7</c:v>
                </c:pt>
                <c:pt idx="47">
                  <c:v>5</c:v>
                </c:pt>
                <c:pt idx="48">
                  <c:v>-12</c:v>
                </c:pt>
                <c:pt idx="49">
                  <c:v>7</c:v>
                </c:pt>
                <c:pt idx="50">
                  <c:v>-9</c:v>
                </c:pt>
                <c:pt idx="51">
                  <c:v>-1</c:v>
                </c:pt>
                <c:pt idx="52">
                  <c:v>-3</c:v>
                </c:pt>
                <c:pt idx="53">
                  <c:v>-12</c:v>
                </c:pt>
                <c:pt idx="54">
                  <c:v>18</c:v>
                </c:pt>
                <c:pt idx="55">
                  <c:v>-5</c:v>
                </c:pt>
                <c:pt idx="56">
                  <c:v>6</c:v>
                </c:pt>
                <c:pt idx="57">
                  <c:v>-14</c:v>
                </c:pt>
                <c:pt idx="58">
                  <c:v>-20</c:v>
                </c:pt>
                <c:pt idx="59">
                  <c:v>-18</c:v>
                </c:pt>
                <c:pt idx="60">
                  <c:v>-1</c:v>
                </c:pt>
                <c:pt idx="61">
                  <c:v>-14</c:v>
                </c:pt>
                <c:pt idx="62">
                  <c:v>-16</c:v>
                </c:pt>
                <c:pt idx="63">
                  <c:v>13</c:v>
                </c:pt>
                <c:pt idx="64">
                  <c:v>12</c:v>
                </c:pt>
                <c:pt idx="65">
                  <c:v>-15</c:v>
                </c:pt>
                <c:pt idx="66">
                  <c:v>-17</c:v>
                </c:pt>
                <c:pt idx="67">
                  <c:v>1</c:v>
                </c:pt>
                <c:pt idx="68">
                  <c:v>20</c:v>
                </c:pt>
                <c:pt idx="69">
                  <c:v>-11</c:v>
                </c:pt>
                <c:pt idx="70">
                  <c:v>4</c:v>
                </c:pt>
                <c:pt idx="71">
                  <c:v>13</c:v>
                </c:pt>
                <c:pt idx="72">
                  <c:v>-3</c:v>
                </c:pt>
                <c:pt idx="73">
                  <c:v>-9</c:v>
                </c:pt>
                <c:pt idx="74">
                  <c:v>4</c:v>
                </c:pt>
                <c:pt idx="75">
                  <c:v>-7</c:v>
                </c:pt>
                <c:pt idx="76">
                  <c:v>4</c:v>
                </c:pt>
                <c:pt idx="77">
                  <c:v>-19</c:v>
                </c:pt>
                <c:pt idx="78">
                  <c:v>7</c:v>
                </c:pt>
                <c:pt idx="79">
                  <c:v>-13</c:v>
                </c:pt>
                <c:pt idx="80">
                  <c:v>-7</c:v>
                </c:pt>
                <c:pt idx="81">
                  <c:v>14</c:v>
                </c:pt>
                <c:pt idx="82">
                  <c:v>15</c:v>
                </c:pt>
                <c:pt idx="83">
                  <c:v>18</c:v>
                </c:pt>
                <c:pt idx="84">
                  <c:v>20</c:v>
                </c:pt>
                <c:pt idx="85">
                  <c:v>-20</c:v>
                </c:pt>
                <c:pt idx="86">
                  <c:v>-1</c:v>
                </c:pt>
                <c:pt idx="87">
                  <c:v>11</c:v>
                </c:pt>
                <c:pt idx="88">
                  <c:v>1</c:v>
                </c:pt>
                <c:pt idx="89">
                  <c:v>-12</c:v>
                </c:pt>
                <c:pt idx="90">
                  <c:v>12</c:v>
                </c:pt>
                <c:pt idx="91">
                  <c:v>3</c:v>
                </c:pt>
                <c:pt idx="92">
                  <c:v>3</c:v>
                </c:pt>
                <c:pt idx="93">
                  <c:v>-17</c:v>
                </c:pt>
                <c:pt idx="94">
                  <c:v>19</c:v>
                </c:pt>
                <c:pt idx="95">
                  <c:v>-17</c:v>
                </c:pt>
                <c:pt idx="96">
                  <c:v>16</c:v>
                </c:pt>
                <c:pt idx="97">
                  <c:v>-10</c:v>
                </c:pt>
                <c:pt idx="98">
                  <c:v>-13</c:v>
                </c:pt>
                <c:pt idx="99">
                  <c:v>15</c:v>
                </c:pt>
                <c:pt idx="100">
                  <c:v>5</c:v>
                </c:pt>
                <c:pt idx="101">
                  <c:v>-15</c:v>
                </c:pt>
                <c:pt idx="102">
                  <c:v>18</c:v>
                </c:pt>
                <c:pt idx="103">
                  <c:v>-20</c:v>
                </c:pt>
                <c:pt idx="104">
                  <c:v>-10</c:v>
                </c:pt>
                <c:pt idx="105">
                  <c:v>12</c:v>
                </c:pt>
                <c:pt idx="106">
                  <c:v>3</c:v>
                </c:pt>
                <c:pt idx="107">
                  <c:v>6</c:v>
                </c:pt>
                <c:pt idx="108">
                  <c:v>-15</c:v>
                </c:pt>
                <c:pt idx="109">
                  <c:v>10</c:v>
                </c:pt>
                <c:pt idx="110">
                  <c:v>-20</c:v>
                </c:pt>
                <c:pt idx="111">
                  <c:v>11</c:v>
                </c:pt>
                <c:pt idx="112">
                  <c:v>7</c:v>
                </c:pt>
                <c:pt idx="113">
                  <c:v>-17</c:v>
                </c:pt>
                <c:pt idx="114">
                  <c:v>-2</c:v>
                </c:pt>
                <c:pt idx="115">
                  <c:v>-1</c:v>
                </c:pt>
                <c:pt idx="116">
                  <c:v>-17</c:v>
                </c:pt>
                <c:pt idx="117">
                  <c:v>-12</c:v>
                </c:pt>
                <c:pt idx="118">
                  <c:v>-9</c:v>
                </c:pt>
                <c:pt idx="119">
                  <c:v>-20</c:v>
                </c:pt>
                <c:pt idx="120">
                  <c:v>-4</c:v>
                </c:pt>
                <c:pt idx="121">
                  <c:v>19</c:v>
                </c:pt>
                <c:pt idx="122">
                  <c:v>1</c:v>
                </c:pt>
                <c:pt idx="123">
                  <c:v>-18</c:v>
                </c:pt>
                <c:pt idx="124">
                  <c:v>-9</c:v>
                </c:pt>
                <c:pt idx="125">
                  <c:v>20</c:v>
                </c:pt>
                <c:pt idx="126">
                  <c:v>16</c:v>
                </c:pt>
                <c:pt idx="127">
                  <c:v>-17</c:v>
                </c:pt>
                <c:pt idx="128">
                  <c:v>12</c:v>
                </c:pt>
                <c:pt idx="129">
                  <c:v>-3</c:v>
                </c:pt>
                <c:pt idx="130">
                  <c:v>13</c:v>
                </c:pt>
                <c:pt idx="131">
                  <c:v>7</c:v>
                </c:pt>
                <c:pt idx="132">
                  <c:v>7</c:v>
                </c:pt>
                <c:pt idx="133">
                  <c:v>-19</c:v>
                </c:pt>
                <c:pt idx="134">
                  <c:v>9</c:v>
                </c:pt>
                <c:pt idx="135">
                  <c:v>5</c:v>
                </c:pt>
                <c:pt idx="136">
                  <c:v>-11</c:v>
                </c:pt>
                <c:pt idx="137">
                  <c:v>-8</c:v>
                </c:pt>
                <c:pt idx="138">
                  <c:v>17</c:v>
                </c:pt>
                <c:pt idx="139">
                  <c:v>-14</c:v>
                </c:pt>
                <c:pt idx="140">
                  <c:v>18</c:v>
                </c:pt>
                <c:pt idx="141">
                  <c:v>-1</c:v>
                </c:pt>
                <c:pt idx="142">
                  <c:v>13</c:v>
                </c:pt>
                <c:pt idx="143">
                  <c:v>-17</c:v>
                </c:pt>
                <c:pt idx="144">
                  <c:v>-7</c:v>
                </c:pt>
                <c:pt idx="145">
                  <c:v>-16</c:v>
                </c:pt>
                <c:pt idx="146">
                  <c:v>20</c:v>
                </c:pt>
                <c:pt idx="147">
                  <c:v>18</c:v>
                </c:pt>
                <c:pt idx="148">
                  <c:v>0</c:v>
                </c:pt>
                <c:pt idx="149">
                  <c:v>15</c:v>
                </c:pt>
                <c:pt idx="150">
                  <c:v>-14</c:v>
                </c:pt>
                <c:pt idx="151">
                  <c:v>-8</c:v>
                </c:pt>
                <c:pt idx="152">
                  <c:v>-11</c:v>
                </c:pt>
                <c:pt idx="153">
                  <c:v>11</c:v>
                </c:pt>
                <c:pt idx="154">
                  <c:v>-8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02C5-4D6C-B0BC-260E6F156AA3}"/>
            </c:ext>
          </c:extLst>
        </c:ser>
        <c:ser>
          <c:idx val="17"/>
          <c:order val="17"/>
          <c:tx>
            <c:strRef>
              <c:f>'\2025\Аспирантура\Арена 1й класс\[анализ.xlsx]0,2 мм'!$AK$1</c:f>
              <c:strCache>
                <c:ptCount val="1"/>
                <c:pt idx="0">
                  <c:v>36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мм'!$AK$2:$AK$157</c:f>
              <c:numCache>
                <c:formatCode>General</c:formatCode>
                <c:ptCount val="156"/>
                <c:pt idx="0">
                  <c:v>5</c:v>
                </c:pt>
                <c:pt idx="1">
                  <c:v>-16</c:v>
                </c:pt>
                <c:pt idx="2">
                  <c:v>-10</c:v>
                </c:pt>
                <c:pt idx="3">
                  <c:v>-3</c:v>
                </c:pt>
                <c:pt idx="4">
                  <c:v>8</c:v>
                </c:pt>
                <c:pt idx="5">
                  <c:v>-7</c:v>
                </c:pt>
                <c:pt idx="6">
                  <c:v>-1</c:v>
                </c:pt>
                <c:pt idx="7">
                  <c:v>-20</c:v>
                </c:pt>
                <c:pt idx="8">
                  <c:v>-15</c:v>
                </c:pt>
                <c:pt idx="9">
                  <c:v>-13</c:v>
                </c:pt>
                <c:pt idx="10">
                  <c:v>-12</c:v>
                </c:pt>
                <c:pt idx="11">
                  <c:v>-8</c:v>
                </c:pt>
                <c:pt idx="12">
                  <c:v>-9</c:v>
                </c:pt>
                <c:pt idx="13">
                  <c:v>20</c:v>
                </c:pt>
                <c:pt idx="14">
                  <c:v>5</c:v>
                </c:pt>
                <c:pt idx="15">
                  <c:v>-15</c:v>
                </c:pt>
                <c:pt idx="16">
                  <c:v>-2</c:v>
                </c:pt>
                <c:pt idx="17">
                  <c:v>16</c:v>
                </c:pt>
                <c:pt idx="18">
                  <c:v>13</c:v>
                </c:pt>
                <c:pt idx="19">
                  <c:v>4</c:v>
                </c:pt>
                <c:pt idx="20">
                  <c:v>10</c:v>
                </c:pt>
                <c:pt idx="21">
                  <c:v>-20</c:v>
                </c:pt>
                <c:pt idx="22">
                  <c:v>8</c:v>
                </c:pt>
                <c:pt idx="23">
                  <c:v>-13</c:v>
                </c:pt>
                <c:pt idx="24">
                  <c:v>1</c:v>
                </c:pt>
                <c:pt idx="25">
                  <c:v>19</c:v>
                </c:pt>
                <c:pt idx="26">
                  <c:v>16</c:v>
                </c:pt>
                <c:pt idx="27">
                  <c:v>18</c:v>
                </c:pt>
                <c:pt idx="28">
                  <c:v>-16</c:v>
                </c:pt>
                <c:pt idx="29">
                  <c:v>12</c:v>
                </c:pt>
                <c:pt idx="30">
                  <c:v>17</c:v>
                </c:pt>
                <c:pt idx="31">
                  <c:v>14</c:v>
                </c:pt>
                <c:pt idx="32">
                  <c:v>2</c:v>
                </c:pt>
                <c:pt idx="33">
                  <c:v>16</c:v>
                </c:pt>
                <c:pt idx="34">
                  <c:v>-12</c:v>
                </c:pt>
                <c:pt idx="35">
                  <c:v>-19</c:v>
                </c:pt>
                <c:pt idx="36">
                  <c:v>-19</c:v>
                </c:pt>
                <c:pt idx="37">
                  <c:v>-20</c:v>
                </c:pt>
                <c:pt idx="38">
                  <c:v>8</c:v>
                </c:pt>
                <c:pt idx="39">
                  <c:v>7</c:v>
                </c:pt>
                <c:pt idx="40">
                  <c:v>4</c:v>
                </c:pt>
                <c:pt idx="41">
                  <c:v>6</c:v>
                </c:pt>
                <c:pt idx="42">
                  <c:v>14</c:v>
                </c:pt>
                <c:pt idx="43">
                  <c:v>15</c:v>
                </c:pt>
                <c:pt idx="44">
                  <c:v>15</c:v>
                </c:pt>
                <c:pt idx="45">
                  <c:v>3</c:v>
                </c:pt>
                <c:pt idx="46">
                  <c:v>-2</c:v>
                </c:pt>
                <c:pt idx="47">
                  <c:v>-9</c:v>
                </c:pt>
                <c:pt idx="48">
                  <c:v>-18</c:v>
                </c:pt>
                <c:pt idx="49">
                  <c:v>19</c:v>
                </c:pt>
                <c:pt idx="50">
                  <c:v>-8</c:v>
                </c:pt>
                <c:pt idx="51">
                  <c:v>8</c:v>
                </c:pt>
                <c:pt idx="52">
                  <c:v>13</c:v>
                </c:pt>
                <c:pt idx="53">
                  <c:v>-9</c:v>
                </c:pt>
                <c:pt idx="54">
                  <c:v>-13</c:v>
                </c:pt>
                <c:pt idx="55">
                  <c:v>-2</c:v>
                </c:pt>
                <c:pt idx="56">
                  <c:v>10</c:v>
                </c:pt>
                <c:pt idx="57">
                  <c:v>2</c:v>
                </c:pt>
                <c:pt idx="58">
                  <c:v>-6</c:v>
                </c:pt>
                <c:pt idx="59">
                  <c:v>4</c:v>
                </c:pt>
                <c:pt idx="60">
                  <c:v>-1</c:v>
                </c:pt>
                <c:pt idx="61">
                  <c:v>4</c:v>
                </c:pt>
                <c:pt idx="62">
                  <c:v>18</c:v>
                </c:pt>
                <c:pt idx="63">
                  <c:v>8</c:v>
                </c:pt>
                <c:pt idx="64">
                  <c:v>-8</c:v>
                </c:pt>
                <c:pt idx="65">
                  <c:v>-17</c:v>
                </c:pt>
                <c:pt idx="66">
                  <c:v>-10</c:v>
                </c:pt>
                <c:pt idx="67">
                  <c:v>7</c:v>
                </c:pt>
                <c:pt idx="68">
                  <c:v>20</c:v>
                </c:pt>
                <c:pt idx="69">
                  <c:v>-1</c:v>
                </c:pt>
                <c:pt idx="70">
                  <c:v>-18</c:v>
                </c:pt>
                <c:pt idx="71">
                  <c:v>14</c:v>
                </c:pt>
                <c:pt idx="72">
                  <c:v>14</c:v>
                </c:pt>
                <c:pt idx="73">
                  <c:v>-3</c:v>
                </c:pt>
                <c:pt idx="74">
                  <c:v>9</c:v>
                </c:pt>
                <c:pt idx="75">
                  <c:v>12</c:v>
                </c:pt>
                <c:pt idx="76">
                  <c:v>16</c:v>
                </c:pt>
                <c:pt idx="77">
                  <c:v>-11</c:v>
                </c:pt>
                <c:pt idx="78">
                  <c:v>-7</c:v>
                </c:pt>
                <c:pt idx="79">
                  <c:v>-15</c:v>
                </c:pt>
                <c:pt idx="80">
                  <c:v>-12</c:v>
                </c:pt>
                <c:pt idx="81">
                  <c:v>7</c:v>
                </c:pt>
                <c:pt idx="82">
                  <c:v>15</c:v>
                </c:pt>
                <c:pt idx="83">
                  <c:v>1</c:v>
                </c:pt>
                <c:pt idx="84">
                  <c:v>-17</c:v>
                </c:pt>
                <c:pt idx="85">
                  <c:v>13</c:v>
                </c:pt>
                <c:pt idx="86">
                  <c:v>-10</c:v>
                </c:pt>
                <c:pt idx="87">
                  <c:v>10</c:v>
                </c:pt>
                <c:pt idx="88">
                  <c:v>-14</c:v>
                </c:pt>
                <c:pt idx="89">
                  <c:v>13</c:v>
                </c:pt>
                <c:pt idx="90">
                  <c:v>-11</c:v>
                </c:pt>
                <c:pt idx="91">
                  <c:v>10</c:v>
                </c:pt>
                <c:pt idx="92">
                  <c:v>1</c:v>
                </c:pt>
                <c:pt idx="93">
                  <c:v>-14</c:v>
                </c:pt>
                <c:pt idx="94">
                  <c:v>19</c:v>
                </c:pt>
                <c:pt idx="95">
                  <c:v>9</c:v>
                </c:pt>
                <c:pt idx="96">
                  <c:v>16</c:v>
                </c:pt>
                <c:pt idx="97">
                  <c:v>14</c:v>
                </c:pt>
                <c:pt idx="98">
                  <c:v>-3</c:v>
                </c:pt>
                <c:pt idx="99">
                  <c:v>-18</c:v>
                </c:pt>
                <c:pt idx="100">
                  <c:v>-10</c:v>
                </c:pt>
                <c:pt idx="101">
                  <c:v>-10</c:v>
                </c:pt>
                <c:pt idx="102">
                  <c:v>14</c:v>
                </c:pt>
                <c:pt idx="103">
                  <c:v>3</c:v>
                </c:pt>
                <c:pt idx="104">
                  <c:v>-11</c:v>
                </c:pt>
                <c:pt idx="105">
                  <c:v>20</c:v>
                </c:pt>
                <c:pt idx="106">
                  <c:v>14</c:v>
                </c:pt>
                <c:pt idx="107">
                  <c:v>-17</c:v>
                </c:pt>
                <c:pt idx="108">
                  <c:v>19</c:v>
                </c:pt>
                <c:pt idx="109">
                  <c:v>7</c:v>
                </c:pt>
                <c:pt idx="110">
                  <c:v>20</c:v>
                </c:pt>
                <c:pt idx="111">
                  <c:v>-1</c:v>
                </c:pt>
                <c:pt idx="112">
                  <c:v>6</c:v>
                </c:pt>
                <c:pt idx="113">
                  <c:v>-9</c:v>
                </c:pt>
                <c:pt idx="114">
                  <c:v>0</c:v>
                </c:pt>
                <c:pt idx="115">
                  <c:v>9</c:v>
                </c:pt>
                <c:pt idx="116">
                  <c:v>-16</c:v>
                </c:pt>
                <c:pt idx="117">
                  <c:v>-17</c:v>
                </c:pt>
                <c:pt idx="118">
                  <c:v>18</c:v>
                </c:pt>
                <c:pt idx="119">
                  <c:v>4</c:v>
                </c:pt>
                <c:pt idx="120">
                  <c:v>-15</c:v>
                </c:pt>
                <c:pt idx="121">
                  <c:v>16</c:v>
                </c:pt>
                <c:pt idx="122">
                  <c:v>7</c:v>
                </c:pt>
                <c:pt idx="123">
                  <c:v>7</c:v>
                </c:pt>
                <c:pt idx="124">
                  <c:v>13</c:v>
                </c:pt>
                <c:pt idx="125">
                  <c:v>-16</c:v>
                </c:pt>
                <c:pt idx="126">
                  <c:v>-13</c:v>
                </c:pt>
                <c:pt idx="127">
                  <c:v>19</c:v>
                </c:pt>
                <c:pt idx="128">
                  <c:v>-1</c:v>
                </c:pt>
                <c:pt idx="129">
                  <c:v>17</c:v>
                </c:pt>
                <c:pt idx="130">
                  <c:v>-13</c:v>
                </c:pt>
                <c:pt idx="131">
                  <c:v>2</c:v>
                </c:pt>
                <c:pt idx="132">
                  <c:v>-15</c:v>
                </c:pt>
                <c:pt idx="133">
                  <c:v>1</c:v>
                </c:pt>
                <c:pt idx="134">
                  <c:v>10</c:v>
                </c:pt>
                <c:pt idx="135">
                  <c:v>-13</c:v>
                </c:pt>
                <c:pt idx="136">
                  <c:v>-15</c:v>
                </c:pt>
                <c:pt idx="137">
                  <c:v>9</c:v>
                </c:pt>
                <c:pt idx="138">
                  <c:v>-1</c:v>
                </c:pt>
                <c:pt idx="139">
                  <c:v>5</c:v>
                </c:pt>
                <c:pt idx="140">
                  <c:v>11</c:v>
                </c:pt>
                <c:pt idx="141">
                  <c:v>14</c:v>
                </c:pt>
                <c:pt idx="142">
                  <c:v>11</c:v>
                </c:pt>
                <c:pt idx="143">
                  <c:v>-13</c:v>
                </c:pt>
                <c:pt idx="144">
                  <c:v>-17</c:v>
                </c:pt>
                <c:pt idx="145">
                  <c:v>4</c:v>
                </c:pt>
                <c:pt idx="146">
                  <c:v>-8</c:v>
                </c:pt>
                <c:pt idx="147">
                  <c:v>11</c:v>
                </c:pt>
                <c:pt idx="148">
                  <c:v>-4</c:v>
                </c:pt>
                <c:pt idx="149">
                  <c:v>17</c:v>
                </c:pt>
                <c:pt idx="150">
                  <c:v>12</c:v>
                </c:pt>
                <c:pt idx="151">
                  <c:v>-15</c:v>
                </c:pt>
                <c:pt idx="152">
                  <c:v>3</c:v>
                </c:pt>
                <c:pt idx="153">
                  <c:v>3</c:v>
                </c:pt>
                <c:pt idx="154">
                  <c:v>-1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02C5-4D6C-B0BC-260E6F156AA3}"/>
            </c:ext>
          </c:extLst>
        </c:ser>
        <c:ser>
          <c:idx val="18"/>
          <c:order val="18"/>
          <c:tx>
            <c:strRef>
              <c:f>'\2025\Аспирантура\Арена 1й класс\[анализ.xlsx]0,2 мм'!$AL$1</c:f>
              <c:strCache>
                <c:ptCount val="1"/>
                <c:pt idx="0">
                  <c:v>37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мм'!$AL$2:$AL$157</c:f>
              <c:numCache>
                <c:formatCode>General</c:formatCode>
                <c:ptCount val="156"/>
                <c:pt idx="0">
                  <c:v>-5</c:v>
                </c:pt>
                <c:pt idx="1">
                  <c:v>-7</c:v>
                </c:pt>
                <c:pt idx="2">
                  <c:v>-19</c:v>
                </c:pt>
                <c:pt idx="3">
                  <c:v>14</c:v>
                </c:pt>
                <c:pt idx="4">
                  <c:v>7</c:v>
                </c:pt>
                <c:pt idx="5">
                  <c:v>-18</c:v>
                </c:pt>
                <c:pt idx="6">
                  <c:v>16</c:v>
                </c:pt>
                <c:pt idx="7">
                  <c:v>-8</c:v>
                </c:pt>
                <c:pt idx="8">
                  <c:v>-12</c:v>
                </c:pt>
                <c:pt idx="9">
                  <c:v>12</c:v>
                </c:pt>
                <c:pt idx="10">
                  <c:v>-6</c:v>
                </c:pt>
                <c:pt idx="11">
                  <c:v>-2</c:v>
                </c:pt>
                <c:pt idx="12">
                  <c:v>-18</c:v>
                </c:pt>
                <c:pt idx="13">
                  <c:v>-8</c:v>
                </c:pt>
                <c:pt idx="14">
                  <c:v>4</c:v>
                </c:pt>
                <c:pt idx="15">
                  <c:v>15</c:v>
                </c:pt>
                <c:pt idx="16">
                  <c:v>5</c:v>
                </c:pt>
                <c:pt idx="17">
                  <c:v>-14</c:v>
                </c:pt>
                <c:pt idx="18">
                  <c:v>-12</c:v>
                </c:pt>
                <c:pt idx="19">
                  <c:v>-20</c:v>
                </c:pt>
                <c:pt idx="20">
                  <c:v>19</c:v>
                </c:pt>
                <c:pt idx="21">
                  <c:v>-15</c:v>
                </c:pt>
                <c:pt idx="22">
                  <c:v>-3</c:v>
                </c:pt>
                <c:pt idx="23">
                  <c:v>-20</c:v>
                </c:pt>
                <c:pt idx="24">
                  <c:v>17</c:v>
                </c:pt>
                <c:pt idx="25">
                  <c:v>-13</c:v>
                </c:pt>
                <c:pt idx="26">
                  <c:v>14</c:v>
                </c:pt>
                <c:pt idx="27">
                  <c:v>-3</c:v>
                </c:pt>
                <c:pt idx="28">
                  <c:v>-9</c:v>
                </c:pt>
                <c:pt idx="29">
                  <c:v>-5</c:v>
                </c:pt>
                <c:pt idx="30">
                  <c:v>1</c:v>
                </c:pt>
                <c:pt idx="31">
                  <c:v>-1</c:v>
                </c:pt>
                <c:pt idx="32">
                  <c:v>20</c:v>
                </c:pt>
                <c:pt idx="33">
                  <c:v>-1</c:v>
                </c:pt>
                <c:pt idx="34">
                  <c:v>7</c:v>
                </c:pt>
                <c:pt idx="35">
                  <c:v>-3</c:v>
                </c:pt>
                <c:pt idx="36">
                  <c:v>-6</c:v>
                </c:pt>
                <c:pt idx="37">
                  <c:v>-9</c:v>
                </c:pt>
                <c:pt idx="38">
                  <c:v>-17</c:v>
                </c:pt>
                <c:pt idx="39">
                  <c:v>-8</c:v>
                </c:pt>
                <c:pt idx="40">
                  <c:v>2</c:v>
                </c:pt>
                <c:pt idx="41">
                  <c:v>-19</c:v>
                </c:pt>
                <c:pt idx="42">
                  <c:v>14</c:v>
                </c:pt>
                <c:pt idx="43">
                  <c:v>-3</c:v>
                </c:pt>
                <c:pt idx="44">
                  <c:v>-1</c:v>
                </c:pt>
                <c:pt idx="45">
                  <c:v>6</c:v>
                </c:pt>
                <c:pt idx="46">
                  <c:v>-2</c:v>
                </c:pt>
                <c:pt idx="47">
                  <c:v>2</c:v>
                </c:pt>
                <c:pt idx="48">
                  <c:v>-15</c:v>
                </c:pt>
                <c:pt idx="49">
                  <c:v>-10</c:v>
                </c:pt>
                <c:pt idx="50">
                  <c:v>-11</c:v>
                </c:pt>
                <c:pt idx="51">
                  <c:v>18</c:v>
                </c:pt>
                <c:pt idx="52">
                  <c:v>6</c:v>
                </c:pt>
                <c:pt idx="53">
                  <c:v>-18</c:v>
                </c:pt>
                <c:pt idx="54">
                  <c:v>-10</c:v>
                </c:pt>
                <c:pt idx="55">
                  <c:v>-1</c:v>
                </c:pt>
                <c:pt idx="56">
                  <c:v>10</c:v>
                </c:pt>
                <c:pt idx="57">
                  <c:v>4</c:v>
                </c:pt>
                <c:pt idx="58">
                  <c:v>5</c:v>
                </c:pt>
                <c:pt idx="59">
                  <c:v>-5</c:v>
                </c:pt>
                <c:pt idx="60">
                  <c:v>-18</c:v>
                </c:pt>
                <c:pt idx="61">
                  <c:v>10</c:v>
                </c:pt>
                <c:pt idx="62">
                  <c:v>5</c:v>
                </c:pt>
                <c:pt idx="63">
                  <c:v>7</c:v>
                </c:pt>
                <c:pt idx="64">
                  <c:v>-15</c:v>
                </c:pt>
                <c:pt idx="65">
                  <c:v>20</c:v>
                </c:pt>
                <c:pt idx="66">
                  <c:v>2</c:v>
                </c:pt>
                <c:pt idx="67">
                  <c:v>19</c:v>
                </c:pt>
                <c:pt idx="68">
                  <c:v>-7</c:v>
                </c:pt>
                <c:pt idx="69">
                  <c:v>7</c:v>
                </c:pt>
                <c:pt idx="70">
                  <c:v>-17</c:v>
                </c:pt>
                <c:pt idx="71">
                  <c:v>-18</c:v>
                </c:pt>
                <c:pt idx="72">
                  <c:v>12</c:v>
                </c:pt>
                <c:pt idx="73">
                  <c:v>5</c:v>
                </c:pt>
                <c:pt idx="74">
                  <c:v>0</c:v>
                </c:pt>
                <c:pt idx="75">
                  <c:v>1</c:v>
                </c:pt>
                <c:pt idx="76">
                  <c:v>16</c:v>
                </c:pt>
                <c:pt idx="77">
                  <c:v>-16</c:v>
                </c:pt>
                <c:pt idx="78">
                  <c:v>-4</c:v>
                </c:pt>
                <c:pt idx="79">
                  <c:v>4</c:v>
                </c:pt>
                <c:pt idx="80">
                  <c:v>-16</c:v>
                </c:pt>
                <c:pt idx="81">
                  <c:v>0</c:v>
                </c:pt>
                <c:pt idx="82">
                  <c:v>14</c:v>
                </c:pt>
                <c:pt idx="83">
                  <c:v>-7</c:v>
                </c:pt>
                <c:pt idx="84">
                  <c:v>-14</c:v>
                </c:pt>
                <c:pt idx="85">
                  <c:v>8</c:v>
                </c:pt>
                <c:pt idx="86">
                  <c:v>-4</c:v>
                </c:pt>
                <c:pt idx="87">
                  <c:v>4</c:v>
                </c:pt>
                <c:pt idx="88">
                  <c:v>15</c:v>
                </c:pt>
                <c:pt idx="89">
                  <c:v>19</c:v>
                </c:pt>
                <c:pt idx="90">
                  <c:v>-9</c:v>
                </c:pt>
                <c:pt idx="91">
                  <c:v>-5</c:v>
                </c:pt>
                <c:pt idx="92">
                  <c:v>-12</c:v>
                </c:pt>
                <c:pt idx="93">
                  <c:v>13</c:v>
                </c:pt>
                <c:pt idx="94">
                  <c:v>-19</c:v>
                </c:pt>
                <c:pt idx="95">
                  <c:v>-8</c:v>
                </c:pt>
                <c:pt idx="96">
                  <c:v>-5</c:v>
                </c:pt>
                <c:pt idx="97">
                  <c:v>8</c:v>
                </c:pt>
                <c:pt idx="98">
                  <c:v>0</c:v>
                </c:pt>
                <c:pt idx="99">
                  <c:v>-12</c:v>
                </c:pt>
                <c:pt idx="100">
                  <c:v>-6</c:v>
                </c:pt>
                <c:pt idx="101">
                  <c:v>15</c:v>
                </c:pt>
                <c:pt idx="102">
                  <c:v>-13</c:v>
                </c:pt>
                <c:pt idx="103">
                  <c:v>16</c:v>
                </c:pt>
                <c:pt idx="104">
                  <c:v>7</c:v>
                </c:pt>
                <c:pt idx="105">
                  <c:v>-8</c:v>
                </c:pt>
                <c:pt idx="106">
                  <c:v>9</c:v>
                </c:pt>
                <c:pt idx="107">
                  <c:v>-8</c:v>
                </c:pt>
                <c:pt idx="108">
                  <c:v>13</c:v>
                </c:pt>
                <c:pt idx="109">
                  <c:v>-5</c:v>
                </c:pt>
                <c:pt idx="110">
                  <c:v>7</c:v>
                </c:pt>
                <c:pt idx="111">
                  <c:v>0</c:v>
                </c:pt>
                <c:pt idx="112">
                  <c:v>15</c:v>
                </c:pt>
                <c:pt idx="113">
                  <c:v>-6</c:v>
                </c:pt>
                <c:pt idx="114">
                  <c:v>2</c:v>
                </c:pt>
                <c:pt idx="115">
                  <c:v>13</c:v>
                </c:pt>
                <c:pt idx="116">
                  <c:v>-18</c:v>
                </c:pt>
                <c:pt idx="117">
                  <c:v>1</c:v>
                </c:pt>
                <c:pt idx="118">
                  <c:v>-2</c:v>
                </c:pt>
                <c:pt idx="119">
                  <c:v>10</c:v>
                </c:pt>
                <c:pt idx="120">
                  <c:v>19</c:v>
                </c:pt>
                <c:pt idx="121">
                  <c:v>-3</c:v>
                </c:pt>
                <c:pt idx="122">
                  <c:v>-2</c:v>
                </c:pt>
                <c:pt idx="123">
                  <c:v>8</c:v>
                </c:pt>
                <c:pt idx="124">
                  <c:v>15</c:v>
                </c:pt>
                <c:pt idx="125">
                  <c:v>-1</c:v>
                </c:pt>
                <c:pt idx="126">
                  <c:v>-1</c:v>
                </c:pt>
                <c:pt idx="127">
                  <c:v>15</c:v>
                </c:pt>
                <c:pt idx="128">
                  <c:v>20</c:v>
                </c:pt>
                <c:pt idx="129">
                  <c:v>-19</c:v>
                </c:pt>
                <c:pt idx="130">
                  <c:v>-18</c:v>
                </c:pt>
                <c:pt idx="131">
                  <c:v>-17</c:v>
                </c:pt>
                <c:pt idx="132">
                  <c:v>-5</c:v>
                </c:pt>
                <c:pt idx="133">
                  <c:v>-14</c:v>
                </c:pt>
                <c:pt idx="134">
                  <c:v>20</c:v>
                </c:pt>
                <c:pt idx="135">
                  <c:v>13</c:v>
                </c:pt>
                <c:pt idx="136">
                  <c:v>-6</c:v>
                </c:pt>
                <c:pt idx="137">
                  <c:v>-16</c:v>
                </c:pt>
                <c:pt idx="138">
                  <c:v>15</c:v>
                </c:pt>
                <c:pt idx="139">
                  <c:v>-6</c:v>
                </c:pt>
                <c:pt idx="140">
                  <c:v>-3</c:v>
                </c:pt>
                <c:pt idx="141">
                  <c:v>-6</c:v>
                </c:pt>
                <c:pt idx="142">
                  <c:v>15</c:v>
                </c:pt>
                <c:pt idx="143">
                  <c:v>19</c:v>
                </c:pt>
                <c:pt idx="144">
                  <c:v>8</c:v>
                </c:pt>
                <c:pt idx="145">
                  <c:v>8</c:v>
                </c:pt>
                <c:pt idx="146">
                  <c:v>1</c:v>
                </c:pt>
                <c:pt idx="147">
                  <c:v>-17</c:v>
                </c:pt>
                <c:pt idx="148">
                  <c:v>8</c:v>
                </c:pt>
                <c:pt idx="149">
                  <c:v>-12</c:v>
                </c:pt>
                <c:pt idx="150">
                  <c:v>15</c:v>
                </c:pt>
                <c:pt idx="151">
                  <c:v>8</c:v>
                </c:pt>
                <c:pt idx="152">
                  <c:v>-9</c:v>
                </c:pt>
                <c:pt idx="153">
                  <c:v>-1</c:v>
                </c:pt>
                <c:pt idx="154">
                  <c:v>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02C5-4D6C-B0BC-260E6F156AA3}"/>
            </c:ext>
          </c:extLst>
        </c:ser>
        <c:ser>
          <c:idx val="19"/>
          <c:order val="19"/>
          <c:tx>
            <c:strRef>
              <c:f>'\2025\Аспирантура\Арена 1й класс\[анализ.xlsx]0,2 мм'!$AM$1</c:f>
              <c:strCache>
                <c:ptCount val="1"/>
                <c:pt idx="0">
                  <c:v>38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мм'!$AM$2:$AM$157</c:f>
              <c:numCache>
                <c:formatCode>General</c:formatCode>
                <c:ptCount val="156"/>
                <c:pt idx="0">
                  <c:v>-8</c:v>
                </c:pt>
                <c:pt idx="1">
                  <c:v>5</c:v>
                </c:pt>
                <c:pt idx="2">
                  <c:v>-5</c:v>
                </c:pt>
                <c:pt idx="3">
                  <c:v>19</c:v>
                </c:pt>
                <c:pt idx="4">
                  <c:v>-19</c:v>
                </c:pt>
                <c:pt idx="5">
                  <c:v>8</c:v>
                </c:pt>
                <c:pt idx="6">
                  <c:v>10</c:v>
                </c:pt>
                <c:pt idx="7">
                  <c:v>1</c:v>
                </c:pt>
                <c:pt idx="8">
                  <c:v>8</c:v>
                </c:pt>
                <c:pt idx="9">
                  <c:v>5</c:v>
                </c:pt>
                <c:pt idx="10">
                  <c:v>10</c:v>
                </c:pt>
                <c:pt idx="11">
                  <c:v>20</c:v>
                </c:pt>
                <c:pt idx="12">
                  <c:v>-3</c:v>
                </c:pt>
                <c:pt idx="13">
                  <c:v>18</c:v>
                </c:pt>
                <c:pt idx="14">
                  <c:v>16</c:v>
                </c:pt>
                <c:pt idx="15">
                  <c:v>-2</c:v>
                </c:pt>
                <c:pt idx="16">
                  <c:v>-8</c:v>
                </c:pt>
                <c:pt idx="17">
                  <c:v>-1</c:v>
                </c:pt>
                <c:pt idx="18">
                  <c:v>7</c:v>
                </c:pt>
                <c:pt idx="19">
                  <c:v>-18</c:v>
                </c:pt>
                <c:pt idx="20">
                  <c:v>-10</c:v>
                </c:pt>
                <c:pt idx="21">
                  <c:v>19</c:v>
                </c:pt>
                <c:pt idx="22">
                  <c:v>19</c:v>
                </c:pt>
                <c:pt idx="23">
                  <c:v>-5</c:v>
                </c:pt>
                <c:pt idx="24">
                  <c:v>-5</c:v>
                </c:pt>
                <c:pt idx="25">
                  <c:v>-5</c:v>
                </c:pt>
                <c:pt idx="26">
                  <c:v>-6</c:v>
                </c:pt>
                <c:pt idx="27">
                  <c:v>19</c:v>
                </c:pt>
                <c:pt idx="28">
                  <c:v>-16</c:v>
                </c:pt>
                <c:pt idx="29">
                  <c:v>-2</c:v>
                </c:pt>
                <c:pt idx="30">
                  <c:v>12</c:v>
                </c:pt>
                <c:pt idx="31">
                  <c:v>-20</c:v>
                </c:pt>
                <c:pt idx="32">
                  <c:v>3</c:v>
                </c:pt>
                <c:pt idx="33">
                  <c:v>5</c:v>
                </c:pt>
                <c:pt idx="34">
                  <c:v>-17</c:v>
                </c:pt>
                <c:pt idx="35">
                  <c:v>-12</c:v>
                </c:pt>
                <c:pt idx="36">
                  <c:v>-12</c:v>
                </c:pt>
                <c:pt idx="37">
                  <c:v>-5</c:v>
                </c:pt>
                <c:pt idx="38">
                  <c:v>2</c:v>
                </c:pt>
                <c:pt idx="39">
                  <c:v>-5</c:v>
                </c:pt>
                <c:pt idx="40">
                  <c:v>16</c:v>
                </c:pt>
                <c:pt idx="41">
                  <c:v>14</c:v>
                </c:pt>
                <c:pt idx="42">
                  <c:v>8</c:v>
                </c:pt>
                <c:pt idx="43">
                  <c:v>-14</c:v>
                </c:pt>
                <c:pt idx="44">
                  <c:v>3</c:v>
                </c:pt>
                <c:pt idx="45">
                  <c:v>-10</c:v>
                </c:pt>
                <c:pt idx="46">
                  <c:v>-8</c:v>
                </c:pt>
                <c:pt idx="47">
                  <c:v>-7</c:v>
                </c:pt>
                <c:pt idx="48">
                  <c:v>12</c:v>
                </c:pt>
                <c:pt idx="49">
                  <c:v>13</c:v>
                </c:pt>
                <c:pt idx="50">
                  <c:v>4</c:v>
                </c:pt>
                <c:pt idx="51">
                  <c:v>11</c:v>
                </c:pt>
                <c:pt idx="52">
                  <c:v>2</c:v>
                </c:pt>
                <c:pt idx="53">
                  <c:v>14</c:v>
                </c:pt>
                <c:pt idx="54">
                  <c:v>18</c:v>
                </c:pt>
                <c:pt idx="55">
                  <c:v>-18</c:v>
                </c:pt>
                <c:pt idx="56">
                  <c:v>-20</c:v>
                </c:pt>
                <c:pt idx="57">
                  <c:v>3</c:v>
                </c:pt>
                <c:pt idx="58">
                  <c:v>15</c:v>
                </c:pt>
                <c:pt idx="59">
                  <c:v>13</c:v>
                </c:pt>
                <c:pt idx="60">
                  <c:v>-5</c:v>
                </c:pt>
                <c:pt idx="61">
                  <c:v>-18</c:v>
                </c:pt>
                <c:pt idx="62">
                  <c:v>10</c:v>
                </c:pt>
                <c:pt idx="63">
                  <c:v>-10</c:v>
                </c:pt>
                <c:pt idx="64">
                  <c:v>5</c:v>
                </c:pt>
                <c:pt idx="65">
                  <c:v>0</c:v>
                </c:pt>
                <c:pt idx="66">
                  <c:v>7</c:v>
                </c:pt>
                <c:pt idx="67">
                  <c:v>-9</c:v>
                </c:pt>
                <c:pt idx="68">
                  <c:v>-14</c:v>
                </c:pt>
                <c:pt idx="69">
                  <c:v>-14</c:v>
                </c:pt>
                <c:pt idx="70">
                  <c:v>-12</c:v>
                </c:pt>
                <c:pt idx="71">
                  <c:v>-8</c:v>
                </c:pt>
                <c:pt idx="72">
                  <c:v>-7</c:v>
                </c:pt>
                <c:pt idx="73">
                  <c:v>-12</c:v>
                </c:pt>
                <c:pt idx="74">
                  <c:v>-15</c:v>
                </c:pt>
                <c:pt idx="75">
                  <c:v>12</c:v>
                </c:pt>
                <c:pt idx="76">
                  <c:v>4</c:v>
                </c:pt>
                <c:pt idx="77">
                  <c:v>10</c:v>
                </c:pt>
                <c:pt idx="78">
                  <c:v>-8</c:v>
                </c:pt>
                <c:pt idx="79">
                  <c:v>-14</c:v>
                </c:pt>
                <c:pt idx="80">
                  <c:v>10</c:v>
                </c:pt>
                <c:pt idx="81">
                  <c:v>-20</c:v>
                </c:pt>
                <c:pt idx="82">
                  <c:v>13</c:v>
                </c:pt>
                <c:pt idx="83">
                  <c:v>1</c:v>
                </c:pt>
                <c:pt idx="84">
                  <c:v>7</c:v>
                </c:pt>
                <c:pt idx="85">
                  <c:v>-1</c:v>
                </c:pt>
                <c:pt idx="86">
                  <c:v>-4</c:v>
                </c:pt>
                <c:pt idx="87">
                  <c:v>-5</c:v>
                </c:pt>
                <c:pt idx="88">
                  <c:v>14</c:v>
                </c:pt>
                <c:pt idx="89">
                  <c:v>-19</c:v>
                </c:pt>
                <c:pt idx="90">
                  <c:v>-2</c:v>
                </c:pt>
                <c:pt idx="91">
                  <c:v>-11</c:v>
                </c:pt>
                <c:pt idx="92">
                  <c:v>1</c:v>
                </c:pt>
                <c:pt idx="93">
                  <c:v>13</c:v>
                </c:pt>
                <c:pt idx="94">
                  <c:v>-15</c:v>
                </c:pt>
                <c:pt idx="95">
                  <c:v>3</c:v>
                </c:pt>
                <c:pt idx="96">
                  <c:v>10</c:v>
                </c:pt>
                <c:pt idx="97">
                  <c:v>-14</c:v>
                </c:pt>
                <c:pt idx="98">
                  <c:v>-8</c:v>
                </c:pt>
                <c:pt idx="99">
                  <c:v>20</c:v>
                </c:pt>
                <c:pt idx="100">
                  <c:v>6</c:v>
                </c:pt>
                <c:pt idx="101">
                  <c:v>-6</c:v>
                </c:pt>
                <c:pt idx="102">
                  <c:v>2</c:v>
                </c:pt>
                <c:pt idx="103">
                  <c:v>-14</c:v>
                </c:pt>
                <c:pt idx="104">
                  <c:v>-14</c:v>
                </c:pt>
                <c:pt idx="105">
                  <c:v>-10</c:v>
                </c:pt>
                <c:pt idx="106">
                  <c:v>-2</c:v>
                </c:pt>
                <c:pt idx="107">
                  <c:v>3</c:v>
                </c:pt>
                <c:pt idx="108">
                  <c:v>8</c:v>
                </c:pt>
                <c:pt idx="109">
                  <c:v>13</c:v>
                </c:pt>
                <c:pt idx="110">
                  <c:v>7</c:v>
                </c:pt>
                <c:pt idx="111">
                  <c:v>-18</c:v>
                </c:pt>
                <c:pt idx="112">
                  <c:v>15</c:v>
                </c:pt>
                <c:pt idx="113">
                  <c:v>-19</c:v>
                </c:pt>
                <c:pt idx="114">
                  <c:v>10</c:v>
                </c:pt>
                <c:pt idx="115">
                  <c:v>-5</c:v>
                </c:pt>
                <c:pt idx="116">
                  <c:v>-4</c:v>
                </c:pt>
                <c:pt idx="117">
                  <c:v>10</c:v>
                </c:pt>
                <c:pt idx="118">
                  <c:v>-2</c:v>
                </c:pt>
                <c:pt idx="119">
                  <c:v>-7</c:v>
                </c:pt>
                <c:pt idx="120">
                  <c:v>5</c:v>
                </c:pt>
                <c:pt idx="121">
                  <c:v>-2</c:v>
                </c:pt>
                <c:pt idx="122">
                  <c:v>-19</c:v>
                </c:pt>
                <c:pt idx="123">
                  <c:v>12</c:v>
                </c:pt>
                <c:pt idx="124">
                  <c:v>2</c:v>
                </c:pt>
                <c:pt idx="125">
                  <c:v>16</c:v>
                </c:pt>
                <c:pt idx="126">
                  <c:v>-12</c:v>
                </c:pt>
                <c:pt idx="127">
                  <c:v>17</c:v>
                </c:pt>
                <c:pt idx="128">
                  <c:v>-9</c:v>
                </c:pt>
                <c:pt idx="129">
                  <c:v>15</c:v>
                </c:pt>
                <c:pt idx="130">
                  <c:v>-1</c:v>
                </c:pt>
                <c:pt idx="131">
                  <c:v>10</c:v>
                </c:pt>
                <c:pt idx="132">
                  <c:v>-7</c:v>
                </c:pt>
                <c:pt idx="133">
                  <c:v>-6</c:v>
                </c:pt>
                <c:pt idx="134">
                  <c:v>-10</c:v>
                </c:pt>
                <c:pt idx="135">
                  <c:v>-12</c:v>
                </c:pt>
                <c:pt idx="136">
                  <c:v>5</c:v>
                </c:pt>
                <c:pt idx="137">
                  <c:v>14</c:v>
                </c:pt>
                <c:pt idx="138">
                  <c:v>-15</c:v>
                </c:pt>
                <c:pt idx="139">
                  <c:v>13</c:v>
                </c:pt>
                <c:pt idx="140">
                  <c:v>13</c:v>
                </c:pt>
                <c:pt idx="141">
                  <c:v>-6</c:v>
                </c:pt>
                <c:pt idx="142">
                  <c:v>-5</c:v>
                </c:pt>
                <c:pt idx="143">
                  <c:v>-14</c:v>
                </c:pt>
                <c:pt idx="144">
                  <c:v>-19</c:v>
                </c:pt>
                <c:pt idx="145">
                  <c:v>-3</c:v>
                </c:pt>
                <c:pt idx="146">
                  <c:v>12</c:v>
                </c:pt>
                <c:pt idx="147">
                  <c:v>-17</c:v>
                </c:pt>
                <c:pt idx="148">
                  <c:v>-12</c:v>
                </c:pt>
                <c:pt idx="149">
                  <c:v>14</c:v>
                </c:pt>
                <c:pt idx="150">
                  <c:v>7</c:v>
                </c:pt>
                <c:pt idx="151">
                  <c:v>-6</c:v>
                </c:pt>
                <c:pt idx="152">
                  <c:v>1</c:v>
                </c:pt>
                <c:pt idx="153">
                  <c:v>15</c:v>
                </c:pt>
                <c:pt idx="154">
                  <c:v>-7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02C5-4D6C-B0BC-260E6F156AA3}"/>
            </c:ext>
          </c:extLst>
        </c:ser>
        <c:ser>
          <c:idx val="20"/>
          <c:order val="20"/>
          <c:tx>
            <c:strRef>
              <c:f>'\2025\Аспирантура\Арена 1й класс\[анализ.xlsx]0,2 мм'!$AN$1</c:f>
              <c:strCache>
                <c:ptCount val="1"/>
                <c:pt idx="0">
                  <c:v>39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мм'!$AN$2:$AN$157</c:f>
              <c:numCache>
                <c:formatCode>General</c:formatCode>
                <c:ptCount val="156"/>
                <c:pt idx="0">
                  <c:v>-9</c:v>
                </c:pt>
                <c:pt idx="1">
                  <c:v>9</c:v>
                </c:pt>
                <c:pt idx="2">
                  <c:v>-3</c:v>
                </c:pt>
                <c:pt idx="3">
                  <c:v>1</c:v>
                </c:pt>
                <c:pt idx="4">
                  <c:v>7</c:v>
                </c:pt>
                <c:pt idx="5">
                  <c:v>4</c:v>
                </c:pt>
                <c:pt idx="6">
                  <c:v>-18</c:v>
                </c:pt>
                <c:pt idx="7">
                  <c:v>-8</c:v>
                </c:pt>
                <c:pt idx="8">
                  <c:v>-7</c:v>
                </c:pt>
                <c:pt idx="9">
                  <c:v>-3</c:v>
                </c:pt>
                <c:pt idx="10">
                  <c:v>-10</c:v>
                </c:pt>
                <c:pt idx="11">
                  <c:v>16</c:v>
                </c:pt>
                <c:pt idx="12">
                  <c:v>9</c:v>
                </c:pt>
                <c:pt idx="13">
                  <c:v>14</c:v>
                </c:pt>
                <c:pt idx="14">
                  <c:v>12</c:v>
                </c:pt>
                <c:pt idx="15">
                  <c:v>4</c:v>
                </c:pt>
                <c:pt idx="16">
                  <c:v>-11</c:v>
                </c:pt>
                <c:pt idx="17">
                  <c:v>10</c:v>
                </c:pt>
                <c:pt idx="18">
                  <c:v>-10</c:v>
                </c:pt>
                <c:pt idx="19">
                  <c:v>19</c:v>
                </c:pt>
                <c:pt idx="20">
                  <c:v>16</c:v>
                </c:pt>
                <c:pt idx="21">
                  <c:v>-3</c:v>
                </c:pt>
                <c:pt idx="22">
                  <c:v>-11</c:v>
                </c:pt>
                <c:pt idx="23">
                  <c:v>-8</c:v>
                </c:pt>
                <c:pt idx="24">
                  <c:v>-4</c:v>
                </c:pt>
                <c:pt idx="25">
                  <c:v>20</c:v>
                </c:pt>
                <c:pt idx="26">
                  <c:v>15</c:v>
                </c:pt>
                <c:pt idx="27">
                  <c:v>14</c:v>
                </c:pt>
                <c:pt idx="28">
                  <c:v>-16</c:v>
                </c:pt>
                <c:pt idx="29">
                  <c:v>-18</c:v>
                </c:pt>
                <c:pt idx="30">
                  <c:v>5</c:v>
                </c:pt>
                <c:pt idx="31">
                  <c:v>-12</c:v>
                </c:pt>
                <c:pt idx="32">
                  <c:v>-2</c:v>
                </c:pt>
                <c:pt idx="33">
                  <c:v>18</c:v>
                </c:pt>
                <c:pt idx="34">
                  <c:v>-5</c:v>
                </c:pt>
                <c:pt idx="35">
                  <c:v>-2</c:v>
                </c:pt>
                <c:pt idx="36">
                  <c:v>-7</c:v>
                </c:pt>
                <c:pt idx="37">
                  <c:v>16</c:v>
                </c:pt>
                <c:pt idx="38">
                  <c:v>18</c:v>
                </c:pt>
                <c:pt idx="39">
                  <c:v>-12</c:v>
                </c:pt>
                <c:pt idx="40">
                  <c:v>-9</c:v>
                </c:pt>
                <c:pt idx="41">
                  <c:v>0</c:v>
                </c:pt>
                <c:pt idx="42">
                  <c:v>-9</c:v>
                </c:pt>
                <c:pt idx="43">
                  <c:v>-18</c:v>
                </c:pt>
                <c:pt idx="44">
                  <c:v>7</c:v>
                </c:pt>
                <c:pt idx="45">
                  <c:v>0</c:v>
                </c:pt>
                <c:pt idx="46">
                  <c:v>10</c:v>
                </c:pt>
                <c:pt idx="47">
                  <c:v>18</c:v>
                </c:pt>
                <c:pt idx="48">
                  <c:v>-9</c:v>
                </c:pt>
                <c:pt idx="49">
                  <c:v>18</c:v>
                </c:pt>
                <c:pt idx="50">
                  <c:v>0</c:v>
                </c:pt>
                <c:pt idx="51">
                  <c:v>-6</c:v>
                </c:pt>
                <c:pt idx="52">
                  <c:v>-19</c:v>
                </c:pt>
                <c:pt idx="53">
                  <c:v>2</c:v>
                </c:pt>
                <c:pt idx="54">
                  <c:v>13</c:v>
                </c:pt>
                <c:pt idx="55">
                  <c:v>7</c:v>
                </c:pt>
                <c:pt idx="56">
                  <c:v>20</c:v>
                </c:pt>
                <c:pt idx="57">
                  <c:v>-1</c:v>
                </c:pt>
                <c:pt idx="58">
                  <c:v>11</c:v>
                </c:pt>
                <c:pt idx="59">
                  <c:v>10</c:v>
                </c:pt>
                <c:pt idx="60">
                  <c:v>4</c:v>
                </c:pt>
                <c:pt idx="61">
                  <c:v>-16</c:v>
                </c:pt>
                <c:pt idx="62">
                  <c:v>-17</c:v>
                </c:pt>
                <c:pt idx="63">
                  <c:v>11</c:v>
                </c:pt>
                <c:pt idx="64">
                  <c:v>-3</c:v>
                </c:pt>
                <c:pt idx="65">
                  <c:v>-18</c:v>
                </c:pt>
                <c:pt idx="66">
                  <c:v>-14</c:v>
                </c:pt>
                <c:pt idx="67">
                  <c:v>12</c:v>
                </c:pt>
                <c:pt idx="68">
                  <c:v>7</c:v>
                </c:pt>
                <c:pt idx="69">
                  <c:v>-11</c:v>
                </c:pt>
                <c:pt idx="70">
                  <c:v>3</c:v>
                </c:pt>
                <c:pt idx="71">
                  <c:v>10</c:v>
                </c:pt>
                <c:pt idx="72">
                  <c:v>3</c:v>
                </c:pt>
                <c:pt idx="73">
                  <c:v>-14</c:v>
                </c:pt>
                <c:pt idx="74">
                  <c:v>14</c:v>
                </c:pt>
                <c:pt idx="75">
                  <c:v>-12</c:v>
                </c:pt>
                <c:pt idx="76">
                  <c:v>-7</c:v>
                </c:pt>
                <c:pt idx="77">
                  <c:v>-11</c:v>
                </c:pt>
                <c:pt idx="78">
                  <c:v>-18</c:v>
                </c:pt>
                <c:pt idx="79">
                  <c:v>9</c:v>
                </c:pt>
                <c:pt idx="80">
                  <c:v>-18</c:v>
                </c:pt>
                <c:pt idx="81">
                  <c:v>-13</c:v>
                </c:pt>
                <c:pt idx="82">
                  <c:v>-12</c:v>
                </c:pt>
                <c:pt idx="83">
                  <c:v>-19</c:v>
                </c:pt>
                <c:pt idx="84">
                  <c:v>3</c:v>
                </c:pt>
                <c:pt idx="85">
                  <c:v>-8</c:v>
                </c:pt>
                <c:pt idx="86">
                  <c:v>-10</c:v>
                </c:pt>
                <c:pt idx="87">
                  <c:v>12</c:v>
                </c:pt>
                <c:pt idx="88">
                  <c:v>-2</c:v>
                </c:pt>
                <c:pt idx="89">
                  <c:v>16</c:v>
                </c:pt>
                <c:pt idx="90">
                  <c:v>16</c:v>
                </c:pt>
                <c:pt idx="91">
                  <c:v>-1</c:v>
                </c:pt>
                <c:pt idx="92">
                  <c:v>-17</c:v>
                </c:pt>
                <c:pt idx="93">
                  <c:v>-18</c:v>
                </c:pt>
                <c:pt idx="94">
                  <c:v>2</c:v>
                </c:pt>
                <c:pt idx="95">
                  <c:v>18</c:v>
                </c:pt>
                <c:pt idx="96">
                  <c:v>-19</c:v>
                </c:pt>
                <c:pt idx="97">
                  <c:v>18</c:v>
                </c:pt>
                <c:pt idx="98">
                  <c:v>-4</c:v>
                </c:pt>
                <c:pt idx="99">
                  <c:v>-7</c:v>
                </c:pt>
                <c:pt idx="100">
                  <c:v>-19</c:v>
                </c:pt>
                <c:pt idx="101">
                  <c:v>-11</c:v>
                </c:pt>
                <c:pt idx="102">
                  <c:v>-4</c:v>
                </c:pt>
                <c:pt idx="103">
                  <c:v>12</c:v>
                </c:pt>
                <c:pt idx="104">
                  <c:v>-12</c:v>
                </c:pt>
                <c:pt idx="105">
                  <c:v>12</c:v>
                </c:pt>
                <c:pt idx="106">
                  <c:v>8</c:v>
                </c:pt>
                <c:pt idx="107">
                  <c:v>9</c:v>
                </c:pt>
                <c:pt idx="108">
                  <c:v>-14</c:v>
                </c:pt>
                <c:pt idx="109">
                  <c:v>2</c:v>
                </c:pt>
                <c:pt idx="110">
                  <c:v>-15</c:v>
                </c:pt>
                <c:pt idx="111">
                  <c:v>7</c:v>
                </c:pt>
                <c:pt idx="112">
                  <c:v>3</c:v>
                </c:pt>
                <c:pt idx="113">
                  <c:v>-13</c:v>
                </c:pt>
                <c:pt idx="114">
                  <c:v>-6</c:v>
                </c:pt>
                <c:pt idx="115">
                  <c:v>1</c:v>
                </c:pt>
                <c:pt idx="116">
                  <c:v>13</c:v>
                </c:pt>
                <c:pt idx="117">
                  <c:v>18</c:v>
                </c:pt>
                <c:pt idx="118">
                  <c:v>-2</c:v>
                </c:pt>
                <c:pt idx="119">
                  <c:v>3</c:v>
                </c:pt>
                <c:pt idx="120">
                  <c:v>-20</c:v>
                </c:pt>
                <c:pt idx="121">
                  <c:v>2</c:v>
                </c:pt>
                <c:pt idx="122">
                  <c:v>-4</c:v>
                </c:pt>
                <c:pt idx="123">
                  <c:v>-12</c:v>
                </c:pt>
                <c:pt idx="124">
                  <c:v>-1</c:v>
                </c:pt>
                <c:pt idx="125">
                  <c:v>4</c:v>
                </c:pt>
                <c:pt idx="126">
                  <c:v>-17</c:v>
                </c:pt>
                <c:pt idx="127">
                  <c:v>-4</c:v>
                </c:pt>
                <c:pt idx="128">
                  <c:v>-13</c:v>
                </c:pt>
                <c:pt idx="129">
                  <c:v>-5</c:v>
                </c:pt>
                <c:pt idx="130">
                  <c:v>13</c:v>
                </c:pt>
                <c:pt idx="131">
                  <c:v>-17</c:v>
                </c:pt>
                <c:pt idx="132">
                  <c:v>4</c:v>
                </c:pt>
                <c:pt idx="133">
                  <c:v>-13</c:v>
                </c:pt>
                <c:pt idx="134">
                  <c:v>4</c:v>
                </c:pt>
                <c:pt idx="135">
                  <c:v>-8</c:v>
                </c:pt>
                <c:pt idx="136">
                  <c:v>-20</c:v>
                </c:pt>
                <c:pt idx="137">
                  <c:v>-8</c:v>
                </c:pt>
                <c:pt idx="138">
                  <c:v>14</c:v>
                </c:pt>
                <c:pt idx="139">
                  <c:v>1</c:v>
                </c:pt>
                <c:pt idx="140">
                  <c:v>17</c:v>
                </c:pt>
                <c:pt idx="141">
                  <c:v>19</c:v>
                </c:pt>
                <c:pt idx="142">
                  <c:v>-4</c:v>
                </c:pt>
                <c:pt idx="143">
                  <c:v>16</c:v>
                </c:pt>
                <c:pt idx="144">
                  <c:v>-7</c:v>
                </c:pt>
                <c:pt idx="145">
                  <c:v>10</c:v>
                </c:pt>
                <c:pt idx="146">
                  <c:v>5</c:v>
                </c:pt>
                <c:pt idx="147">
                  <c:v>13</c:v>
                </c:pt>
                <c:pt idx="148">
                  <c:v>1</c:v>
                </c:pt>
                <c:pt idx="149">
                  <c:v>-14</c:v>
                </c:pt>
                <c:pt idx="150">
                  <c:v>14</c:v>
                </c:pt>
                <c:pt idx="151">
                  <c:v>10</c:v>
                </c:pt>
                <c:pt idx="152">
                  <c:v>-9</c:v>
                </c:pt>
                <c:pt idx="153">
                  <c:v>-13</c:v>
                </c:pt>
                <c:pt idx="154">
                  <c:v>-6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02C5-4D6C-B0BC-260E6F156AA3}"/>
            </c:ext>
          </c:extLst>
        </c:ser>
        <c:ser>
          <c:idx val="21"/>
          <c:order val="21"/>
          <c:tx>
            <c:strRef>
              <c:f>'\2025\Аспирантура\Арена 1й класс\[анализ.xlsx]0,2 мм'!$AO$1</c:f>
              <c:strCache>
                <c:ptCount val="1"/>
                <c:pt idx="0">
                  <c:v>40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>
                    <a:lumMod val="8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мм'!$AO$2:$AO$157</c:f>
              <c:numCache>
                <c:formatCode>General</c:formatCode>
                <c:ptCount val="156"/>
                <c:pt idx="0">
                  <c:v>3</c:v>
                </c:pt>
                <c:pt idx="1">
                  <c:v>-16</c:v>
                </c:pt>
                <c:pt idx="2">
                  <c:v>8</c:v>
                </c:pt>
                <c:pt idx="3">
                  <c:v>-2</c:v>
                </c:pt>
                <c:pt idx="4">
                  <c:v>-19</c:v>
                </c:pt>
                <c:pt idx="5">
                  <c:v>-6</c:v>
                </c:pt>
                <c:pt idx="6">
                  <c:v>5</c:v>
                </c:pt>
                <c:pt idx="7">
                  <c:v>13</c:v>
                </c:pt>
                <c:pt idx="8">
                  <c:v>1</c:v>
                </c:pt>
                <c:pt idx="9">
                  <c:v>-17</c:v>
                </c:pt>
                <c:pt idx="10">
                  <c:v>-2</c:v>
                </c:pt>
                <c:pt idx="11">
                  <c:v>-7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  <c:pt idx="15">
                  <c:v>-12</c:v>
                </c:pt>
                <c:pt idx="16">
                  <c:v>-8</c:v>
                </c:pt>
                <c:pt idx="17">
                  <c:v>-1</c:v>
                </c:pt>
                <c:pt idx="18">
                  <c:v>19</c:v>
                </c:pt>
                <c:pt idx="19">
                  <c:v>-20</c:v>
                </c:pt>
                <c:pt idx="20">
                  <c:v>-9</c:v>
                </c:pt>
                <c:pt idx="21">
                  <c:v>6</c:v>
                </c:pt>
                <c:pt idx="22">
                  <c:v>9</c:v>
                </c:pt>
                <c:pt idx="23">
                  <c:v>10</c:v>
                </c:pt>
                <c:pt idx="24">
                  <c:v>-17</c:v>
                </c:pt>
                <c:pt idx="25">
                  <c:v>-10</c:v>
                </c:pt>
                <c:pt idx="26">
                  <c:v>-18</c:v>
                </c:pt>
                <c:pt idx="27">
                  <c:v>-4</c:v>
                </c:pt>
                <c:pt idx="28">
                  <c:v>-10</c:v>
                </c:pt>
                <c:pt idx="29">
                  <c:v>8</c:v>
                </c:pt>
                <c:pt idx="30">
                  <c:v>0</c:v>
                </c:pt>
                <c:pt idx="31">
                  <c:v>1</c:v>
                </c:pt>
                <c:pt idx="32">
                  <c:v>-17</c:v>
                </c:pt>
                <c:pt idx="33">
                  <c:v>13</c:v>
                </c:pt>
                <c:pt idx="34">
                  <c:v>-14</c:v>
                </c:pt>
                <c:pt idx="35">
                  <c:v>-2</c:v>
                </c:pt>
                <c:pt idx="36">
                  <c:v>13</c:v>
                </c:pt>
                <c:pt idx="37">
                  <c:v>-15</c:v>
                </c:pt>
                <c:pt idx="38">
                  <c:v>9</c:v>
                </c:pt>
                <c:pt idx="39">
                  <c:v>-2</c:v>
                </c:pt>
                <c:pt idx="40">
                  <c:v>-14</c:v>
                </c:pt>
                <c:pt idx="41">
                  <c:v>-3</c:v>
                </c:pt>
                <c:pt idx="42">
                  <c:v>0</c:v>
                </c:pt>
                <c:pt idx="43">
                  <c:v>8</c:v>
                </c:pt>
                <c:pt idx="44">
                  <c:v>-7</c:v>
                </c:pt>
                <c:pt idx="45">
                  <c:v>-7</c:v>
                </c:pt>
                <c:pt idx="46">
                  <c:v>12</c:v>
                </c:pt>
                <c:pt idx="47">
                  <c:v>14</c:v>
                </c:pt>
                <c:pt idx="48">
                  <c:v>-7</c:v>
                </c:pt>
                <c:pt idx="49">
                  <c:v>20</c:v>
                </c:pt>
                <c:pt idx="50">
                  <c:v>-7</c:v>
                </c:pt>
                <c:pt idx="51">
                  <c:v>-14</c:v>
                </c:pt>
                <c:pt idx="52">
                  <c:v>20</c:v>
                </c:pt>
                <c:pt idx="53">
                  <c:v>-5</c:v>
                </c:pt>
                <c:pt idx="54">
                  <c:v>-5</c:v>
                </c:pt>
                <c:pt idx="55">
                  <c:v>-8</c:v>
                </c:pt>
                <c:pt idx="56">
                  <c:v>-18</c:v>
                </c:pt>
                <c:pt idx="57">
                  <c:v>-11</c:v>
                </c:pt>
                <c:pt idx="58">
                  <c:v>12</c:v>
                </c:pt>
                <c:pt idx="59">
                  <c:v>-3</c:v>
                </c:pt>
                <c:pt idx="60">
                  <c:v>17</c:v>
                </c:pt>
                <c:pt idx="61">
                  <c:v>-10</c:v>
                </c:pt>
                <c:pt idx="62">
                  <c:v>-3</c:v>
                </c:pt>
                <c:pt idx="63">
                  <c:v>-1</c:v>
                </c:pt>
                <c:pt idx="64">
                  <c:v>19</c:v>
                </c:pt>
                <c:pt idx="65">
                  <c:v>-9</c:v>
                </c:pt>
                <c:pt idx="66">
                  <c:v>-11</c:v>
                </c:pt>
                <c:pt idx="67">
                  <c:v>-5</c:v>
                </c:pt>
                <c:pt idx="68">
                  <c:v>-3</c:v>
                </c:pt>
                <c:pt idx="69">
                  <c:v>-13</c:v>
                </c:pt>
                <c:pt idx="70">
                  <c:v>-1</c:v>
                </c:pt>
                <c:pt idx="71">
                  <c:v>-8</c:v>
                </c:pt>
                <c:pt idx="72">
                  <c:v>0</c:v>
                </c:pt>
                <c:pt idx="73">
                  <c:v>4</c:v>
                </c:pt>
                <c:pt idx="74">
                  <c:v>6</c:v>
                </c:pt>
                <c:pt idx="75">
                  <c:v>14</c:v>
                </c:pt>
                <c:pt idx="76">
                  <c:v>1</c:v>
                </c:pt>
                <c:pt idx="77">
                  <c:v>10</c:v>
                </c:pt>
                <c:pt idx="78">
                  <c:v>-1</c:v>
                </c:pt>
                <c:pt idx="79">
                  <c:v>-15</c:v>
                </c:pt>
                <c:pt idx="80">
                  <c:v>-16</c:v>
                </c:pt>
                <c:pt idx="81">
                  <c:v>-13</c:v>
                </c:pt>
                <c:pt idx="82">
                  <c:v>-10</c:v>
                </c:pt>
                <c:pt idx="83">
                  <c:v>17</c:v>
                </c:pt>
                <c:pt idx="84">
                  <c:v>-1</c:v>
                </c:pt>
                <c:pt idx="85">
                  <c:v>-1</c:v>
                </c:pt>
                <c:pt idx="86">
                  <c:v>-14</c:v>
                </c:pt>
                <c:pt idx="87">
                  <c:v>-20</c:v>
                </c:pt>
                <c:pt idx="88">
                  <c:v>7</c:v>
                </c:pt>
                <c:pt idx="89">
                  <c:v>-13</c:v>
                </c:pt>
                <c:pt idx="90">
                  <c:v>-9</c:v>
                </c:pt>
                <c:pt idx="91">
                  <c:v>6</c:v>
                </c:pt>
                <c:pt idx="92">
                  <c:v>9</c:v>
                </c:pt>
                <c:pt idx="93">
                  <c:v>19</c:v>
                </c:pt>
                <c:pt idx="94">
                  <c:v>-15</c:v>
                </c:pt>
                <c:pt idx="95">
                  <c:v>17</c:v>
                </c:pt>
                <c:pt idx="96">
                  <c:v>7</c:v>
                </c:pt>
                <c:pt idx="97">
                  <c:v>-18</c:v>
                </c:pt>
                <c:pt idx="98">
                  <c:v>11</c:v>
                </c:pt>
                <c:pt idx="99">
                  <c:v>-7</c:v>
                </c:pt>
                <c:pt idx="100">
                  <c:v>0</c:v>
                </c:pt>
                <c:pt idx="101">
                  <c:v>-15</c:v>
                </c:pt>
                <c:pt idx="102">
                  <c:v>-14</c:v>
                </c:pt>
                <c:pt idx="103">
                  <c:v>-8</c:v>
                </c:pt>
                <c:pt idx="104">
                  <c:v>-13</c:v>
                </c:pt>
                <c:pt idx="105">
                  <c:v>-12</c:v>
                </c:pt>
                <c:pt idx="106">
                  <c:v>-14</c:v>
                </c:pt>
                <c:pt idx="107">
                  <c:v>-5</c:v>
                </c:pt>
                <c:pt idx="108">
                  <c:v>15</c:v>
                </c:pt>
                <c:pt idx="109">
                  <c:v>7</c:v>
                </c:pt>
                <c:pt idx="110">
                  <c:v>1</c:v>
                </c:pt>
                <c:pt idx="111">
                  <c:v>-3</c:v>
                </c:pt>
                <c:pt idx="112">
                  <c:v>-14</c:v>
                </c:pt>
                <c:pt idx="113">
                  <c:v>-15</c:v>
                </c:pt>
                <c:pt idx="114">
                  <c:v>20</c:v>
                </c:pt>
                <c:pt idx="115">
                  <c:v>9</c:v>
                </c:pt>
                <c:pt idx="116">
                  <c:v>-2</c:v>
                </c:pt>
                <c:pt idx="117">
                  <c:v>8</c:v>
                </c:pt>
                <c:pt idx="118">
                  <c:v>-19</c:v>
                </c:pt>
                <c:pt idx="119">
                  <c:v>-5</c:v>
                </c:pt>
                <c:pt idx="120">
                  <c:v>13</c:v>
                </c:pt>
                <c:pt idx="121">
                  <c:v>20</c:v>
                </c:pt>
                <c:pt idx="122">
                  <c:v>16</c:v>
                </c:pt>
                <c:pt idx="123">
                  <c:v>-1</c:v>
                </c:pt>
                <c:pt idx="124">
                  <c:v>-3</c:v>
                </c:pt>
                <c:pt idx="125">
                  <c:v>0</c:v>
                </c:pt>
                <c:pt idx="126">
                  <c:v>-4</c:v>
                </c:pt>
                <c:pt idx="127">
                  <c:v>-6</c:v>
                </c:pt>
                <c:pt idx="128">
                  <c:v>-19</c:v>
                </c:pt>
                <c:pt idx="129">
                  <c:v>3</c:v>
                </c:pt>
                <c:pt idx="130">
                  <c:v>-6</c:v>
                </c:pt>
                <c:pt idx="131">
                  <c:v>-20</c:v>
                </c:pt>
                <c:pt idx="132">
                  <c:v>-15</c:v>
                </c:pt>
                <c:pt idx="133">
                  <c:v>-19</c:v>
                </c:pt>
                <c:pt idx="134">
                  <c:v>17</c:v>
                </c:pt>
                <c:pt idx="135">
                  <c:v>11</c:v>
                </c:pt>
                <c:pt idx="136">
                  <c:v>1</c:v>
                </c:pt>
                <c:pt idx="137">
                  <c:v>-19</c:v>
                </c:pt>
                <c:pt idx="138">
                  <c:v>-6</c:v>
                </c:pt>
                <c:pt idx="139">
                  <c:v>3</c:v>
                </c:pt>
                <c:pt idx="140">
                  <c:v>-11</c:v>
                </c:pt>
                <c:pt idx="141">
                  <c:v>18</c:v>
                </c:pt>
                <c:pt idx="142">
                  <c:v>-14</c:v>
                </c:pt>
                <c:pt idx="143">
                  <c:v>-2</c:v>
                </c:pt>
                <c:pt idx="144">
                  <c:v>4</c:v>
                </c:pt>
                <c:pt idx="145">
                  <c:v>-11</c:v>
                </c:pt>
                <c:pt idx="146">
                  <c:v>-16</c:v>
                </c:pt>
                <c:pt idx="147">
                  <c:v>5</c:v>
                </c:pt>
                <c:pt idx="148">
                  <c:v>13</c:v>
                </c:pt>
                <c:pt idx="149">
                  <c:v>18</c:v>
                </c:pt>
                <c:pt idx="150">
                  <c:v>-9</c:v>
                </c:pt>
                <c:pt idx="151">
                  <c:v>-11</c:v>
                </c:pt>
                <c:pt idx="152">
                  <c:v>-14</c:v>
                </c:pt>
                <c:pt idx="153">
                  <c:v>20</c:v>
                </c:pt>
                <c:pt idx="154">
                  <c:v>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02C5-4D6C-B0BC-260E6F156AA3}"/>
            </c:ext>
          </c:extLst>
        </c:ser>
        <c:ser>
          <c:idx val="22"/>
          <c:order val="22"/>
          <c:tx>
            <c:strRef>
              <c:f>'\2025\Аспирантура\Арена 1й класс\[анализ.xlsx]0,2 мм'!$AP$1</c:f>
              <c:strCache>
                <c:ptCount val="1"/>
                <c:pt idx="0">
                  <c:v>41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>
                    <a:lumMod val="8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мм'!$AP$2:$AP$157</c:f>
              <c:numCache>
                <c:formatCode>General</c:formatCode>
                <c:ptCount val="156"/>
                <c:pt idx="0">
                  <c:v>-1</c:v>
                </c:pt>
                <c:pt idx="1">
                  <c:v>-7</c:v>
                </c:pt>
                <c:pt idx="2">
                  <c:v>-1</c:v>
                </c:pt>
                <c:pt idx="3">
                  <c:v>10</c:v>
                </c:pt>
                <c:pt idx="4">
                  <c:v>20</c:v>
                </c:pt>
                <c:pt idx="5">
                  <c:v>-14</c:v>
                </c:pt>
                <c:pt idx="6">
                  <c:v>10</c:v>
                </c:pt>
                <c:pt idx="7">
                  <c:v>10</c:v>
                </c:pt>
                <c:pt idx="8">
                  <c:v>19</c:v>
                </c:pt>
                <c:pt idx="9">
                  <c:v>8</c:v>
                </c:pt>
                <c:pt idx="10">
                  <c:v>11</c:v>
                </c:pt>
                <c:pt idx="11">
                  <c:v>2</c:v>
                </c:pt>
                <c:pt idx="12">
                  <c:v>6</c:v>
                </c:pt>
                <c:pt idx="13">
                  <c:v>7</c:v>
                </c:pt>
                <c:pt idx="14">
                  <c:v>10</c:v>
                </c:pt>
                <c:pt idx="15">
                  <c:v>-7</c:v>
                </c:pt>
                <c:pt idx="16">
                  <c:v>-17</c:v>
                </c:pt>
                <c:pt idx="17">
                  <c:v>3</c:v>
                </c:pt>
                <c:pt idx="18">
                  <c:v>2</c:v>
                </c:pt>
                <c:pt idx="19">
                  <c:v>-11</c:v>
                </c:pt>
                <c:pt idx="20">
                  <c:v>-20</c:v>
                </c:pt>
                <c:pt idx="21">
                  <c:v>-19</c:v>
                </c:pt>
                <c:pt idx="22">
                  <c:v>7</c:v>
                </c:pt>
                <c:pt idx="23">
                  <c:v>-12</c:v>
                </c:pt>
                <c:pt idx="24">
                  <c:v>-10</c:v>
                </c:pt>
                <c:pt idx="25">
                  <c:v>1</c:v>
                </c:pt>
                <c:pt idx="26">
                  <c:v>2</c:v>
                </c:pt>
                <c:pt idx="27">
                  <c:v>16</c:v>
                </c:pt>
                <c:pt idx="28">
                  <c:v>-11</c:v>
                </c:pt>
                <c:pt idx="29">
                  <c:v>6</c:v>
                </c:pt>
                <c:pt idx="30">
                  <c:v>1</c:v>
                </c:pt>
                <c:pt idx="31">
                  <c:v>-1</c:v>
                </c:pt>
                <c:pt idx="32">
                  <c:v>-17</c:v>
                </c:pt>
                <c:pt idx="33">
                  <c:v>-13</c:v>
                </c:pt>
                <c:pt idx="34">
                  <c:v>10</c:v>
                </c:pt>
                <c:pt idx="35">
                  <c:v>12</c:v>
                </c:pt>
                <c:pt idx="36">
                  <c:v>-6</c:v>
                </c:pt>
                <c:pt idx="37">
                  <c:v>-10</c:v>
                </c:pt>
                <c:pt idx="38">
                  <c:v>-19</c:v>
                </c:pt>
                <c:pt idx="39">
                  <c:v>17</c:v>
                </c:pt>
                <c:pt idx="40">
                  <c:v>-16</c:v>
                </c:pt>
                <c:pt idx="41">
                  <c:v>-3</c:v>
                </c:pt>
                <c:pt idx="42">
                  <c:v>1</c:v>
                </c:pt>
                <c:pt idx="43">
                  <c:v>19</c:v>
                </c:pt>
                <c:pt idx="44">
                  <c:v>18</c:v>
                </c:pt>
                <c:pt idx="45">
                  <c:v>-19</c:v>
                </c:pt>
                <c:pt idx="46">
                  <c:v>-1</c:v>
                </c:pt>
                <c:pt idx="47">
                  <c:v>-4</c:v>
                </c:pt>
                <c:pt idx="48">
                  <c:v>-13</c:v>
                </c:pt>
                <c:pt idx="49">
                  <c:v>5</c:v>
                </c:pt>
                <c:pt idx="50">
                  <c:v>14</c:v>
                </c:pt>
                <c:pt idx="51">
                  <c:v>-18</c:v>
                </c:pt>
                <c:pt idx="52">
                  <c:v>-10</c:v>
                </c:pt>
                <c:pt idx="53">
                  <c:v>-18</c:v>
                </c:pt>
                <c:pt idx="54">
                  <c:v>2</c:v>
                </c:pt>
                <c:pt idx="55">
                  <c:v>-5</c:v>
                </c:pt>
                <c:pt idx="56">
                  <c:v>1</c:v>
                </c:pt>
                <c:pt idx="57">
                  <c:v>-5</c:v>
                </c:pt>
                <c:pt idx="58">
                  <c:v>3</c:v>
                </c:pt>
                <c:pt idx="59">
                  <c:v>-12</c:v>
                </c:pt>
                <c:pt idx="60">
                  <c:v>16</c:v>
                </c:pt>
                <c:pt idx="61">
                  <c:v>-12</c:v>
                </c:pt>
                <c:pt idx="62">
                  <c:v>20</c:v>
                </c:pt>
                <c:pt idx="63">
                  <c:v>0</c:v>
                </c:pt>
                <c:pt idx="64">
                  <c:v>0</c:v>
                </c:pt>
                <c:pt idx="65">
                  <c:v>-10</c:v>
                </c:pt>
                <c:pt idx="66">
                  <c:v>4</c:v>
                </c:pt>
                <c:pt idx="67">
                  <c:v>-8</c:v>
                </c:pt>
                <c:pt idx="68">
                  <c:v>12</c:v>
                </c:pt>
                <c:pt idx="69">
                  <c:v>-20</c:v>
                </c:pt>
                <c:pt idx="70">
                  <c:v>20</c:v>
                </c:pt>
                <c:pt idx="71">
                  <c:v>20</c:v>
                </c:pt>
                <c:pt idx="72">
                  <c:v>4</c:v>
                </c:pt>
                <c:pt idx="73">
                  <c:v>-12</c:v>
                </c:pt>
                <c:pt idx="74">
                  <c:v>19</c:v>
                </c:pt>
                <c:pt idx="75">
                  <c:v>16</c:v>
                </c:pt>
                <c:pt idx="76">
                  <c:v>-13</c:v>
                </c:pt>
                <c:pt idx="77">
                  <c:v>-20</c:v>
                </c:pt>
                <c:pt idx="78">
                  <c:v>10</c:v>
                </c:pt>
                <c:pt idx="79">
                  <c:v>-20</c:v>
                </c:pt>
                <c:pt idx="80">
                  <c:v>6</c:v>
                </c:pt>
                <c:pt idx="81">
                  <c:v>2</c:v>
                </c:pt>
                <c:pt idx="82">
                  <c:v>-10</c:v>
                </c:pt>
                <c:pt idx="83">
                  <c:v>4</c:v>
                </c:pt>
                <c:pt idx="84">
                  <c:v>11</c:v>
                </c:pt>
                <c:pt idx="85">
                  <c:v>4</c:v>
                </c:pt>
                <c:pt idx="86">
                  <c:v>-2</c:v>
                </c:pt>
                <c:pt idx="87">
                  <c:v>-5</c:v>
                </c:pt>
                <c:pt idx="88">
                  <c:v>-7</c:v>
                </c:pt>
                <c:pt idx="89">
                  <c:v>-15</c:v>
                </c:pt>
                <c:pt idx="90">
                  <c:v>-5</c:v>
                </c:pt>
                <c:pt idx="91">
                  <c:v>-13</c:v>
                </c:pt>
                <c:pt idx="92">
                  <c:v>17</c:v>
                </c:pt>
                <c:pt idx="93">
                  <c:v>16</c:v>
                </c:pt>
                <c:pt idx="94">
                  <c:v>-2</c:v>
                </c:pt>
                <c:pt idx="95">
                  <c:v>-20</c:v>
                </c:pt>
                <c:pt idx="96">
                  <c:v>10</c:v>
                </c:pt>
                <c:pt idx="97">
                  <c:v>13</c:v>
                </c:pt>
                <c:pt idx="98">
                  <c:v>-12</c:v>
                </c:pt>
                <c:pt idx="99">
                  <c:v>19</c:v>
                </c:pt>
                <c:pt idx="100">
                  <c:v>2</c:v>
                </c:pt>
                <c:pt idx="101">
                  <c:v>13</c:v>
                </c:pt>
                <c:pt idx="102">
                  <c:v>-7</c:v>
                </c:pt>
                <c:pt idx="103">
                  <c:v>10</c:v>
                </c:pt>
                <c:pt idx="104">
                  <c:v>5</c:v>
                </c:pt>
                <c:pt idx="105">
                  <c:v>17</c:v>
                </c:pt>
                <c:pt idx="106">
                  <c:v>-2</c:v>
                </c:pt>
                <c:pt idx="107">
                  <c:v>0</c:v>
                </c:pt>
                <c:pt idx="108">
                  <c:v>-10</c:v>
                </c:pt>
                <c:pt idx="109">
                  <c:v>12</c:v>
                </c:pt>
                <c:pt idx="110">
                  <c:v>-6</c:v>
                </c:pt>
                <c:pt idx="111">
                  <c:v>15</c:v>
                </c:pt>
                <c:pt idx="112">
                  <c:v>11</c:v>
                </c:pt>
                <c:pt idx="113">
                  <c:v>17</c:v>
                </c:pt>
                <c:pt idx="114">
                  <c:v>-5</c:v>
                </c:pt>
                <c:pt idx="115">
                  <c:v>-7</c:v>
                </c:pt>
                <c:pt idx="116">
                  <c:v>18</c:v>
                </c:pt>
                <c:pt idx="117">
                  <c:v>-6</c:v>
                </c:pt>
                <c:pt idx="118">
                  <c:v>-11</c:v>
                </c:pt>
                <c:pt idx="119">
                  <c:v>-18</c:v>
                </c:pt>
                <c:pt idx="120">
                  <c:v>1</c:v>
                </c:pt>
                <c:pt idx="121">
                  <c:v>-13</c:v>
                </c:pt>
                <c:pt idx="122">
                  <c:v>-4</c:v>
                </c:pt>
                <c:pt idx="123">
                  <c:v>-18</c:v>
                </c:pt>
                <c:pt idx="124">
                  <c:v>18</c:v>
                </c:pt>
                <c:pt idx="125">
                  <c:v>-1</c:v>
                </c:pt>
                <c:pt idx="126">
                  <c:v>-3</c:v>
                </c:pt>
                <c:pt idx="127">
                  <c:v>-9</c:v>
                </c:pt>
                <c:pt idx="128">
                  <c:v>16</c:v>
                </c:pt>
                <c:pt idx="129">
                  <c:v>13</c:v>
                </c:pt>
                <c:pt idx="130">
                  <c:v>13</c:v>
                </c:pt>
                <c:pt idx="131">
                  <c:v>2</c:v>
                </c:pt>
                <c:pt idx="132">
                  <c:v>10</c:v>
                </c:pt>
                <c:pt idx="133">
                  <c:v>-3</c:v>
                </c:pt>
                <c:pt idx="134">
                  <c:v>-7</c:v>
                </c:pt>
                <c:pt idx="135">
                  <c:v>-15</c:v>
                </c:pt>
                <c:pt idx="136">
                  <c:v>3</c:v>
                </c:pt>
                <c:pt idx="137">
                  <c:v>-1</c:v>
                </c:pt>
                <c:pt idx="138">
                  <c:v>-11</c:v>
                </c:pt>
                <c:pt idx="139">
                  <c:v>16</c:v>
                </c:pt>
                <c:pt idx="140">
                  <c:v>-11</c:v>
                </c:pt>
                <c:pt idx="141">
                  <c:v>10</c:v>
                </c:pt>
                <c:pt idx="142">
                  <c:v>-6</c:v>
                </c:pt>
                <c:pt idx="143">
                  <c:v>5</c:v>
                </c:pt>
                <c:pt idx="144">
                  <c:v>-18</c:v>
                </c:pt>
                <c:pt idx="145">
                  <c:v>4</c:v>
                </c:pt>
                <c:pt idx="146">
                  <c:v>-5</c:v>
                </c:pt>
                <c:pt idx="147">
                  <c:v>-8</c:v>
                </c:pt>
                <c:pt idx="148">
                  <c:v>-3</c:v>
                </c:pt>
                <c:pt idx="149">
                  <c:v>-4</c:v>
                </c:pt>
                <c:pt idx="150">
                  <c:v>6</c:v>
                </c:pt>
                <c:pt idx="151">
                  <c:v>20</c:v>
                </c:pt>
                <c:pt idx="152">
                  <c:v>-5</c:v>
                </c:pt>
                <c:pt idx="153">
                  <c:v>-13</c:v>
                </c:pt>
                <c:pt idx="154">
                  <c:v>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02C5-4D6C-B0BC-260E6F156AA3}"/>
            </c:ext>
          </c:extLst>
        </c:ser>
        <c:ser>
          <c:idx val="23"/>
          <c:order val="23"/>
          <c:tx>
            <c:strRef>
              <c:f>'\2025\Аспирантура\Арена 1й класс\[анализ.xlsx]0,2 мм'!$AQ$1</c:f>
              <c:strCache>
                <c:ptCount val="1"/>
                <c:pt idx="0">
                  <c:v>42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мм'!$AQ$2:$AQ$157</c:f>
              <c:numCache>
                <c:formatCode>General</c:formatCode>
                <c:ptCount val="156"/>
                <c:pt idx="0">
                  <c:v>3</c:v>
                </c:pt>
                <c:pt idx="1">
                  <c:v>-19</c:v>
                </c:pt>
                <c:pt idx="2">
                  <c:v>13</c:v>
                </c:pt>
                <c:pt idx="3">
                  <c:v>11</c:v>
                </c:pt>
                <c:pt idx="4">
                  <c:v>-19</c:v>
                </c:pt>
                <c:pt idx="5">
                  <c:v>12</c:v>
                </c:pt>
                <c:pt idx="6">
                  <c:v>9</c:v>
                </c:pt>
                <c:pt idx="7">
                  <c:v>17</c:v>
                </c:pt>
                <c:pt idx="8">
                  <c:v>8</c:v>
                </c:pt>
                <c:pt idx="9">
                  <c:v>1</c:v>
                </c:pt>
                <c:pt idx="10">
                  <c:v>-1</c:v>
                </c:pt>
                <c:pt idx="11">
                  <c:v>-10</c:v>
                </c:pt>
                <c:pt idx="12">
                  <c:v>2</c:v>
                </c:pt>
                <c:pt idx="13">
                  <c:v>-11</c:v>
                </c:pt>
                <c:pt idx="14">
                  <c:v>14</c:v>
                </c:pt>
                <c:pt idx="15">
                  <c:v>11</c:v>
                </c:pt>
                <c:pt idx="16">
                  <c:v>2</c:v>
                </c:pt>
                <c:pt idx="17">
                  <c:v>4</c:v>
                </c:pt>
                <c:pt idx="18">
                  <c:v>-18</c:v>
                </c:pt>
                <c:pt idx="19">
                  <c:v>-19</c:v>
                </c:pt>
                <c:pt idx="20">
                  <c:v>4</c:v>
                </c:pt>
                <c:pt idx="21">
                  <c:v>18</c:v>
                </c:pt>
                <c:pt idx="22">
                  <c:v>-18</c:v>
                </c:pt>
                <c:pt idx="23">
                  <c:v>15</c:v>
                </c:pt>
                <c:pt idx="24">
                  <c:v>14</c:v>
                </c:pt>
                <c:pt idx="25">
                  <c:v>-7</c:v>
                </c:pt>
                <c:pt idx="26">
                  <c:v>-3</c:v>
                </c:pt>
                <c:pt idx="27">
                  <c:v>17</c:v>
                </c:pt>
                <c:pt idx="28">
                  <c:v>-11</c:v>
                </c:pt>
                <c:pt idx="29">
                  <c:v>1</c:v>
                </c:pt>
                <c:pt idx="30">
                  <c:v>12</c:v>
                </c:pt>
                <c:pt idx="31">
                  <c:v>6</c:v>
                </c:pt>
                <c:pt idx="32">
                  <c:v>16</c:v>
                </c:pt>
                <c:pt idx="33">
                  <c:v>13</c:v>
                </c:pt>
                <c:pt idx="34">
                  <c:v>20</c:v>
                </c:pt>
                <c:pt idx="35">
                  <c:v>2</c:v>
                </c:pt>
                <c:pt idx="36">
                  <c:v>-20</c:v>
                </c:pt>
                <c:pt idx="37">
                  <c:v>20</c:v>
                </c:pt>
                <c:pt idx="38">
                  <c:v>10</c:v>
                </c:pt>
                <c:pt idx="39">
                  <c:v>15</c:v>
                </c:pt>
                <c:pt idx="40">
                  <c:v>6</c:v>
                </c:pt>
                <c:pt idx="41">
                  <c:v>1</c:v>
                </c:pt>
                <c:pt idx="42">
                  <c:v>-10</c:v>
                </c:pt>
                <c:pt idx="43">
                  <c:v>-18</c:v>
                </c:pt>
                <c:pt idx="44">
                  <c:v>-15</c:v>
                </c:pt>
                <c:pt idx="45">
                  <c:v>-5</c:v>
                </c:pt>
                <c:pt idx="46">
                  <c:v>5</c:v>
                </c:pt>
                <c:pt idx="47">
                  <c:v>16</c:v>
                </c:pt>
                <c:pt idx="48">
                  <c:v>-17</c:v>
                </c:pt>
                <c:pt idx="49">
                  <c:v>-7</c:v>
                </c:pt>
                <c:pt idx="50">
                  <c:v>11</c:v>
                </c:pt>
                <c:pt idx="51">
                  <c:v>19</c:v>
                </c:pt>
                <c:pt idx="52">
                  <c:v>-5</c:v>
                </c:pt>
                <c:pt idx="53">
                  <c:v>8</c:v>
                </c:pt>
                <c:pt idx="54">
                  <c:v>-16</c:v>
                </c:pt>
                <c:pt idx="55">
                  <c:v>-18</c:v>
                </c:pt>
                <c:pt idx="56">
                  <c:v>5</c:v>
                </c:pt>
                <c:pt idx="57">
                  <c:v>7</c:v>
                </c:pt>
                <c:pt idx="58">
                  <c:v>2</c:v>
                </c:pt>
                <c:pt idx="59">
                  <c:v>16</c:v>
                </c:pt>
                <c:pt idx="60">
                  <c:v>18</c:v>
                </c:pt>
                <c:pt idx="61">
                  <c:v>7</c:v>
                </c:pt>
                <c:pt idx="62">
                  <c:v>0</c:v>
                </c:pt>
                <c:pt idx="63">
                  <c:v>14</c:v>
                </c:pt>
                <c:pt idx="64">
                  <c:v>-17</c:v>
                </c:pt>
                <c:pt idx="65">
                  <c:v>20</c:v>
                </c:pt>
                <c:pt idx="66">
                  <c:v>-17</c:v>
                </c:pt>
                <c:pt idx="67">
                  <c:v>17</c:v>
                </c:pt>
                <c:pt idx="68">
                  <c:v>-17</c:v>
                </c:pt>
                <c:pt idx="69">
                  <c:v>-15</c:v>
                </c:pt>
                <c:pt idx="70">
                  <c:v>14</c:v>
                </c:pt>
                <c:pt idx="71">
                  <c:v>8</c:v>
                </c:pt>
                <c:pt idx="72">
                  <c:v>-5</c:v>
                </c:pt>
                <c:pt idx="73">
                  <c:v>-2</c:v>
                </c:pt>
                <c:pt idx="74">
                  <c:v>0</c:v>
                </c:pt>
                <c:pt idx="75">
                  <c:v>-12</c:v>
                </c:pt>
                <c:pt idx="76">
                  <c:v>3</c:v>
                </c:pt>
                <c:pt idx="77">
                  <c:v>3</c:v>
                </c:pt>
                <c:pt idx="78">
                  <c:v>9</c:v>
                </c:pt>
                <c:pt idx="79">
                  <c:v>-17</c:v>
                </c:pt>
                <c:pt idx="80">
                  <c:v>-19</c:v>
                </c:pt>
                <c:pt idx="81">
                  <c:v>2</c:v>
                </c:pt>
                <c:pt idx="82">
                  <c:v>-1</c:v>
                </c:pt>
                <c:pt idx="83">
                  <c:v>-3</c:v>
                </c:pt>
                <c:pt idx="84">
                  <c:v>-2</c:v>
                </c:pt>
                <c:pt idx="85">
                  <c:v>-1</c:v>
                </c:pt>
                <c:pt idx="86">
                  <c:v>9</c:v>
                </c:pt>
                <c:pt idx="87">
                  <c:v>19</c:v>
                </c:pt>
                <c:pt idx="88">
                  <c:v>17</c:v>
                </c:pt>
                <c:pt idx="89">
                  <c:v>6</c:v>
                </c:pt>
                <c:pt idx="90">
                  <c:v>5</c:v>
                </c:pt>
                <c:pt idx="91">
                  <c:v>17</c:v>
                </c:pt>
                <c:pt idx="92">
                  <c:v>-18</c:v>
                </c:pt>
                <c:pt idx="93">
                  <c:v>17</c:v>
                </c:pt>
                <c:pt idx="94">
                  <c:v>20</c:v>
                </c:pt>
                <c:pt idx="95">
                  <c:v>6</c:v>
                </c:pt>
                <c:pt idx="96">
                  <c:v>3</c:v>
                </c:pt>
                <c:pt idx="97">
                  <c:v>7</c:v>
                </c:pt>
                <c:pt idx="98">
                  <c:v>-19</c:v>
                </c:pt>
                <c:pt idx="99">
                  <c:v>14</c:v>
                </c:pt>
                <c:pt idx="100">
                  <c:v>11</c:v>
                </c:pt>
                <c:pt idx="101">
                  <c:v>-6</c:v>
                </c:pt>
                <c:pt idx="102">
                  <c:v>18</c:v>
                </c:pt>
                <c:pt idx="103">
                  <c:v>11</c:v>
                </c:pt>
                <c:pt idx="104">
                  <c:v>15</c:v>
                </c:pt>
                <c:pt idx="105">
                  <c:v>-20</c:v>
                </c:pt>
                <c:pt idx="106">
                  <c:v>10</c:v>
                </c:pt>
                <c:pt idx="107">
                  <c:v>5</c:v>
                </c:pt>
                <c:pt idx="108">
                  <c:v>6</c:v>
                </c:pt>
                <c:pt idx="109">
                  <c:v>-19</c:v>
                </c:pt>
                <c:pt idx="110">
                  <c:v>10</c:v>
                </c:pt>
                <c:pt idx="111">
                  <c:v>9</c:v>
                </c:pt>
                <c:pt idx="112">
                  <c:v>5</c:v>
                </c:pt>
                <c:pt idx="113">
                  <c:v>-7</c:v>
                </c:pt>
                <c:pt idx="114">
                  <c:v>20</c:v>
                </c:pt>
                <c:pt idx="115">
                  <c:v>8</c:v>
                </c:pt>
                <c:pt idx="116">
                  <c:v>18</c:v>
                </c:pt>
                <c:pt idx="117">
                  <c:v>3</c:v>
                </c:pt>
                <c:pt idx="118">
                  <c:v>2</c:v>
                </c:pt>
                <c:pt idx="119">
                  <c:v>-18</c:v>
                </c:pt>
                <c:pt idx="120">
                  <c:v>-11</c:v>
                </c:pt>
                <c:pt idx="121">
                  <c:v>-18</c:v>
                </c:pt>
                <c:pt idx="122">
                  <c:v>-5</c:v>
                </c:pt>
                <c:pt idx="123">
                  <c:v>-7</c:v>
                </c:pt>
                <c:pt idx="124">
                  <c:v>19</c:v>
                </c:pt>
                <c:pt idx="125">
                  <c:v>-9</c:v>
                </c:pt>
                <c:pt idx="126">
                  <c:v>-18</c:v>
                </c:pt>
                <c:pt idx="127">
                  <c:v>-10</c:v>
                </c:pt>
                <c:pt idx="128">
                  <c:v>9</c:v>
                </c:pt>
                <c:pt idx="129">
                  <c:v>7</c:v>
                </c:pt>
                <c:pt idx="130">
                  <c:v>19</c:v>
                </c:pt>
                <c:pt idx="131">
                  <c:v>5</c:v>
                </c:pt>
                <c:pt idx="132">
                  <c:v>18</c:v>
                </c:pt>
                <c:pt idx="133">
                  <c:v>-4</c:v>
                </c:pt>
                <c:pt idx="134">
                  <c:v>-4</c:v>
                </c:pt>
                <c:pt idx="135">
                  <c:v>-18</c:v>
                </c:pt>
                <c:pt idx="136">
                  <c:v>-5</c:v>
                </c:pt>
                <c:pt idx="137">
                  <c:v>-6</c:v>
                </c:pt>
                <c:pt idx="138">
                  <c:v>-19</c:v>
                </c:pt>
                <c:pt idx="139">
                  <c:v>20</c:v>
                </c:pt>
                <c:pt idx="140">
                  <c:v>-18</c:v>
                </c:pt>
                <c:pt idx="141">
                  <c:v>13</c:v>
                </c:pt>
                <c:pt idx="142">
                  <c:v>-2</c:v>
                </c:pt>
                <c:pt idx="143">
                  <c:v>4</c:v>
                </c:pt>
                <c:pt idx="144">
                  <c:v>-11</c:v>
                </c:pt>
                <c:pt idx="145">
                  <c:v>-8</c:v>
                </c:pt>
                <c:pt idx="146">
                  <c:v>14</c:v>
                </c:pt>
                <c:pt idx="147">
                  <c:v>-12</c:v>
                </c:pt>
                <c:pt idx="148">
                  <c:v>2</c:v>
                </c:pt>
                <c:pt idx="149">
                  <c:v>6</c:v>
                </c:pt>
                <c:pt idx="150">
                  <c:v>8</c:v>
                </c:pt>
                <c:pt idx="151">
                  <c:v>-3</c:v>
                </c:pt>
                <c:pt idx="152">
                  <c:v>4</c:v>
                </c:pt>
                <c:pt idx="153">
                  <c:v>-9</c:v>
                </c:pt>
                <c:pt idx="154">
                  <c:v>-9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02C5-4D6C-B0BC-260E6F156AA3}"/>
            </c:ext>
          </c:extLst>
        </c:ser>
        <c:ser>
          <c:idx val="24"/>
          <c:order val="24"/>
          <c:tx>
            <c:strRef>
              <c:f>'\2025\Аспирантура\Арена 1й класс\[анализ.xlsx]0,2 мм'!$AR$1</c:f>
              <c:strCache>
                <c:ptCount val="1"/>
                <c:pt idx="0">
                  <c:v>43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мм'!$AR$2:$AR$157</c:f>
              <c:numCache>
                <c:formatCode>General</c:formatCode>
                <c:ptCount val="156"/>
                <c:pt idx="0">
                  <c:v>-20</c:v>
                </c:pt>
                <c:pt idx="1">
                  <c:v>-18</c:v>
                </c:pt>
                <c:pt idx="2">
                  <c:v>-14</c:v>
                </c:pt>
                <c:pt idx="3">
                  <c:v>-2</c:v>
                </c:pt>
                <c:pt idx="4">
                  <c:v>17</c:v>
                </c:pt>
                <c:pt idx="5">
                  <c:v>-1</c:v>
                </c:pt>
                <c:pt idx="6">
                  <c:v>3</c:v>
                </c:pt>
                <c:pt idx="7">
                  <c:v>19</c:v>
                </c:pt>
                <c:pt idx="8">
                  <c:v>-1</c:v>
                </c:pt>
                <c:pt idx="9">
                  <c:v>8</c:v>
                </c:pt>
                <c:pt idx="10">
                  <c:v>-6</c:v>
                </c:pt>
                <c:pt idx="11">
                  <c:v>-9</c:v>
                </c:pt>
                <c:pt idx="12">
                  <c:v>-14</c:v>
                </c:pt>
                <c:pt idx="13">
                  <c:v>-14</c:v>
                </c:pt>
                <c:pt idx="14">
                  <c:v>13</c:v>
                </c:pt>
                <c:pt idx="15">
                  <c:v>0</c:v>
                </c:pt>
                <c:pt idx="16">
                  <c:v>-11</c:v>
                </c:pt>
                <c:pt idx="17">
                  <c:v>7</c:v>
                </c:pt>
                <c:pt idx="18">
                  <c:v>-15</c:v>
                </c:pt>
                <c:pt idx="19">
                  <c:v>-6</c:v>
                </c:pt>
                <c:pt idx="20">
                  <c:v>-4</c:v>
                </c:pt>
                <c:pt idx="21">
                  <c:v>10</c:v>
                </c:pt>
                <c:pt idx="22">
                  <c:v>9</c:v>
                </c:pt>
                <c:pt idx="23">
                  <c:v>-20</c:v>
                </c:pt>
                <c:pt idx="24">
                  <c:v>15</c:v>
                </c:pt>
                <c:pt idx="25">
                  <c:v>-6</c:v>
                </c:pt>
                <c:pt idx="26">
                  <c:v>-17</c:v>
                </c:pt>
                <c:pt idx="27">
                  <c:v>-4</c:v>
                </c:pt>
                <c:pt idx="28">
                  <c:v>-8</c:v>
                </c:pt>
                <c:pt idx="29">
                  <c:v>-7</c:v>
                </c:pt>
                <c:pt idx="30">
                  <c:v>-7</c:v>
                </c:pt>
                <c:pt idx="31">
                  <c:v>3</c:v>
                </c:pt>
                <c:pt idx="32">
                  <c:v>-2</c:v>
                </c:pt>
                <c:pt idx="33">
                  <c:v>-7</c:v>
                </c:pt>
                <c:pt idx="34">
                  <c:v>-5</c:v>
                </c:pt>
                <c:pt idx="35">
                  <c:v>3</c:v>
                </c:pt>
                <c:pt idx="36">
                  <c:v>9</c:v>
                </c:pt>
                <c:pt idx="37">
                  <c:v>-6</c:v>
                </c:pt>
                <c:pt idx="38">
                  <c:v>18</c:v>
                </c:pt>
                <c:pt idx="39">
                  <c:v>11</c:v>
                </c:pt>
                <c:pt idx="40">
                  <c:v>17</c:v>
                </c:pt>
                <c:pt idx="41">
                  <c:v>-5</c:v>
                </c:pt>
                <c:pt idx="42">
                  <c:v>-18</c:v>
                </c:pt>
                <c:pt idx="43">
                  <c:v>-7</c:v>
                </c:pt>
                <c:pt idx="44">
                  <c:v>20</c:v>
                </c:pt>
                <c:pt idx="45">
                  <c:v>14</c:v>
                </c:pt>
                <c:pt idx="46">
                  <c:v>9</c:v>
                </c:pt>
                <c:pt idx="47">
                  <c:v>0</c:v>
                </c:pt>
                <c:pt idx="48">
                  <c:v>-9</c:v>
                </c:pt>
                <c:pt idx="49">
                  <c:v>1</c:v>
                </c:pt>
                <c:pt idx="50">
                  <c:v>5</c:v>
                </c:pt>
                <c:pt idx="51">
                  <c:v>-13</c:v>
                </c:pt>
                <c:pt idx="52">
                  <c:v>-14</c:v>
                </c:pt>
                <c:pt idx="53">
                  <c:v>20</c:v>
                </c:pt>
                <c:pt idx="54">
                  <c:v>2</c:v>
                </c:pt>
                <c:pt idx="55">
                  <c:v>18</c:v>
                </c:pt>
                <c:pt idx="56">
                  <c:v>20</c:v>
                </c:pt>
                <c:pt idx="57">
                  <c:v>19</c:v>
                </c:pt>
                <c:pt idx="58">
                  <c:v>16</c:v>
                </c:pt>
                <c:pt idx="59">
                  <c:v>-4</c:v>
                </c:pt>
                <c:pt idx="60">
                  <c:v>7</c:v>
                </c:pt>
                <c:pt idx="61">
                  <c:v>4</c:v>
                </c:pt>
                <c:pt idx="62">
                  <c:v>2</c:v>
                </c:pt>
                <c:pt idx="63">
                  <c:v>-18</c:v>
                </c:pt>
                <c:pt idx="64">
                  <c:v>-7</c:v>
                </c:pt>
                <c:pt idx="65">
                  <c:v>-1</c:v>
                </c:pt>
                <c:pt idx="66">
                  <c:v>5</c:v>
                </c:pt>
                <c:pt idx="67">
                  <c:v>-2</c:v>
                </c:pt>
                <c:pt idx="68">
                  <c:v>7</c:v>
                </c:pt>
                <c:pt idx="69">
                  <c:v>-14</c:v>
                </c:pt>
                <c:pt idx="70">
                  <c:v>-15</c:v>
                </c:pt>
                <c:pt idx="71">
                  <c:v>10</c:v>
                </c:pt>
                <c:pt idx="72">
                  <c:v>10</c:v>
                </c:pt>
                <c:pt idx="73">
                  <c:v>1</c:v>
                </c:pt>
                <c:pt idx="74">
                  <c:v>-9</c:v>
                </c:pt>
                <c:pt idx="75">
                  <c:v>8</c:v>
                </c:pt>
                <c:pt idx="76">
                  <c:v>-5</c:v>
                </c:pt>
                <c:pt idx="77">
                  <c:v>-19</c:v>
                </c:pt>
                <c:pt idx="78">
                  <c:v>-16</c:v>
                </c:pt>
                <c:pt idx="79">
                  <c:v>16</c:v>
                </c:pt>
                <c:pt idx="80">
                  <c:v>-19</c:v>
                </c:pt>
                <c:pt idx="81">
                  <c:v>7</c:v>
                </c:pt>
                <c:pt idx="82">
                  <c:v>-14</c:v>
                </c:pt>
                <c:pt idx="83">
                  <c:v>-8</c:v>
                </c:pt>
                <c:pt idx="84">
                  <c:v>15</c:v>
                </c:pt>
                <c:pt idx="85">
                  <c:v>-1</c:v>
                </c:pt>
                <c:pt idx="86">
                  <c:v>-10</c:v>
                </c:pt>
                <c:pt idx="87">
                  <c:v>7</c:v>
                </c:pt>
                <c:pt idx="88">
                  <c:v>10</c:v>
                </c:pt>
                <c:pt idx="89">
                  <c:v>-2</c:v>
                </c:pt>
                <c:pt idx="90">
                  <c:v>-16</c:v>
                </c:pt>
                <c:pt idx="91">
                  <c:v>-11</c:v>
                </c:pt>
                <c:pt idx="92">
                  <c:v>-5</c:v>
                </c:pt>
                <c:pt idx="93">
                  <c:v>-9</c:v>
                </c:pt>
                <c:pt idx="94">
                  <c:v>-3</c:v>
                </c:pt>
                <c:pt idx="95">
                  <c:v>-2</c:v>
                </c:pt>
                <c:pt idx="96">
                  <c:v>16</c:v>
                </c:pt>
                <c:pt idx="97">
                  <c:v>-13</c:v>
                </c:pt>
                <c:pt idx="98">
                  <c:v>5</c:v>
                </c:pt>
                <c:pt idx="99">
                  <c:v>2</c:v>
                </c:pt>
                <c:pt idx="100">
                  <c:v>-3</c:v>
                </c:pt>
                <c:pt idx="101">
                  <c:v>1</c:v>
                </c:pt>
                <c:pt idx="102">
                  <c:v>-10</c:v>
                </c:pt>
                <c:pt idx="103">
                  <c:v>-5</c:v>
                </c:pt>
                <c:pt idx="104">
                  <c:v>-7</c:v>
                </c:pt>
                <c:pt idx="105">
                  <c:v>10</c:v>
                </c:pt>
                <c:pt idx="106">
                  <c:v>9</c:v>
                </c:pt>
                <c:pt idx="107">
                  <c:v>18</c:v>
                </c:pt>
                <c:pt idx="108">
                  <c:v>-2</c:v>
                </c:pt>
                <c:pt idx="109">
                  <c:v>19</c:v>
                </c:pt>
                <c:pt idx="110">
                  <c:v>-5</c:v>
                </c:pt>
                <c:pt idx="111">
                  <c:v>7</c:v>
                </c:pt>
                <c:pt idx="112">
                  <c:v>-8</c:v>
                </c:pt>
                <c:pt idx="113">
                  <c:v>9</c:v>
                </c:pt>
                <c:pt idx="114">
                  <c:v>6</c:v>
                </c:pt>
                <c:pt idx="115">
                  <c:v>-7</c:v>
                </c:pt>
                <c:pt idx="116">
                  <c:v>17</c:v>
                </c:pt>
                <c:pt idx="117">
                  <c:v>15</c:v>
                </c:pt>
                <c:pt idx="118">
                  <c:v>-19</c:v>
                </c:pt>
                <c:pt idx="119">
                  <c:v>2</c:v>
                </c:pt>
                <c:pt idx="120">
                  <c:v>4</c:v>
                </c:pt>
                <c:pt idx="121">
                  <c:v>-7</c:v>
                </c:pt>
                <c:pt idx="122">
                  <c:v>-13</c:v>
                </c:pt>
                <c:pt idx="123">
                  <c:v>-17</c:v>
                </c:pt>
                <c:pt idx="124">
                  <c:v>-9</c:v>
                </c:pt>
                <c:pt idx="125">
                  <c:v>10</c:v>
                </c:pt>
                <c:pt idx="126">
                  <c:v>-4</c:v>
                </c:pt>
                <c:pt idx="127">
                  <c:v>18</c:v>
                </c:pt>
                <c:pt idx="128">
                  <c:v>-5</c:v>
                </c:pt>
                <c:pt idx="129">
                  <c:v>6</c:v>
                </c:pt>
                <c:pt idx="130">
                  <c:v>14</c:v>
                </c:pt>
                <c:pt idx="131">
                  <c:v>10</c:v>
                </c:pt>
                <c:pt idx="132">
                  <c:v>1</c:v>
                </c:pt>
                <c:pt idx="133">
                  <c:v>5</c:v>
                </c:pt>
                <c:pt idx="134">
                  <c:v>-6</c:v>
                </c:pt>
                <c:pt idx="135">
                  <c:v>7</c:v>
                </c:pt>
                <c:pt idx="136">
                  <c:v>15</c:v>
                </c:pt>
                <c:pt idx="137">
                  <c:v>-3</c:v>
                </c:pt>
                <c:pt idx="138">
                  <c:v>16</c:v>
                </c:pt>
                <c:pt idx="139">
                  <c:v>0</c:v>
                </c:pt>
                <c:pt idx="140">
                  <c:v>-2</c:v>
                </c:pt>
                <c:pt idx="141">
                  <c:v>3</c:v>
                </c:pt>
                <c:pt idx="142">
                  <c:v>-6</c:v>
                </c:pt>
                <c:pt idx="143">
                  <c:v>-18</c:v>
                </c:pt>
                <c:pt idx="144">
                  <c:v>-4</c:v>
                </c:pt>
                <c:pt idx="145">
                  <c:v>-15</c:v>
                </c:pt>
                <c:pt idx="146">
                  <c:v>13</c:v>
                </c:pt>
                <c:pt idx="147">
                  <c:v>-18</c:v>
                </c:pt>
                <c:pt idx="148">
                  <c:v>16</c:v>
                </c:pt>
                <c:pt idx="149">
                  <c:v>-6</c:v>
                </c:pt>
                <c:pt idx="150">
                  <c:v>-7</c:v>
                </c:pt>
                <c:pt idx="151">
                  <c:v>3</c:v>
                </c:pt>
                <c:pt idx="152">
                  <c:v>8</c:v>
                </c:pt>
                <c:pt idx="153">
                  <c:v>4</c:v>
                </c:pt>
                <c:pt idx="154">
                  <c:v>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02C5-4D6C-B0BC-260E6F156AA3}"/>
            </c:ext>
          </c:extLst>
        </c:ser>
        <c:ser>
          <c:idx val="25"/>
          <c:order val="25"/>
          <c:tx>
            <c:strRef>
              <c:f>'\2025\Аспирантура\Арена 1й класс\[анализ.xlsx]0,2 мм'!$AS$1</c:f>
              <c:strCache>
                <c:ptCount val="1"/>
                <c:pt idx="0">
                  <c:v>44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мм'!$AS$2:$AS$157</c:f>
              <c:numCache>
                <c:formatCode>General</c:formatCode>
                <c:ptCount val="156"/>
                <c:pt idx="0">
                  <c:v>-16</c:v>
                </c:pt>
                <c:pt idx="1">
                  <c:v>-13</c:v>
                </c:pt>
                <c:pt idx="2">
                  <c:v>-2</c:v>
                </c:pt>
                <c:pt idx="3">
                  <c:v>5</c:v>
                </c:pt>
                <c:pt idx="4">
                  <c:v>15</c:v>
                </c:pt>
                <c:pt idx="5">
                  <c:v>5</c:v>
                </c:pt>
                <c:pt idx="6">
                  <c:v>16</c:v>
                </c:pt>
                <c:pt idx="7">
                  <c:v>-20</c:v>
                </c:pt>
                <c:pt idx="8">
                  <c:v>5</c:v>
                </c:pt>
                <c:pt idx="9">
                  <c:v>-14</c:v>
                </c:pt>
                <c:pt idx="10">
                  <c:v>-2</c:v>
                </c:pt>
                <c:pt idx="11">
                  <c:v>-17</c:v>
                </c:pt>
                <c:pt idx="12">
                  <c:v>-8</c:v>
                </c:pt>
                <c:pt idx="13">
                  <c:v>-4</c:v>
                </c:pt>
                <c:pt idx="14">
                  <c:v>-13</c:v>
                </c:pt>
                <c:pt idx="15">
                  <c:v>9</c:v>
                </c:pt>
                <c:pt idx="16">
                  <c:v>-3</c:v>
                </c:pt>
                <c:pt idx="17">
                  <c:v>-15</c:v>
                </c:pt>
                <c:pt idx="18">
                  <c:v>20</c:v>
                </c:pt>
                <c:pt idx="19">
                  <c:v>0</c:v>
                </c:pt>
                <c:pt idx="20">
                  <c:v>-1</c:v>
                </c:pt>
                <c:pt idx="21">
                  <c:v>-5</c:v>
                </c:pt>
                <c:pt idx="22">
                  <c:v>-14</c:v>
                </c:pt>
                <c:pt idx="23">
                  <c:v>10</c:v>
                </c:pt>
                <c:pt idx="24">
                  <c:v>18</c:v>
                </c:pt>
                <c:pt idx="25">
                  <c:v>-2</c:v>
                </c:pt>
                <c:pt idx="26">
                  <c:v>3</c:v>
                </c:pt>
                <c:pt idx="27">
                  <c:v>-14</c:v>
                </c:pt>
                <c:pt idx="28">
                  <c:v>11</c:v>
                </c:pt>
                <c:pt idx="29">
                  <c:v>-19</c:v>
                </c:pt>
                <c:pt idx="30">
                  <c:v>-5</c:v>
                </c:pt>
                <c:pt idx="31">
                  <c:v>11</c:v>
                </c:pt>
                <c:pt idx="32">
                  <c:v>-13</c:v>
                </c:pt>
                <c:pt idx="33">
                  <c:v>14</c:v>
                </c:pt>
                <c:pt idx="34">
                  <c:v>-9</c:v>
                </c:pt>
                <c:pt idx="35">
                  <c:v>1</c:v>
                </c:pt>
                <c:pt idx="36">
                  <c:v>7</c:v>
                </c:pt>
                <c:pt idx="37">
                  <c:v>6</c:v>
                </c:pt>
                <c:pt idx="38">
                  <c:v>6</c:v>
                </c:pt>
                <c:pt idx="39">
                  <c:v>-18</c:v>
                </c:pt>
                <c:pt idx="40">
                  <c:v>17</c:v>
                </c:pt>
                <c:pt idx="41">
                  <c:v>-6</c:v>
                </c:pt>
                <c:pt idx="42">
                  <c:v>-5</c:v>
                </c:pt>
                <c:pt idx="43">
                  <c:v>3</c:v>
                </c:pt>
                <c:pt idx="44">
                  <c:v>4</c:v>
                </c:pt>
                <c:pt idx="45">
                  <c:v>17</c:v>
                </c:pt>
                <c:pt idx="46">
                  <c:v>16</c:v>
                </c:pt>
                <c:pt idx="47">
                  <c:v>19</c:v>
                </c:pt>
                <c:pt idx="48">
                  <c:v>-18</c:v>
                </c:pt>
                <c:pt idx="49">
                  <c:v>-8</c:v>
                </c:pt>
                <c:pt idx="50">
                  <c:v>9</c:v>
                </c:pt>
                <c:pt idx="51">
                  <c:v>-16</c:v>
                </c:pt>
                <c:pt idx="52">
                  <c:v>7</c:v>
                </c:pt>
                <c:pt idx="53">
                  <c:v>-12</c:v>
                </c:pt>
                <c:pt idx="54">
                  <c:v>19</c:v>
                </c:pt>
                <c:pt idx="55">
                  <c:v>11</c:v>
                </c:pt>
                <c:pt idx="56">
                  <c:v>18</c:v>
                </c:pt>
                <c:pt idx="57">
                  <c:v>16</c:v>
                </c:pt>
                <c:pt idx="58">
                  <c:v>7</c:v>
                </c:pt>
                <c:pt idx="59">
                  <c:v>-16</c:v>
                </c:pt>
                <c:pt idx="60">
                  <c:v>-20</c:v>
                </c:pt>
                <c:pt idx="61">
                  <c:v>-15</c:v>
                </c:pt>
                <c:pt idx="62">
                  <c:v>15</c:v>
                </c:pt>
                <c:pt idx="63">
                  <c:v>-19</c:v>
                </c:pt>
                <c:pt idx="64">
                  <c:v>-17</c:v>
                </c:pt>
                <c:pt idx="65">
                  <c:v>-5</c:v>
                </c:pt>
                <c:pt idx="66">
                  <c:v>6</c:v>
                </c:pt>
                <c:pt idx="67">
                  <c:v>-4</c:v>
                </c:pt>
                <c:pt idx="68">
                  <c:v>0</c:v>
                </c:pt>
                <c:pt idx="69">
                  <c:v>17</c:v>
                </c:pt>
                <c:pt idx="70">
                  <c:v>19</c:v>
                </c:pt>
                <c:pt idx="71">
                  <c:v>-12</c:v>
                </c:pt>
                <c:pt idx="72">
                  <c:v>14</c:v>
                </c:pt>
                <c:pt idx="73">
                  <c:v>-17</c:v>
                </c:pt>
                <c:pt idx="74">
                  <c:v>15</c:v>
                </c:pt>
                <c:pt idx="75">
                  <c:v>-12</c:v>
                </c:pt>
                <c:pt idx="76">
                  <c:v>-20</c:v>
                </c:pt>
                <c:pt idx="77">
                  <c:v>16</c:v>
                </c:pt>
                <c:pt idx="78">
                  <c:v>-13</c:v>
                </c:pt>
                <c:pt idx="79">
                  <c:v>-6</c:v>
                </c:pt>
                <c:pt idx="80">
                  <c:v>11</c:v>
                </c:pt>
                <c:pt idx="81">
                  <c:v>9</c:v>
                </c:pt>
                <c:pt idx="82">
                  <c:v>2</c:v>
                </c:pt>
                <c:pt idx="83">
                  <c:v>-9</c:v>
                </c:pt>
                <c:pt idx="84">
                  <c:v>6</c:v>
                </c:pt>
                <c:pt idx="85">
                  <c:v>10</c:v>
                </c:pt>
                <c:pt idx="86">
                  <c:v>5</c:v>
                </c:pt>
                <c:pt idx="87">
                  <c:v>5</c:v>
                </c:pt>
                <c:pt idx="88">
                  <c:v>-2</c:v>
                </c:pt>
                <c:pt idx="89">
                  <c:v>19</c:v>
                </c:pt>
                <c:pt idx="90">
                  <c:v>18</c:v>
                </c:pt>
                <c:pt idx="91">
                  <c:v>-4</c:v>
                </c:pt>
                <c:pt idx="92">
                  <c:v>16</c:v>
                </c:pt>
                <c:pt idx="93">
                  <c:v>10</c:v>
                </c:pt>
                <c:pt idx="94">
                  <c:v>8</c:v>
                </c:pt>
                <c:pt idx="95">
                  <c:v>-8</c:v>
                </c:pt>
                <c:pt idx="96">
                  <c:v>-9</c:v>
                </c:pt>
                <c:pt idx="97">
                  <c:v>4</c:v>
                </c:pt>
                <c:pt idx="98">
                  <c:v>1</c:v>
                </c:pt>
                <c:pt idx="99">
                  <c:v>20</c:v>
                </c:pt>
                <c:pt idx="100">
                  <c:v>-1</c:v>
                </c:pt>
                <c:pt idx="101">
                  <c:v>13</c:v>
                </c:pt>
                <c:pt idx="102">
                  <c:v>-2</c:v>
                </c:pt>
                <c:pt idx="103">
                  <c:v>-6</c:v>
                </c:pt>
                <c:pt idx="104">
                  <c:v>7</c:v>
                </c:pt>
                <c:pt idx="105">
                  <c:v>4</c:v>
                </c:pt>
                <c:pt idx="106">
                  <c:v>18</c:v>
                </c:pt>
                <c:pt idx="107">
                  <c:v>-16</c:v>
                </c:pt>
                <c:pt idx="108">
                  <c:v>-9</c:v>
                </c:pt>
                <c:pt idx="109">
                  <c:v>-10</c:v>
                </c:pt>
                <c:pt idx="110">
                  <c:v>2</c:v>
                </c:pt>
                <c:pt idx="111">
                  <c:v>14</c:v>
                </c:pt>
                <c:pt idx="112">
                  <c:v>-7</c:v>
                </c:pt>
                <c:pt idx="113">
                  <c:v>15</c:v>
                </c:pt>
                <c:pt idx="114">
                  <c:v>16</c:v>
                </c:pt>
                <c:pt idx="115">
                  <c:v>-12</c:v>
                </c:pt>
                <c:pt idx="116">
                  <c:v>14</c:v>
                </c:pt>
                <c:pt idx="117">
                  <c:v>6</c:v>
                </c:pt>
                <c:pt idx="118">
                  <c:v>-2</c:v>
                </c:pt>
                <c:pt idx="119">
                  <c:v>16</c:v>
                </c:pt>
                <c:pt idx="120">
                  <c:v>-4</c:v>
                </c:pt>
                <c:pt idx="121">
                  <c:v>-16</c:v>
                </c:pt>
                <c:pt idx="122">
                  <c:v>-2</c:v>
                </c:pt>
                <c:pt idx="123">
                  <c:v>-11</c:v>
                </c:pt>
                <c:pt idx="124">
                  <c:v>0</c:v>
                </c:pt>
                <c:pt idx="125">
                  <c:v>-19</c:v>
                </c:pt>
                <c:pt idx="126">
                  <c:v>15</c:v>
                </c:pt>
                <c:pt idx="127">
                  <c:v>10</c:v>
                </c:pt>
                <c:pt idx="128">
                  <c:v>-10</c:v>
                </c:pt>
                <c:pt idx="129">
                  <c:v>6</c:v>
                </c:pt>
                <c:pt idx="130">
                  <c:v>12</c:v>
                </c:pt>
                <c:pt idx="131">
                  <c:v>9</c:v>
                </c:pt>
                <c:pt idx="132">
                  <c:v>18</c:v>
                </c:pt>
                <c:pt idx="133">
                  <c:v>-13</c:v>
                </c:pt>
                <c:pt idx="134">
                  <c:v>2</c:v>
                </c:pt>
                <c:pt idx="135">
                  <c:v>15</c:v>
                </c:pt>
                <c:pt idx="136">
                  <c:v>-12</c:v>
                </c:pt>
                <c:pt idx="137">
                  <c:v>17</c:v>
                </c:pt>
                <c:pt idx="138">
                  <c:v>-9</c:v>
                </c:pt>
                <c:pt idx="139">
                  <c:v>10</c:v>
                </c:pt>
                <c:pt idx="140">
                  <c:v>19</c:v>
                </c:pt>
                <c:pt idx="141">
                  <c:v>-20</c:v>
                </c:pt>
                <c:pt idx="142">
                  <c:v>1</c:v>
                </c:pt>
                <c:pt idx="143">
                  <c:v>13</c:v>
                </c:pt>
                <c:pt idx="144">
                  <c:v>13</c:v>
                </c:pt>
                <c:pt idx="145">
                  <c:v>19</c:v>
                </c:pt>
                <c:pt idx="146">
                  <c:v>-3</c:v>
                </c:pt>
                <c:pt idx="147">
                  <c:v>-1</c:v>
                </c:pt>
                <c:pt idx="148">
                  <c:v>6</c:v>
                </c:pt>
                <c:pt idx="149">
                  <c:v>19</c:v>
                </c:pt>
                <c:pt idx="150">
                  <c:v>-14</c:v>
                </c:pt>
                <c:pt idx="151">
                  <c:v>-7</c:v>
                </c:pt>
                <c:pt idx="152">
                  <c:v>14</c:v>
                </c:pt>
                <c:pt idx="153">
                  <c:v>-5</c:v>
                </c:pt>
                <c:pt idx="154">
                  <c:v>-9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02C5-4D6C-B0BC-260E6F156AA3}"/>
            </c:ext>
          </c:extLst>
        </c:ser>
        <c:ser>
          <c:idx val="26"/>
          <c:order val="26"/>
          <c:tx>
            <c:strRef>
              <c:f>'\2025\Аспирантура\Арена 1й класс\[анализ.xlsx]0,2 мм'!$AT$1</c:f>
              <c:strCache>
                <c:ptCount val="1"/>
                <c:pt idx="0">
                  <c:v>45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мм'!$AT$2:$AT$157</c:f>
              <c:numCache>
                <c:formatCode>General</c:formatCode>
                <c:ptCount val="156"/>
                <c:pt idx="0">
                  <c:v>-4</c:v>
                </c:pt>
                <c:pt idx="1">
                  <c:v>-16</c:v>
                </c:pt>
                <c:pt idx="2">
                  <c:v>-9</c:v>
                </c:pt>
                <c:pt idx="3">
                  <c:v>0</c:v>
                </c:pt>
                <c:pt idx="4">
                  <c:v>-2</c:v>
                </c:pt>
                <c:pt idx="5">
                  <c:v>5</c:v>
                </c:pt>
                <c:pt idx="6">
                  <c:v>4</c:v>
                </c:pt>
                <c:pt idx="7">
                  <c:v>-18</c:v>
                </c:pt>
                <c:pt idx="8">
                  <c:v>-3</c:v>
                </c:pt>
                <c:pt idx="9">
                  <c:v>-19</c:v>
                </c:pt>
                <c:pt idx="10">
                  <c:v>9</c:v>
                </c:pt>
                <c:pt idx="11">
                  <c:v>20</c:v>
                </c:pt>
                <c:pt idx="12">
                  <c:v>-16</c:v>
                </c:pt>
                <c:pt idx="13">
                  <c:v>7</c:v>
                </c:pt>
                <c:pt idx="14">
                  <c:v>-7</c:v>
                </c:pt>
                <c:pt idx="15">
                  <c:v>-18</c:v>
                </c:pt>
                <c:pt idx="16">
                  <c:v>11</c:v>
                </c:pt>
                <c:pt idx="17">
                  <c:v>0</c:v>
                </c:pt>
                <c:pt idx="18">
                  <c:v>14</c:v>
                </c:pt>
                <c:pt idx="19">
                  <c:v>-2</c:v>
                </c:pt>
                <c:pt idx="20">
                  <c:v>-16</c:v>
                </c:pt>
                <c:pt idx="21">
                  <c:v>-8</c:v>
                </c:pt>
                <c:pt idx="22">
                  <c:v>1</c:v>
                </c:pt>
                <c:pt idx="23">
                  <c:v>14</c:v>
                </c:pt>
                <c:pt idx="24">
                  <c:v>8</c:v>
                </c:pt>
                <c:pt idx="25">
                  <c:v>-3</c:v>
                </c:pt>
                <c:pt idx="26">
                  <c:v>-8</c:v>
                </c:pt>
                <c:pt idx="27">
                  <c:v>2</c:v>
                </c:pt>
                <c:pt idx="28">
                  <c:v>-9</c:v>
                </c:pt>
                <c:pt idx="29">
                  <c:v>19</c:v>
                </c:pt>
                <c:pt idx="30">
                  <c:v>16</c:v>
                </c:pt>
                <c:pt idx="31">
                  <c:v>3</c:v>
                </c:pt>
                <c:pt idx="32">
                  <c:v>-12</c:v>
                </c:pt>
                <c:pt idx="33">
                  <c:v>-13</c:v>
                </c:pt>
                <c:pt idx="34">
                  <c:v>-5</c:v>
                </c:pt>
                <c:pt idx="35">
                  <c:v>-14</c:v>
                </c:pt>
                <c:pt idx="36">
                  <c:v>-19</c:v>
                </c:pt>
                <c:pt idx="37">
                  <c:v>-9</c:v>
                </c:pt>
                <c:pt idx="38">
                  <c:v>3</c:v>
                </c:pt>
                <c:pt idx="39">
                  <c:v>15</c:v>
                </c:pt>
                <c:pt idx="40">
                  <c:v>13</c:v>
                </c:pt>
                <c:pt idx="41">
                  <c:v>-18</c:v>
                </c:pt>
                <c:pt idx="42">
                  <c:v>17</c:v>
                </c:pt>
                <c:pt idx="43">
                  <c:v>16</c:v>
                </c:pt>
                <c:pt idx="44">
                  <c:v>19</c:v>
                </c:pt>
                <c:pt idx="45">
                  <c:v>-8</c:v>
                </c:pt>
                <c:pt idx="46">
                  <c:v>-10</c:v>
                </c:pt>
                <c:pt idx="47">
                  <c:v>-5</c:v>
                </c:pt>
                <c:pt idx="48">
                  <c:v>-14</c:v>
                </c:pt>
                <c:pt idx="49">
                  <c:v>18</c:v>
                </c:pt>
                <c:pt idx="50">
                  <c:v>-13</c:v>
                </c:pt>
                <c:pt idx="51">
                  <c:v>-17</c:v>
                </c:pt>
                <c:pt idx="52">
                  <c:v>4</c:v>
                </c:pt>
                <c:pt idx="53">
                  <c:v>16</c:v>
                </c:pt>
                <c:pt idx="54">
                  <c:v>-15</c:v>
                </c:pt>
                <c:pt idx="55">
                  <c:v>-4</c:v>
                </c:pt>
                <c:pt idx="56">
                  <c:v>-8</c:v>
                </c:pt>
                <c:pt idx="57">
                  <c:v>19</c:v>
                </c:pt>
                <c:pt idx="58">
                  <c:v>-18</c:v>
                </c:pt>
                <c:pt idx="59">
                  <c:v>20</c:v>
                </c:pt>
                <c:pt idx="60">
                  <c:v>10</c:v>
                </c:pt>
                <c:pt idx="61">
                  <c:v>-3</c:v>
                </c:pt>
                <c:pt idx="62">
                  <c:v>9</c:v>
                </c:pt>
                <c:pt idx="63">
                  <c:v>-8</c:v>
                </c:pt>
                <c:pt idx="64">
                  <c:v>5</c:v>
                </c:pt>
                <c:pt idx="65">
                  <c:v>2</c:v>
                </c:pt>
                <c:pt idx="66">
                  <c:v>7</c:v>
                </c:pt>
                <c:pt idx="67">
                  <c:v>10</c:v>
                </c:pt>
                <c:pt idx="68">
                  <c:v>-12</c:v>
                </c:pt>
                <c:pt idx="69">
                  <c:v>-18</c:v>
                </c:pt>
                <c:pt idx="70">
                  <c:v>4</c:v>
                </c:pt>
                <c:pt idx="71">
                  <c:v>-13</c:v>
                </c:pt>
                <c:pt idx="72">
                  <c:v>-6</c:v>
                </c:pt>
                <c:pt idx="73">
                  <c:v>-3</c:v>
                </c:pt>
                <c:pt idx="74">
                  <c:v>-5</c:v>
                </c:pt>
                <c:pt idx="75">
                  <c:v>-6</c:v>
                </c:pt>
                <c:pt idx="76">
                  <c:v>16</c:v>
                </c:pt>
                <c:pt idx="77">
                  <c:v>-17</c:v>
                </c:pt>
                <c:pt idx="78">
                  <c:v>-1</c:v>
                </c:pt>
                <c:pt idx="79">
                  <c:v>-5</c:v>
                </c:pt>
                <c:pt idx="80">
                  <c:v>-15</c:v>
                </c:pt>
                <c:pt idx="81">
                  <c:v>-1</c:v>
                </c:pt>
                <c:pt idx="82">
                  <c:v>-6</c:v>
                </c:pt>
                <c:pt idx="83">
                  <c:v>-1</c:v>
                </c:pt>
                <c:pt idx="84">
                  <c:v>-1</c:v>
                </c:pt>
                <c:pt idx="85">
                  <c:v>8</c:v>
                </c:pt>
                <c:pt idx="86">
                  <c:v>6</c:v>
                </c:pt>
                <c:pt idx="87">
                  <c:v>14</c:v>
                </c:pt>
                <c:pt idx="88">
                  <c:v>19</c:v>
                </c:pt>
                <c:pt idx="89">
                  <c:v>3</c:v>
                </c:pt>
                <c:pt idx="90">
                  <c:v>-1</c:v>
                </c:pt>
                <c:pt idx="91">
                  <c:v>-3</c:v>
                </c:pt>
                <c:pt idx="92">
                  <c:v>-13</c:v>
                </c:pt>
                <c:pt idx="93">
                  <c:v>18</c:v>
                </c:pt>
                <c:pt idx="94">
                  <c:v>14</c:v>
                </c:pt>
                <c:pt idx="95">
                  <c:v>6</c:v>
                </c:pt>
                <c:pt idx="96">
                  <c:v>5</c:v>
                </c:pt>
                <c:pt idx="97">
                  <c:v>-4</c:v>
                </c:pt>
                <c:pt idx="98">
                  <c:v>-5</c:v>
                </c:pt>
                <c:pt idx="99">
                  <c:v>-2</c:v>
                </c:pt>
                <c:pt idx="100">
                  <c:v>-17</c:v>
                </c:pt>
                <c:pt idx="101">
                  <c:v>8</c:v>
                </c:pt>
                <c:pt idx="102">
                  <c:v>20</c:v>
                </c:pt>
                <c:pt idx="103">
                  <c:v>3</c:v>
                </c:pt>
                <c:pt idx="104">
                  <c:v>18</c:v>
                </c:pt>
                <c:pt idx="105">
                  <c:v>-18</c:v>
                </c:pt>
                <c:pt idx="106">
                  <c:v>-13</c:v>
                </c:pt>
                <c:pt idx="107">
                  <c:v>-8</c:v>
                </c:pt>
                <c:pt idx="108">
                  <c:v>18</c:v>
                </c:pt>
                <c:pt idx="109">
                  <c:v>-2</c:v>
                </c:pt>
                <c:pt idx="110">
                  <c:v>7</c:v>
                </c:pt>
                <c:pt idx="111">
                  <c:v>14</c:v>
                </c:pt>
                <c:pt idx="112">
                  <c:v>-3</c:v>
                </c:pt>
                <c:pt idx="113">
                  <c:v>2</c:v>
                </c:pt>
                <c:pt idx="114">
                  <c:v>11</c:v>
                </c:pt>
                <c:pt idx="115">
                  <c:v>6</c:v>
                </c:pt>
                <c:pt idx="116">
                  <c:v>-3</c:v>
                </c:pt>
                <c:pt idx="117">
                  <c:v>6</c:v>
                </c:pt>
                <c:pt idx="118">
                  <c:v>20</c:v>
                </c:pt>
                <c:pt idx="119">
                  <c:v>-7</c:v>
                </c:pt>
                <c:pt idx="120">
                  <c:v>-12</c:v>
                </c:pt>
                <c:pt idx="121">
                  <c:v>10</c:v>
                </c:pt>
                <c:pt idx="122">
                  <c:v>7</c:v>
                </c:pt>
                <c:pt idx="123">
                  <c:v>-19</c:v>
                </c:pt>
                <c:pt idx="124">
                  <c:v>-1</c:v>
                </c:pt>
                <c:pt idx="125">
                  <c:v>-4</c:v>
                </c:pt>
                <c:pt idx="126">
                  <c:v>0</c:v>
                </c:pt>
                <c:pt idx="127">
                  <c:v>12</c:v>
                </c:pt>
                <c:pt idx="128">
                  <c:v>13</c:v>
                </c:pt>
                <c:pt idx="129">
                  <c:v>-15</c:v>
                </c:pt>
                <c:pt idx="130">
                  <c:v>-13</c:v>
                </c:pt>
                <c:pt idx="131">
                  <c:v>12</c:v>
                </c:pt>
                <c:pt idx="132">
                  <c:v>10</c:v>
                </c:pt>
                <c:pt idx="133">
                  <c:v>3</c:v>
                </c:pt>
                <c:pt idx="134">
                  <c:v>14</c:v>
                </c:pt>
                <c:pt idx="135">
                  <c:v>-7</c:v>
                </c:pt>
                <c:pt idx="136">
                  <c:v>-19</c:v>
                </c:pt>
                <c:pt idx="137">
                  <c:v>-3</c:v>
                </c:pt>
                <c:pt idx="138">
                  <c:v>-15</c:v>
                </c:pt>
                <c:pt idx="139">
                  <c:v>9</c:v>
                </c:pt>
                <c:pt idx="140">
                  <c:v>11</c:v>
                </c:pt>
                <c:pt idx="141">
                  <c:v>14</c:v>
                </c:pt>
                <c:pt idx="142">
                  <c:v>15</c:v>
                </c:pt>
                <c:pt idx="143">
                  <c:v>-4</c:v>
                </c:pt>
                <c:pt idx="144">
                  <c:v>10</c:v>
                </c:pt>
                <c:pt idx="145">
                  <c:v>20</c:v>
                </c:pt>
                <c:pt idx="146">
                  <c:v>-11</c:v>
                </c:pt>
                <c:pt idx="147">
                  <c:v>-15</c:v>
                </c:pt>
                <c:pt idx="148">
                  <c:v>-2</c:v>
                </c:pt>
                <c:pt idx="149">
                  <c:v>-2</c:v>
                </c:pt>
                <c:pt idx="150">
                  <c:v>2</c:v>
                </c:pt>
                <c:pt idx="151">
                  <c:v>3</c:v>
                </c:pt>
                <c:pt idx="152">
                  <c:v>-5</c:v>
                </c:pt>
                <c:pt idx="153">
                  <c:v>20</c:v>
                </c:pt>
                <c:pt idx="154">
                  <c:v>-6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02C5-4D6C-B0BC-260E6F156AA3}"/>
            </c:ext>
          </c:extLst>
        </c:ser>
        <c:ser>
          <c:idx val="27"/>
          <c:order val="27"/>
          <c:tx>
            <c:strRef>
              <c:f>'\2025\Аспирантура\Арена 1й класс\[анализ.xlsx]0,2 мм'!$AU$1</c:f>
              <c:strCache>
                <c:ptCount val="1"/>
                <c:pt idx="0">
                  <c:v>46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мм'!$AU$2:$AU$157</c:f>
              <c:numCache>
                <c:formatCode>General</c:formatCode>
                <c:ptCount val="156"/>
                <c:pt idx="0">
                  <c:v>12</c:v>
                </c:pt>
                <c:pt idx="1">
                  <c:v>13</c:v>
                </c:pt>
                <c:pt idx="2">
                  <c:v>13</c:v>
                </c:pt>
                <c:pt idx="3">
                  <c:v>12</c:v>
                </c:pt>
                <c:pt idx="4">
                  <c:v>-20</c:v>
                </c:pt>
                <c:pt idx="5">
                  <c:v>16</c:v>
                </c:pt>
                <c:pt idx="6">
                  <c:v>2</c:v>
                </c:pt>
                <c:pt idx="7">
                  <c:v>15</c:v>
                </c:pt>
                <c:pt idx="8">
                  <c:v>-1</c:v>
                </c:pt>
                <c:pt idx="9">
                  <c:v>0</c:v>
                </c:pt>
                <c:pt idx="10">
                  <c:v>10</c:v>
                </c:pt>
                <c:pt idx="11">
                  <c:v>-9</c:v>
                </c:pt>
                <c:pt idx="12">
                  <c:v>5</c:v>
                </c:pt>
                <c:pt idx="13">
                  <c:v>8</c:v>
                </c:pt>
                <c:pt idx="14">
                  <c:v>16</c:v>
                </c:pt>
                <c:pt idx="15">
                  <c:v>1</c:v>
                </c:pt>
                <c:pt idx="16">
                  <c:v>-16</c:v>
                </c:pt>
                <c:pt idx="17">
                  <c:v>9</c:v>
                </c:pt>
                <c:pt idx="18">
                  <c:v>-14</c:v>
                </c:pt>
                <c:pt idx="19">
                  <c:v>-8</c:v>
                </c:pt>
                <c:pt idx="20">
                  <c:v>-14</c:v>
                </c:pt>
                <c:pt idx="21">
                  <c:v>18</c:v>
                </c:pt>
                <c:pt idx="22">
                  <c:v>-8</c:v>
                </c:pt>
                <c:pt idx="23">
                  <c:v>-12</c:v>
                </c:pt>
                <c:pt idx="24">
                  <c:v>-17</c:v>
                </c:pt>
                <c:pt idx="25">
                  <c:v>1</c:v>
                </c:pt>
                <c:pt idx="26">
                  <c:v>12</c:v>
                </c:pt>
                <c:pt idx="27">
                  <c:v>13</c:v>
                </c:pt>
                <c:pt idx="28">
                  <c:v>13</c:v>
                </c:pt>
                <c:pt idx="29">
                  <c:v>11</c:v>
                </c:pt>
                <c:pt idx="30">
                  <c:v>-6</c:v>
                </c:pt>
                <c:pt idx="31">
                  <c:v>11</c:v>
                </c:pt>
                <c:pt idx="32">
                  <c:v>4</c:v>
                </c:pt>
                <c:pt idx="33">
                  <c:v>11</c:v>
                </c:pt>
                <c:pt idx="34">
                  <c:v>5</c:v>
                </c:pt>
                <c:pt idx="35">
                  <c:v>-8</c:v>
                </c:pt>
                <c:pt idx="36">
                  <c:v>4</c:v>
                </c:pt>
                <c:pt idx="37">
                  <c:v>-16</c:v>
                </c:pt>
                <c:pt idx="38">
                  <c:v>-20</c:v>
                </c:pt>
                <c:pt idx="39">
                  <c:v>-15</c:v>
                </c:pt>
                <c:pt idx="40">
                  <c:v>-6</c:v>
                </c:pt>
                <c:pt idx="41">
                  <c:v>-12</c:v>
                </c:pt>
                <c:pt idx="42">
                  <c:v>-10</c:v>
                </c:pt>
                <c:pt idx="43">
                  <c:v>-4</c:v>
                </c:pt>
                <c:pt idx="44">
                  <c:v>-13</c:v>
                </c:pt>
                <c:pt idx="45">
                  <c:v>-4</c:v>
                </c:pt>
                <c:pt idx="46">
                  <c:v>-17</c:v>
                </c:pt>
                <c:pt idx="47">
                  <c:v>-16</c:v>
                </c:pt>
                <c:pt idx="48">
                  <c:v>-13</c:v>
                </c:pt>
                <c:pt idx="49">
                  <c:v>2</c:v>
                </c:pt>
                <c:pt idx="50">
                  <c:v>-16</c:v>
                </c:pt>
                <c:pt idx="51">
                  <c:v>18</c:v>
                </c:pt>
                <c:pt idx="52">
                  <c:v>5</c:v>
                </c:pt>
                <c:pt idx="53">
                  <c:v>-17</c:v>
                </c:pt>
                <c:pt idx="54">
                  <c:v>-16</c:v>
                </c:pt>
                <c:pt idx="55">
                  <c:v>12</c:v>
                </c:pt>
                <c:pt idx="56">
                  <c:v>-20</c:v>
                </c:pt>
                <c:pt idx="57">
                  <c:v>-8</c:v>
                </c:pt>
                <c:pt idx="58">
                  <c:v>-1</c:v>
                </c:pt>
                <c:pt idx="59">
                  <c:v>-13</c:v>
                </c:pt>
                <c:pt idx="60">
                  <c:v>3</c:v>
                </c:pt>
                <c:pt idx="61">
                  <c:v>15</c:v>
                </c:pt>
                <c:pt idx="62">
                  <c:v>-3</c:v>
                </c:pt>
                <c:pt idx="63">
                  <c:v>17</c:v>
                </c:pt>
                <c:pt idx="64">
                  <c:v>-14</c:v>
                </c:pt>
                <c:pt idx="65">
                  <c:v>-9</c:v>
                </c:pt>
                <c:pt idx="66">
                  <c:v>0</c:v>
                </c:pt>
                <c:pt idx="67">
                  <c:v>5</c:v>
                </c:pt>
                <c:pt idx="68">
                  <c:v>-11</c:v>
                </c:pt>
                <c:pt idx="69">
                  <c:v>-13</c:v>
                </c:pt>
                <c:pt idx="70">
                  <c:v>1</c:v>
                </c:pt>
                <c:pt idx="71">
                  <c:v>18</c:v>
                </c:pt>
                <c:pt idx="72">
                  <c:v>2</c:v>
                </c:pt>
                <c:pt idx="73">
                  <c:v>-3</c:v>
                </c:pt>
                <c:pt idx="74">
                  <c:v>-15</c:v>
                </c:pt>
                <c:pt idx="75">
                  <c:v>-1</c:v>
                </c:pt>
                <c:pt idx="76">
                  <c:v>13</c:v>
                </c:pt>
                <c:pt idx="77">
                  <c:v>-2</c:v>
                </c:pt>
                <c:pt idx="78">
                  <c:v>-6</c:v>
                </c:pt>
                <c:pt idx="79">
                  <c:v>-6</c:v>
                </c:pt>
                <c:pt idx="80">
                  <c:v>-18</c:v>
                </c:pt>
                <c:pt idx="81">
                  <c:v>1</c:v>
                </c:pt>
                <c:pt idx="82">
                  <c:v>-14</c:v>
                </c:pt>
                <c:pt idx="83">
                  <c:v>-19</c:v>
                </c:pt>
                <c:pt idx="84">
                  <c:v>6</c:v>
                </c:pt>
                <c:pt idx="85">
                  <c:v>-3</c:v>
                </c:pt>
                <c:pt idx="86">
                  <c:v>16</c:v>
                </c:pt>
                <c:pt idx="87">
                  <c:v>1</c:v>
                </c:pt>
                <c:pt idx="88">
                  <c:v>-14</c:v>
                </c:pt>
                <c:pt idx="89">
                  <c:v>15</c:v>
                </c:pt>
                <c:pt idx="90">
                  <c:v>9</c:v>
                </c:pt>
                <c:pt idx="91">
                  <c:v>16</c:v>
                </c:pt>
                <c:pt idx="92">
                  <c:v>-3</c:v>
                </c:pt>
                <c:pt idx="93">
                  <c:v>20</c:v>
                </c:pt>
                <c:pt idx="94">
                  <c:v>-20</c:v>
                </c:pt>
                <c:pt idx="95">
                  <c:v>-3</c:v>
                </c:pt>
                <c:pt idx="96">
                  <c:v>4</c:v>
                </c:pt>
                <c:pt idx="97">
                  <c:v>-7</c:v>
                </c:pt>
                <c:pt idx="98">
                  <c:v>-18</c:v>
                </c:pt>
                <c:pt idx="99">
                  <c:v>-12</c:v>
                </c:pt>
                <c:pt idx="100">
                  <c:v>1</c:v>
                </c:pt>
                <c:pt idx="101">
                  <c:v>-14</c:v>
                </c:pt>
                <c:pt idx="102">
                  <c:v>-18</c:v>
                </c:pt>
                <c:pt idx="103">
                  <c:v>19</c:v>
                </c:pt>
                <c:pt idx="104">
                  <c:v>0</c:v>
                </c:pt>
                <c:pt idx="105">
                  <c:v>17</c:v>
                </c:pt>
                <c:pt idx="106">
                  <c:v>15</c:v>
                </c:pt>
                <c:pt idx="107">
                  <c:v>-18</c:v>
                </c:pt>
                <c:pt idx="108">
                  <c:v>6</c:v>
                </c:pt>
                <c:pt idx="109">
                  <c:v>0</c:v>
                </c:pt>
                <c:pt idx="110">
                  <c:v>14</c:v>
                </c:pt>
                <c:pt idx="111">
                  <c:v>20</c:v>
                </c:pt>
                <c:pt idx="112">
                  <c:v>14</c:v>
                </c:pt>
                <c:pt idx="113">
                  <c:v>-17</c:v>
                </c:pt>
                <c:pt idx="114">
                  <c:v>0</c:v>
                </c:pt>
                <c:pt idx="115">
                  <c:v>-16</c:v>
                </c:pt>
                <c:pt idx="116">
                  <c:v>-15</c:v>
                </c:pt>
                <c:pt idx="117">
                  <c:v>-4</c:v>
                </c:pt>
                <c:pt idx="118">
                  <c:v>-20</c:v>
                </c:pt>
                <c:pt idx="119">
                  <c:v>2</c:v>
                </c:pt>
                <c:pt idx="120">
                  <c:v>-15</c:v>
                </c:pt>
                <c:pt idx="121">
                  <c:v>5</c:v>
                </c:pt>
                <c:pt idx="122">
                  <c:v>3</c:v>
                </c:pt>
                <c:pt idx="123">
                  <c:v>0</c:v>
                </c:pt>
                <c:pt idx="124">
                  <c:v>-8</c:v>
                </c:pt>
                <c:pt idx="125">
                  <c:v>6</c:v>
                </c:pt>
                <c:pt idx="126">
                  <c:v>0</c:v>
                </c:pt>
                <c:pt idx="127">
                  <c:v>-18</c:v>
                </c:pt>
                <c:pt idx="128">
                  <c:v>-10</c:v>
                </c:pt>
                <c:pt idx="129">
                  <c:v>4</c:v>
                </c:pt>
                <c:pt idx="130">
                  <c:v>17</c:v>
                </c:pt>
                <c:pt idx="131">
                  <c:v>-10</c:v>
                </c:pt>
                <c:pt idx="132">
                  <c:v>7</c:v>
                </c:pt>
                <c:pt idx="133">
                  <c:v>11</c:v>
                </c:pt>
                <c:pt idx="134">
                  <c:v>-16</c:v>
                </c:pt>
                <c:pt idx="135">
                  <c:v>-12</c:v>
                </c:pt>
                <c:pt idx="136">
                  <c:v>-11</c:v>
                </c:pt>
                <c:pt idx="137">
                  <c:v>-19</c:v>
                </c:pt>
                <c:pt idx="138">
                  <c:v>-12</c:v>
                </c:pt>
                <c:pt idx="139">
                  <c:v>0</c:v>
                </c:pt>
                <c:pt idx="140">
                  <c:v>13</c:v>
                </c:pt>
                <c:pt idx="141">
                  <c:v>-16</c:v>
                </c:pt>
                <c:pt idx="142">
                  <c:v>4</c:v>
                </c:pt>
                <c:pt idx="143">
                  <c:v>18</c:v>
                </c:pt>
                <c:pt idx="144">
                  <c:v>-14</c:v>
                </c:pt>
                <c:pt idx="145">
                  <c:v>9</c:v>
                </c:pt>
                <c:pt idx="146">
                  <c:v>-8</c:v>
                </c:pt>
                <c:pt idx="147">
                  <c:v>18</c:v>
                </c:pt>
                <c:pt idx="148">
                  <c:v>-3</c:v>
                </c:pt>
                <c:pt idx="149">
                  <c:v>5</c:v>
                </c:pt>
                <c:pt idx="150">
                  <c:v>4</c:v>
                </c:pt>
                <c:pt idx="151">
                  <c:v>-2</c:v>
                </c:pt>
                <c:pt idx="152">
                  <c:v>-11</c:v>
                </c:pt>
                <c:pt idx="153">
                  <c:v>15</c:v>
                </c:pt>
                <c:pt idx="154">
                  <c:v>-15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02C5-4D6C-B0BC-260E6F156AA3}"/>
            </c:ext>
          </c:extLst>
        </c:ser>
        <c:ser>
          <c:idx val="28"/>
          <c:order val="28"/>
          <c:tx>
            <c:strRef>
              <c:f>'\2025\Аспирантура\Арена 1й класс\[анализ.xlsx]0,2 мм'!$AV$1</c:f>
              <c:strCache>
                <c:ptCount val="1"/>
                <c:pt idx="0">
                  <c:v>47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мм'!$AV$2:$AV$157</c:f>
              <c:numCache>
                <c:formatCode>General</c:formatCode>
                <c:ptCount val="156"/>
                <c:pt idx="0">
                  <c:v>-15</c:v>
                </c:pt>
                <c:pt idx="1">
                  <c:v>-3</c:v>
                </c:pt>
                <c:pt idx="2">
                  <c:v>-4</c:v>
                </c:pt>
                <c:pt idx="3">
                  <c:v>19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1</c:v>
                </c:pt>
                <c:pt idx="8">
                  <c:v>5</c:v>
                </c:pt>
                <c:pt idx="9">
                  <c:v>11</c:v>
                </c:pt>
                <c:pt idx="10">
                  <c:v>-7</c:v>
                </c:pt>
                <c:pt idx="11">
                  <c:v>3</c:v>
                </c:pt>
                <c:pt idx="12">
                  <c:v>-1</c:v>
                </c:pt>
                <c:pt idx="13">
                  <c:v>-14</c:v>
                </c:pt>
                <c:pt idx="14">
                  <c:v>0</c:v>
                </c:pt>
                <c:pt idx="15">
                  <c:v>19</c:v>
                </c:pt>
                <c:pt idx="16">
                  <c:v>7</c:v>
                </c:pt>
                <c:pt idx="17">
                  <c:v>17</c:v>
                </c:pt>
                <c:pt idx="18">
                  <c:v>-12</c:v>
                </c:pt>
                <c:pt idx="19">
                  <c:v>14</c:v>
                </c:pt>
                <c:pt idx="20">
                  <c:v>12</c:v>
                </c:pt>
                <c:pt idx="21">
                  <c:v>13</c:v>
                </c:pt>
                <c:pt idx="22">
                  <c:v>-11</c:v>
                </c:pt>
                <c:pt idx="23">
                  <c:v>-15</c:v>
                </c:pt>
                <c:pt idx="24">
                  <c:v>-10</c:v>
                </c:pt>
                <c:pt idx="25">
                  <c:v>13</c:v>
                </c:pt>
                <c:pt idx="26">
                  <c:v>11</c:v>
                </c:pt>
                <c:pt idx="27">
                  <c:v>13</c:v>
                </c:pt>
                <c:pt idx="28">
                  <c:v>3</c:v>
                </c:pt>
                <c:pt idx="29">
                  <c:v>-16</c:v>
                </c:pt>
                <c:pt idx="30">
                  <c:v>13</c:v>
                </c:pt>
                <c:pt idx="31">
                  <c:v>-1</c:v>
                </c:pt>
                <c:pt idx="32">
                  <c:v>0</c:v>
                </c:pt>
                <c:pt idx="33">
                  <c:v>-8</c:v>
                </c:pt>
                <c:pt idx="34">
                  <c:v>-6</c:v>
                </c:pt>
                <c:pt idx="35">
                  <c:v>-8</c:v>
                </c:pt>
                <c:pt idx="36">
                  <c:v>9</c:v>
                </c:pt>
                <c:pt idx="37">
                  <c:v>-18</c:v>
                </c:pt>
                <c:pt idx="38">
                  <c:v>2</c:v>
                </c:pt>
                <c:pt idx="39">
                  <c:v>3</c:v>
                </c:pt>
                <c:pt idx="40">
                  <c:v>-19</c:v>
                </c:pt>
                <c:pt idx="41">
                  <c:v>-18</c:v>
                </c:pt>
                <c:pt idx="42">
                  <c:v>-1</c:v>
                </c:pt>
                <c:pt idx="43">
                  <c:v>20</c:v>
                </c:pt>
                <c:pt idx="44">
                  <c:v>8</c:v>
                </c:pt>
                <c:pt idx="45">
                  <c:v>9</c:v>
                </c:pt>
                <c:pt idx="46">
                  <c:v>-13</c:v>
                </c:pt>
                <c:pt idx="47">
                  <c:v>5</c:v>
                </c:pt>
                <c:pt idx="48">
                  <c:v>-18</c:v>
                </c:pt>
                <c:pt idx="49">
                  <c:v>6</c:v>
                </c:pt>
                <c:pt idx="50">
                  <c:v>3</c:v>
                </c:pt>
                <c:pt idx="51">
                  <c:v>-15</c:v>
                </c:pt>
                <c:pt idx="52">
                  <c:v>14</c:v>
                </c:pt>
                <c:pt idx="53">
                  <c:v>-1</c:v>
                </c:pt>
                <c:pt idx="54">
                  <c:v>-18</c:v>
                </c:pt>
                <c:pt idx="55">
                  <c:v>-20</c:v>
                </c:pt>
                <c:pt idx="56">
                  <c:v>-9</c:v>
                </c:pt>
                <c:pt idx="57">
                  <c:v>20</c:v>
                </c:pt>
                <c:pt idx="58">
                  <c:v>1</c:v>
                </c:pt>
                <c:pt idx="59">
                  <c:v>-13</c:v>
                </c:pt>
                <c:pt idx="60">
                  <c:v>5</c:v>
                </c:pt>
                <c:pt idx="61">
                  <c:v>12</c:v>
                </c:pt>
                <c:pt idx="62">
                  <c:v>18</c:v>
                </c:pt>
                <c:pt idx="63">
                  <c:v>16</c:v>
                </c:pt>
                <c:pt idx="64">
                  <c:v>-13</c:v>
                </c:pt>
                <c:pt idx="65">
                  <c:v>-15</c:v>
                </c:pt>
                <c:pt idx="66">
                  <c:v>11</c:v>
                </c:pt>
                <c:pt idx="67">
                  <c:v>2</c:v>
                </c:pt>
                <c:pt idx="68">
                  <c:v>-9</c:v>
                </c:pt>
                <c:pt idx="69">
                  <c:v>-3</c:v>
                </c:pt>
                <c:pt idx="70">
                  <c:v>13</c:v>
                </c:pt>
                <c:pt idx="71">
                  <c:v>2</c:v>
                </c:pt>
                <c:pt idx="72">
                  <c:v>-1</c:v>
                </c:pt>
                <c:pt idx="73">
                  <c:v>8</c:v>
                </c:pt>
                <c:pt idx="74">
                  <c:v>14</c:v>
                </c:pt>
                <c:pt idx="75">
                  <c:v>-16</c:v>
                </c:pt>
                <c:pt idx="76">
                  <c:v>-7</c:v>
                </c:pt>
                <c:pt idx="77">
                  <c:v>-17</c:v>
                </c:pt>
                <c:pt idx="78">
                  <c:v>-16</c:v>
                </c:pt>
                <c:pt idx="79">
                  <c:v>19</c:v>
                </c:pt>
                <c:pt idx="80">
                  <c:v>16</c:v>
                </c:pt>
                <c:pt idx="81">
                  <c:v>-19</c:v>
                </c:pt>
                <c:pt idx="82">
                  <c:v>-13</c:v>
                </c:pt>
                <c:pt idx="83">
                  <c:v>-4</c:v>
                </c:pt>
                <c:pt idx="84">
                  <c:v>-5</c:v>
                </c:pt>
                <c:pt idx="85">
                  <c:v>-1</c:v>
                </c:pt>
                <c:pt idx="86">
                  <c:v>17</c:v>
                </c:pt>
                <c:pt idx="87">
                  <c:v>5</c:v>
                </c:pt>
                <c:pt idx="88">
                  <c:v>8</c:v>
                </c:pt>
                <c:pt idx="89">
                  <c:v>16</c:v>
                </c:pt>
                <c:pt idx="90">
                  <c:v>-14</c:v>
                </c:pt>
                <c:pt idx="91">
                  <c:v>16</c:v>
                </c:pt>
                <c:pt idx="92">
                  <c:v>-13</c:v>
                </c:pt>
                <c:pt idx="93">
                  <c:v>1</c:v>
                </c:pt>
                <c:pt idx="94">
                  <c:v>-8</c:v>
                </c:pt>
                <c:pt idx="95">
                  <c:v>-20</c:v>
                </c:pt>
                <c:pt idx="96">
                  <c:v>7</c:v>
                </c:pt>
                <c:pt idx="97">
                  <c:v>-16</c:v>
                </c:pt>
                <c:pt idx="98">
                  <c:v>4</c:v>
                </c:pt>
                <c:pt idx="99">
                  <c:v>17</c:v>
                </c:pt>
                <c:pt idx="100">
                  <c:v>12</c:v>
                </c:pt>
                <c:pt idx="101">
                  <c:v>-12</c:v>
                </c:pt>
                <c:pt idx="102">
                  <c:v>3</c:v>
                </c:pt>
                <c:pt idx="103">
                  <c:v>18</c:v>
                </c:pt>
                <c:pt idx="104">
                  <c:v>-17</c:v>
                </c:pt>
                <c:pt idx="105">
                  <c:v>16</c:v>
                </c:pt>
                <c:pt idx="106">
                  <c:v>-10</c:v>
                </c:pt>
                <c:pt idx="107">
                  <c:v>-18</c:v>
                </c:pt>
                <c:pt idx="108">
                  <c:v>-6</c:v>
                </c:pt>
                <c:pt idx="109">
                  <c:v>-9</c:v>
                </c:pt>
                <c:pt idx="110">
                  <c:v>10</c:v>
                </c:pt>
                <c:pt idx="111">
                  <c:v>20</c:v>
                </c:pt>
                <c:pt idx="112">
                  <c:v>1</c:v>
                </c:pt>
                <c:pt idx="113">
                  <c:v>-7</c:v>
                </c:pt>
                <c:pt idx="114">
                  <c:v>18</c:v>
                </c:pt>
                <c:pt idx="115">
                  <c:v>-3</c:v>
                </c:pt>
                <c:pt idx="116">
                  <c:v>10</c:v>
                </c:pt>
                <c:pt idx="117">
                  <c:v>10</c:v>
                </c:pt>
                <c:pt idx="118">
                  <c:v>3</c:v>
                </c:pt>
                <c:pt idx="119">
                  <c:v>7</c:v>
                </c:pt>
                <c:pt idx="120">
                  <c:v>-15</c:v>
                </c:pt>
                <c:pt idx="121">
                  <c:v>-9</c:v>
                </c:pt>
                <c:pt idx="122">
                  <c:v>8</c:v>
                </c:pt>
                <c:pt idx="123">
                  <c:v>1</c:v>
                </c:pt>
                <c:pt idx="124">
                  <c:v>-2</c:v>
                </c:pt>
                <c:pt idx="125">
                  <c:v>-3</c:v>
                </c:pt>
                <c:pt idx="126">
                  <c:v>-2</c:v>
                </c:pt>
                <c:pt idx="127">
                  <c:v>-1</c:v>
                </c:pt>
                <c:pt idx="128">
                  <c:v>-8</c:v>
                </c:pt>
                <c:pt idx="129">
                  <c:v>7</c:v>
                </c:pt>
                <c:pt idx="130">
                  <c:v>20</c:v>
                </c:pt>
                <c:pt idx="131">
                  <c:v>-5</c:v>
                </c:pt>
                <c:pt idx="132">
                  <c:v>-15</c:v>
                </c:pt>
                <c:pt idx="133">
                  <c:v>2</c:v>
                </c:pt>
                <c:pt idx="134">
                  <c:v>-19</c:v>
                </c:pt>
                <c:pt idx="135">
                  <c:v>17</c:v>
                </c:pt>
                <c:pt idx="136">
                  <c:v>19</c:v>
                </c:pt>
                <c:pt idx="137">
                  <c:v>17</c:v>
                </c:pt>
                <c:pt idx="138">
                  <c:v>-3</c:v>
                </c:pt>
                <c:pt idx="139">
                  <c:v>14</c:v>
                </c:pt>
                <c:pt idx="140">
                  <c:v>-6</c:v>
                </c:pt>
                <c:pt idx="141">
                  <c:v>6</c:v>
                </c:pt>
                <c:pt idx="142">
                  <c:v>-20</c:v>
                </c:pt>
                <c:pt idx="143">
                  <c:v>-14</c:v>
                </c:pt>
                <c:pt idx="144">
                  <c:v>-14</c:v>
                </c:pt>
                <c:pt idx="145">
                  <c:v>15</c:v>
                </c:pt>
                <c:pt idx="146">
                  <c:v>-6</c:v>
                </c:pt>
                <c:pt idx="147">
                  <c:v>9</c:v>
                </c:pt>
                <c:pt idx="148">
                  <c:v>14</c:v>
                </c:pt>
                <c:pt idx="149">
                  <c:v>-14</c:v>
                </c:pt>
                <c:pt idx="150">
                  <c:v>-12</c:v>
                </c:pt>
                <c:pt idx="151">
                  <c:v>-11</c:v>
                </c:pt>
                <c:pt idx="152">
                  <c:v>1</c:v>
                </c:pt>
                <c:pt idx="153">
                  <c:v>1</c:v>
                </c:pt>
                <c:pt idx="154">
                  <c:v>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02C5-4D6C-B0BC-260E6F156AA3}"/>
            </c:ext>
          </c:extLst>
        </c:ser>
        <c:ser>
          <c:idx val="29"/>
          <c:order val="29"/>
          <c:tx>
            <c:strRef>
              <c:f>'\2025\Аспирантура\Арена 1й класс\[анализ.xlsx]0,2 мм'!$AW$1</c:f>
              <c:strCache>
                <c:ptCount val="1"/>
                <c:pt idx="0">
                  <c:v>48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мм'!$AW$2:$AW$157</c:f>
              <c:numCache>
                <c:formatCode>General</c:formatCode>
                <c:ptCount val="156"/>
                <c:pt idx="0">
                  <c:v>-9</c:v>
                </c:pt>
                <c:pt idx="1">
                  <c:v>18</c:v>
                </c:pt>
                <c:pt idx="2">
                  <c:v>5</c:v>
                </c:pt>
                <c:pt idx="3">
                  <c:v>-5</c:v>
                </c:pt>
                <c:pt idx="4">
                  <c:v>12</c:v>
                </c:pt>
                <c:pt idx="5">
                  <c:v>-1</c:v>
                </c:pt>
                <c:pt idx="6">
                  <c:v>6</c:v>
                </c:pt>
                <c:pt idx="7">
                  <c:v>-7</c:v>
                </c:pt>
                <c:pt idx="8">
                  <c:v>-12</c:v>
                </c:pt>
                <c:pt idx="9">
                  <c:v>-18</c:v>
                </c:pt>
                <c:pt idx="10">
                  <c:v>1</c:v>
                </c:pt>
                <c:pt idx="11">
                  <c:v>-6</c:v>
                </c:pt>
                <c:pt idx="12">
                  <c:v>-11</c:v>
                </c:pt>
                <c:pt idx="13">
                  <c:v>10</c:v>
                </c:pt>
                <c:pt idx="14">
                  <c:v>3</c:v>
                </c:pt>
                <c:pt idx="15">
                  <c:v>-12</c:v>
                </c:pt>
                <c:pt idx="16">
                  <c:v>0</c:v>
                </c:pt>
                <c:pt idx="17">
                  <c:v>-6</c:v>
                </c:pt>
                <c:pt idx="18">
                  <c:v>11</c:v>
                </c:pt>
                <c:pt idx="19">
                  <c:v>-6</c:v>
                </c:pt>
                <c:pt idx="20">
                  <c:v>8</c:v>
                </c:pt>
                <c:pt idx="21">
                  <c:v>-8</c:v>
                </c:pt>
                <c:pt idx="22">
                  <c:v>18</c:v>
                </c:pt>
                <c:pt idx="23">
                  <c:v>-9</c:v>
                </c:pt>
                <c:pt idx="24">
                  <c:v>-11</c:v>
                </c:pt>
                <c:pt idx="25">
                  <c:v>10</c:v>
                </c:pt>
                <c:pt idx="26">
                  <c:v>3</c:v>
                </c:pt>
                <c:pt idx="27">
                  <c:v>4</c:v>
                </c:pt>
                <c:pt idx="28">
                  <c:v>-6</c:v>
                </c:pt>
                <c:pt idx="29">
                  <c:v>-7</c:v>
                </c:pt>
                <c:pt idx="30">
                  <c:v>-19</c:v>
                </c:pt>
                <c:pt idx="31">
                  <c:v>-11</c:v>
                </c:pt>
                <c:pt idx="32">
                  <c:v>-15</c:v>
                </c:pt>
                <c:pt idx="33">
                  <c:v>-18</c:v>
                </c:pt>
                <c:pt idx="34">
                  <c:v>-9</c:v>
                </c:pt>
                <c:pt idx="35">
                  <c:v>1</c:v>
                </c:pt>
                <c:pt idx="36">
                  <c:v>-19</c:v>
                </c:pt>
                <c:pt idx="37">
                  <c:v>-18</c:v>
                </c:pt>
                <c:pt idx="38">
                  <c:v>12</c:v>
                </c:pt>
                <c:pt idx="39">
                  <c:v>-18</c:v>
                </c:pt>
                <c:pt idx="40">
                  <c:v>-12</c:v>
                </c:pt>
                <c:pt idx="41">
                  <c:v>3</c:v>
                </c:pt>
                <c:pt idx="42">
                  <c:v>-2</c:v>
                </c:pt>
                <c:pt idx="43">
                  <c:v>5</c:v>
                </c:pt>
                <c:pt idx="44">
                  <c:v>-18</c:v>
                </c:pt>
                <c:pt idx="45">
                  <c:v>20</c:v>
                </c:pt>
                <c:pt idx="46">
                  <c:v>1</c:v>
                </c:pt>
                <c:pt idx="47">
                  <c:v>0</c:v>
                </c:pt>
                <c:pt idx="48">
                  <c:v>-4</c:v>
                </c:pt>
                <c:pt idx="49">
                  <c:v>-1</c:v>
                </c:pt>
                <c:pt idx="50">
                  <c:v>12</c:v>
                </c:pt>
                <c:pt idx="51">
                  <c:v>-16</c:v>
                </c:pt>
                <c:pt idx="52">
                  <c:v>-1</c:v>
                </c:pt>
                <c:pt idx="53">
                  <c:v>15</c:v>
                </c:pt>
                <c:pt idx="54">
                  <c:v>20</c:v>
                </c:pt>
                <c:pt idx="55">
                  <c:v>7</c:v>
                </c:pt>
                <c:pt idx="56">
                  <c:v>18</c:v>
                </c:pt>
                <c:pt idx="57">
                  <c:v>15</c:v>
                </c:pt>
                <c:pt idx="58">
                  <c:v>19</c:v>
                </c:pt>
                <c:pt idx="59">
                  <c:v>10</c:v>
                </c:pt>
                <c:pt idx="60">
                  <c:v>-11</c:v>
                </c:pt>
                <c:pt idx="61">
                  <c:v>-15</c:v>
                </c:pt>
                <c:pt idx="62">
                  <c:v>-6</c:v>
                </c:pt>
                <c:pt idx="63">
                  <c:v>-10</c:v>
                </c:pt>
                <c:pt idx="64">
                  <c:v>20</c:v>
                </c:pt>
                <c:pt idx="65">
                  <c:v>12</c:v>
                </c:pt>
                <c:pt idx="66">
                  <c:v>13</c:v>
                </c:pt>
                <c:pt idx="67">
                  <c:v>3</c:v>
                </c:pt>
                <c:pt idx="68">
                  <c:v>18</c:v>
                </c:pt>
                <c:pt idx="69">
                  <c:v>-4</c:v>
                </c:pt>
                <c:pt idx="70">
                  <c:v>12</c:v>
                </c:pt>
                <c:pt idx="71">
                  <c:v>-6</c:v>
                </c:pt>
                <c:pt idx="72">
                  <c:v>-3</c:v>
                </c:pt>
                <c:pt idx="73">
                  <c:v>-13</c:v>
                </c:pt>
                <c:pt idx="74">
                  <c:v>10</c:v>
                </c:pt>
                <c:pt idx="75">
                  <c:v>-4</c:v>
                </c:pt>
                <c:pt idx="76">
                  <c:v>-15</c:v>
                </c:pt>
                <c:pt idx="77">
                  <c:v>16</c:v>
                </c:pt>
                <c:pt idx="78">
                  <c:v>-11</c:v>
                </c:pt>
                <c:pt idx="79">
                  <c:v>-6</c:v>
                </c:pt>
                <c:pt idx="80">
                  <c:v>20</c:v>
                </c:pt>
                <c:pt idx="81">
                  <c:v>-17</c:v>
                </c:pt>
                <c:pt idx="82">
                  <c:v>-2</c:v>
                </c:pt>
                <c:pt idx="83">
                  <c:v>11</c:v>
                </c:pt>
                <c:pt idx="84">
                  <c:v>11</c:v>
                </c:pt>
                <c:pt idx="85">
                  <c:v>-10</c:v>
                </c:pt>
                <c:pt idx="86">
                  <c:v>19</c:v>
                </c:pt>
                <c:pt idx="87">
                  <c:v>-20</c:v>
                </c:pt>
                <c:pt idx="88">
                  <c:v>2</c:v>
                </c:pt>
                <c:pt idx="89">
                  <c:v>-18</c:v>
                </c:pt>
                <c:pt idx="90">
                  <c:v>14</c:v>
                </c:pt>
                <c:pt idx="91">
                  <c:v>8</c:v>
                </c:pt>
                <c:pt idx="92">
                  <c:v>-6</c:v>
                </c:pt>
                <c:pt idx="93">
                  <c:v>-18</c:v>
                </c:pt>
                <c:pt idx="94">
                  <c:v>17</c:v>
                </c:pt>
                <c:pt idx="95">
                  <c:v>-16</c:v>
                </c:pt>
                <c:pt idx="96">
                  <c:v>-18</c:v>
                </c:pt>
                <c:pt idx="97">
                  <c:v>19</c:v>
                </c:pt>
                <c:pt idx="98">
                  <c:v>4</c:v>
                </c:pt>
                <c:pt idx="99">
                  <c:v>2</c:v>
                </c:pt>
                <c:pt idx="100">
                  <c:v>13</c:v>
                </c:pt>
                <c:pt idx="101">
                  <c:v>13</c:v>
                </c:pt>
                <c:pt idx="102">
                  <c:v>-17</c:v>
                </c:pt>
                <c:pt idx="103">
                  <c:v>-6</c:v>
                </c:pt>
                <c:pt idx="104">
                  <c:v>-7</c:v>
                </c:pt>
                <c:pt idx="105">
                  <c:v>-4</c:v>
                </c:pt>
                <c:pt idx="106">
                  <c:v>7</c:v>
                </c:pt>
                <c:pt idx="107">
                  <c:v>-3</c:v>
                </c:pt>
                <c:pt idx="108">
                  <c:v>1</c:v>
                </c:pt>
                <c:pt idx="109">
                  <c:v>-13</c:v>
                </c:pt>
                <c:pt idx="110">
                  <c:v>-12</c:v>
                </c:pt>
                <c:pt idx="111">
                  <c:v>16</c:v>
                </c:pt>
                <c:pt idx="112">
                  <c:v>1</c:v>
                </c:pt>
                <c:pt idx="113">
                  <c:v>12</c:v>
                </c:pt>
                <c:pt idx="114">
                  <c:v>-9</c:v>
                </c:pt>
                <c:pt idx="115">
                  <c:v>-8</c:v>
                </c:pt>
                <c:pt idx="116">
                  <c:v>9</c:v>
                </c:pt>
                <c:pt idx="117">
                  <c:v>12</c:v>
                </c:pt>
                <c:pt idx="118">
                  <c:v>-2</c:v>
                </c:pt>
                <c:pt idx="119">
                  <c:v>-16</c:v>
                </c:pt>
                <c:pt idx="120">
                  <c:v>12</c:v>
                </c:pt>
                <c:pt idx="121">
                  <c:v>12</c:v>
                </c:pt>
                <c:pt idx="122">
                  <c:v>-13</c:v>
                </c:pt>
                <c:pt idx="123">
                  <c:v>13</c:v>
                </c:pt>
                <c:pt idx="124">
                  <c:v>9</c:v>
                </c:pt>
                <c:pt idx="125">
                  <c:v>-19</c:v>
                </c:pt>
                <c:pt idx="126">
                  <c:v>-16</c:v>
                </c:pt>
                <c:pt idx="127">
                  <c:v>14</c:v>
                </c:pt>
                <c:pt idx="128">
                  <c:v>6</c:v>
                </c:pt>
                <c:pt idx="129">
                  <c:v>19</c:v>
                </c:pt>
                <c:pt idx="130">
                  <c:v>-13</c:v>
                </c:pt>
                <c:pt idx="131">
                  <c:v>15</c:v>
                </c:pt>
                <c:pt idx="132">
                  <c:v>-11</c:v>
                </c:pt>
                <c:pt idx="133">
                  <c:v>-15</c:v>
                </c:pt>
                <c:pt idx="134">
                  <c:v>-20</c:v>
                </c:pt>
                <c:pt idx="135">
                  <c:v>8</c:v>
                </c:pt>
                <c:pt idx="136">
                  <c:v>-18</c:v>
                </c:pt>
                <c:pt idx="137">
                  <c:v>-9</c:v>
                </c:pt>
                <c:pt idx="138">
                  <c:v>7</c:v>
                </c:pt>
                <c:pt idx="139">
                  <c:v>-13</c:v>
                </c:pt>
                <c:pt idx="140">
                  <c:v>-13</c:v>
                </c:pt>
                <c:pt idx="141">
                  <c:v>-10</c:v>
                </c:pt>
                <c:pt idx="142">
                  <c:v>4</c:v>
                </c:pt>
                <c:pt idx="143">
                  <c:v>-6</c:v>
                </c:pt>
                <c:pt idx="144">
                  <c:v>3</c:v>
                </c:pt>
                <c:pt idx="145">
                  <c:v>9</c:v>
                </c:pt>
                <c:pt idx="146">
                  <c:v>-20</c:v>
                </c:pt>
                <c:pt idx="147">
                  <c:v>12</c:v>
                </c:pt>
                <c:pt idx="148">
                  <c:v>-10</c:v>
                </c:pt>
                <c:pt idx="149">
                  <c:v>9</c:v>
                </c:pt>
                <c:pt idx="150">
                  <c:v>8</c:v>
                </c:pt>
                <c:pt idx="151">
                  <c:v>19</c:v>
                </c:pt>
                <c:pt idx="152">
                  <c:v>-4</c:v>
                </c:pt>
                <c:pt idx="153">
                  <c:v>20</c:v>
                </c:pt>
                <c:pt idx="154">
                  <c:v>-15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02C5-4D6C-B0BC-260E6F156AA3}"/>
            </c:ext>
          </c:extLst>
        </c:ser>
        <c:ser>
          <c:idx val="30"/>
          <c:order val="30"/>
          <c:tx>
            <c:strRef>
              <c:f>'\2025\Аспирантура\Арена 1й класс\[анализ.xlsx]0,2 мм'!$AX$1</c:f>
              <c:strCache>
                <c:ptCount val="1"/>
                <c:pt idx="0">
                  <c:v>49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1">
                    <a:lumMod val="5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мм'!$AX$2:$AX$157</c:f>
              <c:numCache>
                <c:formatCode>General</c:formatCode>
                <c:ptCount val="156"/>
                <c:pt idx="0">
                  <c:v>-14</c:v>
                </c:pt>
                <c:pt idx="1">
                  <c:v>3</c:v>
                </c:pt>
                <c:pt idx="2">
                  <c:v>11</c:v>
                </c:pt>
                <c:pt idx="3">
                  <c:v>17</c:v>
                </c:pt>
                <c:pt idx="4">
                  <c:v>8</c:v>
                </c:pt>
                <c:pt idx="5">
                  <c:v>-15</c:v>
                </c:pt>
                <c:pt idx="6">
                  <c:v>-11</c:v>
                </c:pt>
                <c:pt idx="7">
                  <c:v>-20</c:v>
                </c:pt>
                <c:pt idx="8">
                  <c:v>6</c:v>
                </c:pt>
                <c:pt idx="9">
                  <c:v>0</c:v>
                </c:pt>
                <c:pt idx="10">
                  <c:v>11</c:v>
                </c:pt>
                <c:pt idx="11">
                  <c:v>3</c:v>
                </c:pt>
                <c:pt idx="12">
                  <c:v>-12</c:v>
                </c:pt>
                <c:pt idx="13">
                  <c:v>3</c:v>
                </c:pt>
                <c:pt idx="14">
                  <c:v>5</c:v>
                </c:pt>
                <c:pt idx="15">
                  <c:v>1</c:v>
                </c:pt>
                <c:pt idx="16">
                  <c:v>6</c:v>
                </c:pt>
                <c:pt idx="17">
                  <c:v>1</c:v>
                </c:pt>
                <c:pt idx="18">
                  <c:v>-1</c:v>
                </c:pt>
                <c:pt idx="19">
                  <c:v>14</c:v>
                </c:pt>
                <c:pt idx="20">
                  <c:v>-10</c:v>
                </c:pt>
                <c:pt idx="21">
                  <c:v>-20</c:v>
                </c:pt>
                <c:pt idx="22">
                  <c:v>-3</c:v>
                </c:pt>
                <c:pt idx="23">
                  <c:v>13</c:v>
                </c:pt>
                <c:pt idx="24">
                  <c:v>3</c:v>
                </c:pt>
                <c:pt idx="25">
                  <c:v>-7</c:v>
                </c:pt>
                <c:pt idx="26">
                  <c:v>-15</c:v>
                </c:pt>
                <c:pt idx="27">
                  <c:v>-15</c:v>
                </c:pt>
                <c:pt idx="28">
                  <c:v>-1</c:v>
                </c:pt>
                <c:pt idx="29">
                  <c:v>20</c:v>
                </c:pt>
                <c:pt idx="30">
                  <c:v>15</c:v>
                </c:pt>
                <c:pt idx="31">
                  <c:v>-8</c:v>
                </c:pt>
                <c:pt idx="32">
                  <c:v>13</c:v>
                </c:pt>
                <c:pt idx="33">
                  <c:v>3</c:v>
                </c:pt>
                <c:pt idx="34">
                  <c:v>-12</c:v>
                </c:pt>
                <c:pt idx="35">
                  <c:v>4</c:v>
                </c:pt>
                <c:pt idx="36">
                  <c:v>11</c:v>
                </c:pt>
                <c:pt idx="37">
                  <c:v>9</c:v>
                </c:pt>
                <c:pt idx="38">
                  <c:v>20</c:v>
                </c:pt>
                <c:pt idx="39">
                  <c:v>10</c:v>
                </c:pt>
                <c:pt idx="40">
                  <c:v>20</c:v>
                </c:pt>
                <c:pt idx="41">
                  <c:v>9</c:v>
                </c:pt>
                <c:pt idx="42">
                  <c:v>-12</c:v>
                </c:pt>
                <c:pt idx="43">
                  <c:v>20</c:v>
                </c:pt>
                <c:pt idx="44">
                  <c:v>-18</c:v>
                </c:pt>
                <c:pt idx="45">
                  <c:v>-14</c:v>
                </c:pt>
                <c:pt idx="46">
                  <c:v>-13</c:v>
                </c:pt>
                <c:pt idx="47">
                  <c:v>-19</c:v>
                </c:pt>
                <c:pt idx="48">
                  <c:v>-5</c:v>
                </c:pt>
                <c:pt idx="49">
                  <c:v>-20</c:v>
                </c:pt>
                <c:pt idx="50">
                  <c:v>0</c:v>
                </c:pt>
                <c:pt idx="51">
                  <c:v>8</c:v>
                </c:pt>
                <c:pt idx="52">
                  <c:v>6</c:v>
                </c:pt>
                <c:pt idx="53">
                  <c:v>-4</c:v>
                </c:pt>
                <c:pt idx="54">
                  <c:v>3</c:v>
                </c:pt>
                <c:pt idx="55">
                  <c:v>20</c:v>
                </c:pt>
                <c:pt idx="56">
                  <c:v>-4</c:v>
                </c:pt>
                <c:pt idx="57">
                  <c:v>14</c:v>
                </c:pt>
                <c:pt idx="58">
                  <c:v>12</c:v>
                </c:pt>
                <c:pt idx="59">
                  <c:v>10</c:v>
                </c:pt>
                <c:pt idx="60">
                  <c:v>-10</c:v>
                </c:pt>
                <c:pt idx="61">
                  <c:v>-12</c:v>
                </c:pt>
                <c:pt idx="62">
                  <c:v>1</c:v>
                </c:pt>
                <c:pt idx="63">
                  <c:v>-10</c:v>
                </c:pt>
                <c:pt idx="64">
                  <c:v>20</c:v>
                </c:pt>
                <c:pt idx="65">
                  <c:v>6</c:v>
                </c:pt>
                <c:pt idx="66">
                  <c:v>17</c:v>
                </c:pt>
                <c:pt idx="67">
                  <c:v>15</c:v>
                </c:pt>
                <c:pt idx="68">
                  <c:v>-12</c:v>
                </c:pt>
                <c:pt idx="69">
                  <c:v>3</c:v>
                </c:pt>
                <c:pt idx="70">
                  <c:v>-20</c:v>
                </c:pt>
                <c:pt idx="71">
                  <c:v>-8</c:v>
                </c:pt>
                <c:pt idx="72">
                  <c:v>17</c:v>
                </c:pt>
                <c:pt idx="73">
                  <c:v>-11</c:v>
                </c:pt>
                <c:pt idx="74">
                  <c:v>5</c:v>
                </c:pt>
                <c:pt idx="75">
                  <c:v>11</c:v>
                </c:pt>
                <c:pt idx="76">
                  <c:v>6</c:v>
                </c:pt>
                <c:pt idx="77">
                  <c:v>11</c:v>
                </c:pt>
                <c:pt idx="78">
                  <c:v>5</c:v>
                </c:pt>
                <c:pt idx="79">
                  <c:v>-3</c:v>
                </c:pt>
                <c:pt idx="80">
                  <c:v>-15</c:v>
                </c:pt>
                <c:pt idx="81">
                  <c:v>10</c:v>
                </c:pt>
                <c:pt idx="82">
                  <c:v>-14</c:v>
                </c:pt>
                <c:pt idx="83">
                  <c:v>-19</c:v>
                </c:pt>
                <c:pt idx="84">
                  <c:v>0</c:v>
                </c:pt>
                <c:pt idx="85">
                  <c:v>18</c:v>
                </c:pt>
                <c:pt idx="86">
                  <c:v>5</c:v>
                </c:pt>
                <c:pt idx="87">
                  <c:v>-10</c:v>
                </c:pt>
                <c:pt idx="88">
                  <c:v>12</c:v>
                </c:pt>
                <c:pt idx="89">
                  <c:v>7</c:v>
                </c:pt>
                <c:pt idx="90">
                  <c:v>4</c:v>
                </c:pt>
                <c:pt idx="91">
                  <c:v>0</c:v>
                </c:pt>
                <c:pt idx="92">
                  <c:v>14</c:v>
                </c:pt>
                <c:pt idx="93">
                  <c:v>-13</c:v>
                </c:pt>
                <c:pt idx="94">
                  <c:v>-15</c:v>
                </c:pt>
                <c:pt idx="95">
                  <c:v>16</c:v>
                </c:pt>
                <c:pt idx="96">
                  <c:v>-17</c:v>
                </c:pt>
                <c:pt idx="97">
                  <c:v>-1</c:v>
                </c:pt>
                <c:pt idx="98">
                  <c:v>-3</c:v>
                </c:pt>
                <c:pt idx="99">
                  <c:v>-11</c:v>
                </c:pt>
                <c:pt idx="100">
                  <c:v>12</c:v>
                </c:pt>
                <c:pt idx="101">
                  <c:v>-20</c:v>
                </c:pt>
                <c:pt idx="102">
                  <c:v>15</c:v>
                </c:pt>
                <c:pt idx="103">
                  <c:v>6</c:v>
                </c:pt>
                <c:pt idx="104">
                  <c:v>-10</c:v>
                </c:pt>
                <c:pt idx="105">
                  <c:v>-14</c:v>
                </c:pt>
                <c:pt idx="106">
                  <c:v>-13</c:v>
                </c:pt>
                <c:pt idx="107">
                  <c:v>4</c:v>
                </c:pt>
                <c:pt idx="108">
                  <c:v>-6</c:v>
                </c:pt>
                <c:pt idx="109">
                  <c:v>-20</c:v>
                </c:pt>
                <c:pt idx="110">
                  <c:v>8</c:v>
                </c:pt>
                <c:pt idx="111">
                  <c:v>1</c:v>
                </c:pt>
                <c:pt idx="112">
                  <c:v>0</c:v>
                </c:pt>
                <c:pt idx="113">
                  <c:v>12</c:v>
                </c:pt>
                <c:pt idx="114">
                  <c:v>17</c:v>
                </c:pt>
                <c:pt idx="115">
                  <c:v>2</c:v>
                </c:pt>
                <c:pt idx="116">
                  <c:v>-11</c:v>
                </c:pt>
                <c:pt idx="117">
                  <c:v>14</c:v>
                </c:pt>
                <c:pt idx="118">
                  <c:v>-18</c:v>
                </c:pt>
                <c:pt idx="119">
                  <c:v>-13</c:v>
                </c:pt>
                <c:pt idx="120">
                  <c:v>-17</c:v>
                </c:pt>
                <c:pt idx="121">
                  <c:v>18</c:v>
                </c:pt>
                <c:pt idx="122">
                  <c:v>8</c:v>
                </c:pt>
                <c:pt idx="123">
                  <c:v>-2</c:v>
                </c:pt>
                <c:pt idx="124">
                  <c:v>9</c:v>
                </c:pt>
                <c:pt idx="125">
                  <c:v>4</c:v>
                </c:pt>
                <c:pt idx="126">
                  <c:v>-8</c:v>
                </c:pt>
                <c:pt idx="127">
                  <c:v>1</c:v>
                </c:pt>
                <c:pt idx="128">
                  <c:v>17</c:v>
                </c:pt>
                <c:pt idx="129">
                  <c:v>-17</c:v>
                </c:pt>
                <c:pt idx="130">
                  <c:v>-5</c:v>
                </c:pt>
                <c:pt idx="131">
                  <c:v>-6</c:v>
                </c:pt>
                <c:pt idx="132">
                  <c:v>-10</c:v>
                </c:pt>
                <c:pt idx="133">
                  <c:v>6</c:v>
                </c:pt>
                <c:pt idx="134">
                  <c:v>-15</c:v>
                </c:pt>
                <c:pt idx="135">
                  <c:v>7</c:v>
                </c:pt>
                <c:pt idx="136">
                  <c:v>4</c:v>
                </c:pt>
                <c:pt idx="137">
                  <c:v>15</c:v>
                </c:pt>
                <c:pt idx="138">
                  <c:v>18</c:v>
                </c:pt>
                <c:pt idx="139">
                  <c:v>1</c:v>
                </c:pt>
                <c:pt idx="140">
                  <c:v>0</c:v>
                </c:pt>
                <c:pt idx="141">
                  <c:v>12</c:v>
                </c:pt>
                <c:pt idx="142">
                  <c:v>1</c:v>
                </c:pt>
                <c:pt idx="143">
                  <c:v>-10</c:v>
                </c:pt>
                <c:pt idx="144">
                  <c:v>-9</c:v>
                </c:pt>
                <c:pt idx="145">
                  <c:v>-13</c:v>
                </c:pt>
                <c:pt idx="146">
                  <c:v>-13</c:v>
                </c:pt>
                <c:pt idx="147">
                  <c:v>-3</c:v>
                </c:pt>
                <c:pt idx="148">
                  <c:v>-14</c:v>
                </c:pt>
                <c:pt idx="149">
                  <c:v>4</c:v>
                </c:pt>
                <c:pt idx="150">
                  <c:v>19</c:v>
                </c:pt>
                <c:pt idx="151">
                  <c:v>-17</c:v>
                </c:pt>
                <c:pt idx="152">
                  <c:v>-17</c:v>
                </c:pt>
                <c:pt idx="153">
                  <c:v>19</c:v>
                </c:pt>
                <c:pt idx="154">
                  <c:v>-20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02C5-4D6C-B0BC-260E6F156AA3}"/>
            </c:ext>
          </c:extLst>
        </c:ser>
        <c:ser>
          <c:idx val="31"/>
          <c:order val="31"/>
          <c:tx>
            <c:strRef>
              <c:f>'\2025\Аспирантура\Арена 1й класс\[анализ.xlsx]0,2 мм'!$AY$1</c:f>
              <c:strCache>
                <c:ptCount val="1"/>
                <c:pt idx="0">
                  <c:v>50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2">
                    <a:lumMod val="50000"/>
                  </a:schemeClr>
                </a:solidFill>
                <a:round/>
              </a:ln>
              <a:effectLst/>
            </c:spPr>
          </c:marker>
          <c:xVal>
            <c:strRef>
              <c:f>'\2025\Аспирантура\Арена 1й класс\[анализ.xlsx]0,2 мм'!$A$2:$A$157</c:f>
              <c:strCache>
                <c:ptCount val="156"/>
                <c:pt idx="0">
                  <c:v>а1</c:v>
                </c:pt>
                <c:pt idx="1">
                  <c:v>а2</c:v>
                </c:pt>
                <c:pt idx="2">
                  <c:v>а3</c:v>
                </c:pt>
                <c:pt idx="3">
                  <c:v>а4</c:v>
                </c:pt>
                <c:pt idx="4">
                  <c:v>а5</c:v>
                </c:pt>
                <c:pt idx="5">
                  <c:v>а6</c:v>
                </c:pt>
                <c:pt idx="6">
                  <c:v>а7</c:v>
                </c:pt>
                <c:pt idx="7">
                  <c:v>а8</c:v>
                </c:pt>
                <c:pt idx="8">
                  <c:v>а9</c:v>
                </c:pt>
                <c:pt idx="9">
                  <c:v>а10</c:v>
                </c:pt>
                <c:pt idx="10">
                  <c:v>а11</c:v>
                </c:pt>
                <c:pt idx="11">
                  <c:v>а12</c:v>
                </c:pt>
                <c:pt idx="12">
                  <c:v>а13</c:v>
                </c:pt>
                <c:pt idx="13">
                  <c:v>а14</c:v>
                </c:pt>
                <c:pt idx="14">
                  <c:v>а15</c:v>
                </c:pt>
                <c:pt idx="15">
                  <c:v>а16</c:v>
                </c:pt>
                <c:pt idx="16">
                  <c:v>а17</c:v>
                </c:pt>
                <c:pt idx="17">
                  <c:v>а18</c:v>
                </c:pt>
                <c:pt idx="18">
                  <c:v>а19</c:v>
                </c:pt>
                <c:pt idx="19">
                  <c:v>а20</c:v>
                </c:pt>
                <c:pt idx="20">
                  <c:v>а21</c:v>
                </c:pt>
                <c:pt idx="21">
                  <c:v>а22</c:v>
                </c:pt>
                <c:pt idx="22">
                  <c:v>а23</c:v>
                </c:pt>
                <c:pt idx="23">
                  <c:v>а24</c:v>
                </c:pt>
                <c:pt idx="24">
                  <c:v>а25</c:v>
                </c:pt>
                <c:pt idx="25">
                  <c:v>а26</c:v>
                </c:pt>
                <c:pt idx="26">
                  <c:v>а27</c:v>
                </c:pt>
                <c:pt idx="27">
                  <c:v>а28</c:v>
                </c:pt>
                <c:pt idx="28">
                  <c:v>а29</c:v>
                </c:pt>
                <c:pt idx="29">
                  <c:v>а30</c:v>
                </c:pt>
                <c:pt idx="30">
                  <c:v>а31</c:v>
                </c:pt>
                <c:pt idx="31">
                  <c:v>а32</c:v>
                </c:pt>
                <c:pt idx="32">
                  <c:v>а33</c:v>
                </c:pt>
                <c:pt idx="33">
                  <c:v>а34</c:v>
                </c:pt>
                <c:pt idx="34">
                  <c:v>а35</c:v>
                </c:pt>
                <c:pt idx="35">
                  <c:v>а36</c:v>
                </c:pt>
                <c:pt idx="36">
                  <c:v>а37</c:v>
                </c:pt>
                <c:pt idx="37">
                  <c:v>а38</c:v>
                </c:pt>
                <c:pt idx="38">
                  <c:v>а39</c:v>
                </c:pt>
                <c:pt idx="39">
                  <c:v>а40</c:v>
                </c:pt>
                <c:pt idx="40">
                  <c:v>а41</c:v>
                </c:pt>
                <c:pt idx="41">
                  <c:v>а42</c:v>
                </c:pt>
                <c:pt idx="42">
                  <c:v>а43</c:v>
                </c:pt>
                <c:pt idx="43">
                  <c:v>а44</c:v>
                </c:pt>
                <c:pt idx="44">
                  <c:v>а45</c:v>
                </c:pt>
                <c:pt idx="45">
                  <c:v>а46</c:v>
                </c:pt>
                <c:pt idx="46">
                  <c:v>а47</c:v>
                </c:pt>
                <c:pt idx="47">
                  <c:v>а48</c:v>
                </c:pt>
                <c:pt idx="48">
                  <c:v>а49</c:v>
                </c:pt>
                <c:pt idx="49">
                  <c:v>а50</c:v>
                </c:pt>
                <c:pt idx="50">
                  <c:v>а51</c:v>
                </c:pt>
                <c:pt idx="51">
                  <c:v>а52</c:v>
                </c:pt>
                <c:pt idx="52">
                  <c:v>а53</c:v>
                </c:pt>
                <c:pt idx="53">
                  <c:v>а54</c:v>
                </c:pt>
                <c:pt idx="54">
                  <c:v>а55</c:v>
                </c:pt>
                <c:pt idx="55">
                  <c:v>а56</c:v>
                </c:pt>
                <c:pt idx="56">
                  <c:v>а57</c:v>
                </c:pt>
                <c:pt idx="57">
                  <c:v>а58</c:v>
                </c:pt>
                <c:pt idx="58">
                  <c:v>а59</c:v>
                </c:pt>
                <c:pt idx="59">
                  <c:v>а60</c:v>
                </c:pt>
                <c:pt idx="60">
                  <c:v>а61</c:v>
                </c:pt>
                <c:pt idx="61">
                  <c:v>а62</c:v>
                </c:pt>
                <c:pt idx="62">
                  <c:v>а63</c:v>
                </c:pt>
                <c:pt idx="63">
                  <c:v>а64</c:v>
                </c:pt>
                <c:pt idx="64">
                  <c:v>а65</c:v>
                </c:pt>
                <c:pt idx="65">
                  <c:v>а66</c:v>
                </c:pt>
                <c:pt idx="66">
                  <c:v>а67</c:v>
                </c:pt>
                <c:pt idx="67">
                  <c:v>а68</c:v>
                </c:pt>
                <c:pt idx="68">
                  <c:v>а69</c:v>
                </c:pt>
                <c:pt idx="69">
                  <c:v>а70</c:v>
                </c:pt>
                <c:pt idx="70">
                  <c:v>а71</c:v>
                </c:pt>
                <c:pt idx="71">
                  <c:v>а72</c:v>
                </c:pt>
                <c:pt idx="72">
                  <c:v>а73</c:v>
                </c:pt>
                <c:pt idx="73">
                  <c:v>а74</c:v>
                </c:pt>
                <c:pt idx="74">
                  <c:v>а75</c:v>
                </c:pt>
                <c:pt idx="75">
                  <c:v>а76</c:v>
                </c:pt>
                <c:pt idx="76">
                  <c:v>а77</c:v>
                </c:pt>
                <c:pt idx="77">
                  <c:v>а78</c:v>
                </c:pt>
                <c:pt idx="78">
                  <c:v>а79</c:v>
                </c:pt>
                <c:pt idx="79">
                  <c:v>а80</c:v>
                </c:pt>
                <c:pt idx="80">
                  <c:v>а81</c:v>
                </c:pt>
                <c:pt idx="81">
                  <c:v>а82</c:v>
                </c:pt>
                <c:pt idx="82">
                  <c:v>а83</c:v>
                </c:pt>
                <c:pt idx="83">
                  <c:v>а84</c:v>
                </c:pt>
                <c:pt idx="84">
                  <c:v>а85</c:v>
                </c:pt>
                <c:pt idx="85">
                  <c:v>а86</c:v>
                </c:pt>
                <c:pt idx="86">
                  <c:v>а87</c:v>
                </c:pt>
                <c:pt idx="87">
                  <c:v>а88</c:v>
                </c:pt>
                <c:pt idx="88">
                  <c:v>а89</c:v>
                </c:pt>
                <c:pt idx="89">
                  <c:v>а90</c:v>
                </c:pt>
                <c:pt idx="90">
                  <c:v>а91</c:v>
                </c:pt>
                <c:pt idx="91">
                  <c:v>а92</c:v>
                </c:pt>
                <c:pt idx="92">
                  <c:v>а93</c:v>
                </c:pt>
                <c:pt idx="93">
                  <c:v>а94</c:v>
                </c:pt>
                <c:pt idx="94">
                  <c:v>а95</c:v>
                </c:pt>
                <c:pt idx="95">
                  <c:v>а96</c:v>
                </c:pt>
                <c:pt idx="96">
                  <c:v>а97</c:v>
                </c:pt>
                <c:pt idx="97">
                  <c:v>а98</c:v>
                </c:pt>
                <c:pt idx="98">
                  <c:v>а99</c:v>
                </c:pt>
                <c:pt idx="99">
                  <c:v>а100</c:v>
                </c:pt>
                <c:pt idx="100">
                  <c:v>а101</c:v>
                </c:pt>
                <c:pt idx="101">
                  <c:v>а102</c:v>
                </c:pt>
                <c:pt idx="102">
                  <c:v>а103</c:v>
                </c:pt>
                <c:pt idx="103">
                  <c:v>а104</c:v>
                </c:pt>
                <c:pt idx="104">
                  <c:v>а105</c:v>
                </c:pt>
                <c:pt idx="105">
                  <c:v>а106</c:v>
                </c:pt>
                <c:pt idx="106">
                  <c:v>а107</c:v>
                </c:pt>
                <c:pt idx="107">
                  <c:v>а108</c:v>
                </c:pt>
                <c:pt idx="108">
                  <c:v>а109</c:v>
                </c:pt>
                <c:pt idx="109">
                  <c:v>а110</c:v>
                </c:pt>
                <c:pt idx="110">
                  <c:v>а111</c:v>
                </c:pt>
                <c:pt idx="111">
                  <c:v>а112</c:v>
                </c:pt>
                <c:pt idx="112">
                  <c:v>а113</c:v>
                </c:pt>
                <c:pt idx="113">
                  <c:v>а114</c:v>
                </c:pt>
                <c:pt idx="114">
                  <c:v>а115</c:v>
                </c:pt>
                <c:pt idx="115">
                  <c:v>а116</c:v>
                </c:pt>
                <c:pt idx="116">
                  <c:v>а117</c:v>
                </c:pt>
                <c:pt idx="117">
                  <c:v>а118</c:v>
                </c:pt>
                <c:pt idx="118">
                  <c:v>а119</c:v>
                </c:pt>
                <c:pt idx="119">
                  <c:v>а120</c:v>
                </c:pt>
                <c:pt idx="120">
                  <c:v>а121</c:v>
                </c:pt>
                <c:pt idx="121">
                  <c:v>а122</c:v>
                </c:pt>
                <c:pt idx="122">
                  <c:v>а123</c:v>
                </c:pt>
                <c:pt idx="123">
                  <c:v>а124</c:v>
                </c:pt>
                <c:pt idx="124">
                  <c:v>а125</c:v>
                </c:pt>
                <c:pt idx="125">
                  <c:v>а126</c:v>
                </c:pt>
                <c:pt idx="126">
                  <c:v>а127</c:v>
                </c:pt>
                <c:pt idx="127">
                  <c:v>а128</c:v>
                </c:pt>
                <c:pt idx="128">
                  <c:v>а129</c:v>
                </c:pt>
                <c:pt idx="129">
                  <c:v>а130</c:v>
                </c:pt>
                <c:pt idx="130">
                  <c:v>а131</c:v>
                </c:pt>
                <c:pt idx="131">
                  <c:v>а132</c:v>
                </c:pt>
                <c:pt idx="132">
                  <c:v>а133</c:v>
                </c:pt>
                <c:pt idx="133">
                  <c:v>а134</c:v>
                </c:pt>
                <c:pt idx="134">
                  <c:v>а135</c:v>
                </c:pt>
                <c:pt idx="135">
                  <c:v>а136</c:v>
                </c:pt>
                <c:pt idx="136">
                  <c:v>а137</c:v>
                </c:pt>
                <c:pt idx="137">
                  <c:v>а138</c:v>
                </c:pt>
                <c:pt idx="138">
                  <c:v>а139</c:v>
                </c:pt>
                <c:pt idx="139">
                  <c:v>а140</c:v>
                </c:pt>
                <c:pt idx="140">
                  <c:v>а141</c:v>
                </c:pt>
                <c:pt idx="141">
                  <c:v>а142</c:v>
                </c:pt>
                <c:pt idx="142">
                  <c:v>а143</c:v>
                </c:pt>
                <c:pt idx="143">
                  <c:v>а144</c:v>
                </c:pt>
                <c:pt idx="144">
                  <c:v>а145</c:v>
                </c:pt>
                <c:pt idx="145">
                  <c:v>а146</c:v>
                </c:pt>
                <c:pt idx="146">
                  <c:v>а147</c:v>
                </c:pt>
                <c:pt idx="147">
                  <c:v>а148</c:v>
                </c:pt>
                <c:pt idx="148">
                  <c:v>а149</c:v>
                </c:pt>
                <c:pt idx="149">
                  <c:v>а150</c:v>
                </c:pt>
                <c:pt idx="150">
                  <c:v>а151</c:v>
                </c:pt>
                <c:pt idx="151">
                  <c:v>а152</c:v>
                </c:pt>
                <c:pt idx="152">
                  <c:v>а153</c:v>
                </c:pt>
                <c:pt idx="153">
                  <c:v>а154</c:v>
                </c:pt>
                <c:pt idx="154">
                  <c:v>а155</c:v>
                </c:pt>
                <c:pt idx="155">
                  <c:v>а156</c:v>
                </c:pt>
              </c:strCache>
            </c:strRef>
          </c:xVal>
          <c:yVal>
            <c:numRef>
              <c:f>'\2025\Аспирантура\Арена 1й класс\[анализ.xlsx]0,2 мм'!$AY$2:$AY$157</c:f>
              <c:numCache>
                <c:formatCode>General</c:formatCode>
                <c:ptCount val="156"/>
                <c:pt idx="0">
                  <c:v>-4</c:v>
                </c:pt>
                <c:pt idx="1">
                  <c:v>15</c:v>
                </c:pt>
                <c:pt idx="2">
                  <c:v>-18</c:v>
                </c:pt>
                <c:pt idx="3">
                  <c:v>-6</c:v>
                </c:pt>
                <c:pt idx="4">
                  <c:v>0</c:v>
                </c:pt>
                <c:pt idx="5">
                  <c:v>13</c:v>
                </c:pt>
                <c:pt idx="6">
                  <c:v>19</c:v>
                </c:pt>
                <c:pt idx="7">
                  <c:v>-5</c:v>
                </c:pt>
                <c:pt idx="8">
                  <c:v>4</c:v>
                </c:pt>
                <c:pt idx="9">
                  <c:v>-10</c:v>
                </c:pt>
                <c:pt idx="10">
                  <c:v>3</c:v>
                </c:pt>
                <c:pt idx="11">
                  <c:v>-8</c:v>
                </c:pt>
                <c:pt idx="12">
                  <c:v>-4</c:v>
                </c:pt>
                <c:pt idx="13">
                  <c:v>-19</c:v>
                </c:pt>
                <c:pt idx="14">
                  <c:v>1</c:v>
                </c:pt>
                <c:pt idx="15">
                  <c:v>-3</c:v>
                </c:pt>
                <c:pt idx="16">
                  <c:v>12</c:v>
                </c:pt>
                <c:pt idx="17">
                  <c:v>15</c:v>
                </c:pt>
                <c:pt idx="18">
                  <c:v>-7</c:v>
                </c:pt>
                <c:pt idx="19">
                  <c:v>18</c:v>
                </c:pt>
                <c:pt idx="20">
                  <c:v>-7</c:v>
                </c:pt>
                <c:pt idx="21">
                  <c:v>16</c:v>
                </c:pt>
                <c:pt idx="22">
                  <c:v>3</c:v>
                </c:pt>
                <c:pt idx="23">
                  <c:v>-20</c:v>
                </c:pt>
                <c:pt idx="24">
                  <c:v>5</c:v>
                </c:pt>
                <c:pt idx="25">
                  <c:v>14</c:v>
                </c:pt>
                <c:pt idx="26">
                  <c:v>8</c:v>
                </c:pt>
                <c:pt idx="27">
                  <c:v>18</c:v>
                </c:pt>
                <c:pt idx="28">
                  <c:v>4</c:v>
                </c:pt>
                <c:pt idx="29">
                  <c:v>-3</c:v>
                </c:pt>
                <c:pt idx="30">
                  <c:v>-17</c:v>
                </c:pt>
                <c:pt idx="31">
                  <c:v>9</c:v>
                </c:pt>
                <c:pt idx="32">
                  <c:v>12</c:v>
                </c:pt>
                <c:pt idx="33">
                  <c:v>-4</c:v>
                </c:pt>
                <c:pt idx="34">
                  <c:v>-3</c:v>
                </c:pt>
                <c:pt idx="35">
                  <c:v>8</c:v>
                </c:pt>
                <c:pt idx="36">
                  <c:v>-12</c:v>
                </c:pt>
                <c:pt idx="37">
                  <c:v>-14</c:v>
                </c:pt>
                <c:pt idx="38">
                  <c:v>13</c:v>
                </c:pt>
                <c:pt idx="39">
                  <c:v>12</c:v>
                </c:pt>
                <c:pt idx="40">
                  <c:v>11</c:v>
                </c:pt>
                <c:pt idx="41">
                  <c:v>-8</c:v>
                </c:pt>
                <c:pt idx="42">
                  <c:v>18</c:v>
                </c:pt>
                <c:pt idx="43">
                  <c:v>-12</c:v>
                </c:pt>
                <c:pt idx="44">
                  <c:v>-20</c:v>
                </c:pt>
                <c:pt idx="45">
                  <c:v>-9</c:v>
                </c:pt>
                <c:pt idx="46">
                  <c:v>20</c:v>
                </c:pt>
                <c:pt idx="47">
                  <c:v>5</c:v>
                </c:pt>
                <c:pt idx="48">
                  <c:v>-17</c:v>
                </c:pt>
                <c:pt idx="49">
                  <c:v>-13</c:v>
                </c:pt>
                <c:pt idx="50">
                  <c:v>-14</c:v>
                </c:pt>
                <c:pt idx="51">
                  <c:v>-8</c:v>
                </c:pt>
                <c:pt idx="52">
                  <c:v>16</c:v>
                </c:pt>
                <c:pt idx="53">
                  <c:v>-3</c:v>
                </c:pt>
                <c:pt idx="54">
                  <c:v>-9</c:v>
                </c:pt>
                <c:pt idx="55">
                  <c:v>14</c:v>
                </c:pt>
                <c:pt idx="56">
                  <c:v>17</c:v>
                </c:pt>
                <c:pt idx="57">
                  <c:v>12</c:v>
                </c:pt>
                <c:pt idx="58">
                  <c:v>12</c:v>
                </c:pt>
                <c:pt idx="59">
                  <c:v>16</c:v>
                </c:pt>
                <c:pt idx="60">
                  <c:v>-1</c:v>
                </c:pt>
                <c:pt idx="61">
                  <c:v>-17</c:v>
                </c:pt>
                <c:pt idx="62">
                  <c:v>19</c:v>
                </c:pt>
                <c:pt idx="63">
                  <c:v>17</c:v>
                </c:pt>
                <c:pt idx="64">
                  <c:v>16</c:v>
                </c:pt>
                <c:pt idx="65">
                  <c:v>-6</c:v>
                </c:pt>
                <c:pt idx="66">
                  <c:v>1</c:v>
                </c:pt>
                <c:pt idx="67">
                  <c:v>0</c:v>
                </c:pt>
                <c:pt idx="68">
                  <c:v>-6</c:v>
                </c:pt>
                <c:pt idx="69">
                  <c:v>13</c:v>
                </c:pt>
                <c:pt idx="70">
                  <c:v>-5</c:v>
                </c:pt>
                <c:pt idx="71">
                  <c:v>-10</c:v>
                </c:pt>
                <c:pt idx="72">
                  <c:v>5</c:v>
                </c:pt>
                <c:pt idx="73">
                  <c:v>10</c:v>
                </c:pt>
                <c:pt idx="74">
                  <c:v>-12</c:v>
                </c:pt>
                <c:pt idx="75">
                  <c:v>15</c:v>
                </c:pt>
                <c:pt idx="76">
                  <c:v>-9</c:v>
                </c:pt>
                <c:pt idx="77">
                  <c:v>-13</c:v>
                </c:pt>
                <c:pt idx="78">
                  <c:v>-4</c:v>
                </c:pt>
                <c:pt idx="79">
                  <c:v>5</c:v>
                </c:pt>
                <c:pt idx="80">
                  <c:v>-8</c:v>
                </c:pt>
                <c:pt idx="81">
                  <c:v>19</c:v>
                </c:pt>
                <c:pt idx="82">
                  <c:v>10</c:v>
                </c:pt>
                <c:pt idx="83">
                  <c:v>-2</c:v>
                </c:pt>
                <c:pt idx="84">
                  <c:v>3</c:v>
                </c:pt>
                <c:pt idx="85">
                  <c:v>15</c:v>
                </c:pt>
                <c:pt idx="86">
                  <c:v>8</c:v>
                </c:pt>
                <c:pt idx="87">
                  <c:v>1</c:v>
                </c:pt>
                <c:pt idx="88">
                  <c:v>0</c:v>
                </c:pt>
                <c:pt idx="89">
                  <c:v>7</c:v>
                </c:pt>
                <c:pt idx="90">
                  <c:v>17</c:v>
                </c:pt>
                <c:pt idx="91">
                  <c:v>10</c:v>
                </c:pt>
                <c:pt idx="92">
                  <c:v>-1</c:v>
                </c:pt>
                <c:pt idx="93">
                  <c:v>19</c:v>
                </c:pt>
                <c:pt idx="94">
                  <c:v>7</c:v>
                </c:pt>
                <c:pt idx="95">
                  <c:v>-15</c:v>
                </c:pt>
                <c:pt idx="96">
                  <c:v>5</c:v>
                </c:pt>
                <c:pt idx="97">
                  <c:v>20</c:v>
                </c:pt>
                <c:pt idx="98">
                  <c:v>11</c:v>
                </c:pt>
                <c:pt idx="99">
                  <c:v>-19</c:v>
                </c:pt>
                <c:pt idx="100">
                  <c:v>-6</c:v>
                </c:pt>
                <c:pt idx="101">
                  <c:v>10</c:v>
                </c:pt>
                <c:pt idx="102">
                  <c:v>-2</c:v>
                </c:pt>
                <c:pt idx="103">
                  <c:v>19</c:v>
                </c:pt>
                <c:pt idx="104">
                  <c:v>7</c:v>
                </c:pt>
                <c:pt idx="105">
                  <c:v>-17</c:v>
                </c:pt>
                <c:pt idx="106">
                  <c:v>5</c:v>
                </c:pt>
                <c:pt idx="107">
                  <c:v>-10</c:v>
                </c:pt>
                <c:pt idx="108">
                  <c:v>-5</c:v>
                </c:pt>
                <c:pt idx="109">
                  <c:v>-1</c:v>
                </c:pt>
                <c:pt idx="110">
                  <c:v>-15</c:v>
                </c:pt>
                <c:pt idx="111">
                  <c:v>15</c:v>
                </c:pt>
                <c:pt idx="112">
                  <c:v>8</c:v>
                </c:pt>
                <c:pt idx="113">
                  <c:v>5</c:v>
                </c:pt>
                <c:pt idx="114">
                  <c:v>-11</c:v>
                </c:pt>
                <c:pt idx="115">
                  <c:v>19</c:v>
                </c:pt>
                <c:pt idx="116">
                  <c:v>14</c:v>
                </c:pt>
                <c:pt idx="117">
                  <c:v>-9</c:v>
                </c:pt>
                <c:pt idx="118">
                  <c:v>-7</c:v>
                </c:pt>
                <c:pt idx="119">
                  <c:v>5</c:v>
                </c:pt>
                <c:pt idx="120">
                  <c:v>0</c:v>
                </c:pt>
                <c:pt idx="121">
                  <c:v>7</c:v>
                </c:pt>
                <c:pt idx="122">
                  <c:v>-13</c:v>
                </c:pt>
                <c:pt idx="123">
                  <c:v>-6</c:v>
                </c:pt>
                <c:pt idx="124">
                  <c:v>18</c:v>
                </c:pt>
                <c:pt idx="125">
                  <c:v>14</c:v>
                </c:pt>
                <c:pt idx="126">
                  <c:v>6</c:v>
                </c:pt>
                <c:pt idx="127">
                  <c:v>7</c:v>
                </c:pt>
                <c:pt idx="128">
                  <c:v>-8</c:v>
                </c:pt>
                <c:pt idx="129">
                  <c:v>3</c:v>
                </c:pt>
                <c:pt idx="130">
                  <c:v>15</c:v>
                </c:pt>
                <c:pt idx="131">
                  <c:v>-17</c:v>
                </c:pt>
                <c:pt idx="132">
                  <c:v>-2</c:v>
                </c:pt>
                <c:pt idx="133">
                  <c:v>16</c:v>
                </c:pt>
                <c:pt idx="134">
                  <c:v>-7</c:v>
                </c:pt>
                <c:pt idx="135">
                  <c:v>-5</c:v>
                </c:pt>
                <c:pt idx="136">
                  <c:v>0</c:v>
                </c:pt>
                <c:pt idx="137">
                  <c:v>10</c:v>
                </c:pt>
                <c:pt idx="138">
                  <c:v>-1</c:v>
                </c:pt>
                <c:pt idx="139">
                  <c:v>-12</c:v>
                </c:pt>
                <c:pt idx="140">
                  <c:v>-2</c:v>
                </c:pt>
                <c:pt idx="141">
                  <c:v>-7</c:v>
                </c:pt>
                <c:pt idx="142">
                  <c:v>16</c:v>
                </c:pt>
                <c:pt idx="143">
                  <c:v>-9</c:v>
                </c:pt>
                <c:pt idx="144">
                  <c:v>15</c:v>
                </c:pt>
                <c:pt idx="145">
                  <c:v>-16</c:v>
                </c:pt>
                <c:pt idx="146">
                  <c:v>3</c:v>
                </c:pt>
                <c:pt idx="147">
                  <c:v>14</c:v>
                </c:pt>
                <c:pt idx="148">
                  <c:v>4</c:v>
                </c:pt>
                <c:pt idx="149">
                  <c:v>-2</c:v>
                </c:pt>
                <c:pt idx="150">
                  <c:v>8</c:v>
                </c:pt>
                <c:pt idx="151">
                  <c:v>6</c:v>
                </c:pt>
                <c:pt idx="152">
                  <c:v>-15</c:v>
                </c:pt>
                <c:pt idx="153">
                  <c:v>-14</c:v>
                </c:pt>
                <c:pt idx="154">
                  <c:v>-1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B-02C5-4D6C-B0BC-260E6F156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77408512"/>
        <c:axId val="-977411232"/>
      </c:scatterChart>
      <c:catAx>
        <c:axId val="-97740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77411232"/>
        <c:crosses val="autoZero"/>
        <c:auto val="1"/>
        <c:lblAlgn val="ctr"/>
        <c:lblOffset val="100"/>
        <c:noMultiLvlLbl val="1"/>
      </c:catAx>
      <c:valAx>
        <c:axId val="-97741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7740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baseline="0" smtClean="0">
                <a:effectLst/>
              </a:rPr>
              <a:t>Невязки нивелирных линий</a:t>
            </a:r>
            <a:endParaRPr lang="ru-RU"/>
          </a:p>
        </c:rich>
      </c:tx>
      <c:layout>
        <c:manualLayout>
          <c:xMode val="edge"/>
          <c:yMode val="edge"/>
          <c:x val="0.40903511354999256"/>
          <c:y val="4.5096196934736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6683765000790355E-2"/>
          <c:y val="0.15930365185833253"/>
          <c:w val="0.9093741430645137"/>
          <c:h val="0.54072115565573775"/>
        </c:manualLayout>
      </c:layout>
      <c:lineChart>
        <c:grouping val="standard"/>
        <c:varyColors val="0"/>
        <c:ser>
          <c:idx val="0"/>
          <c:order val="0"/>
          <c:tx>
            <c:strRef>
              <c:f>модель!$W$28</c:f>
              <c:strCache>
                <c:ptCount val="1"/>
                <c:pt idx="0">
                  <c:v>0.3√n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модель!$W$29:$W$79</c:f>
              <c:numCache>
                <c:formatCode>0.0</c:formatCode>
                <c:ptCount val="51"/>
                <c:pt idx="0">
                  <c:v>1.2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1.2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  <c:pt idx="10">
                  <c:v>1.2</c:v>
                </c:pt>
                <c:pt idx="11">
                  <c:v>1.2</c:v>
                </c:pt>
                <c:pt idx="12">
                  <c:v>1.2</c:v>
                </c:pt>
                <c:pt idx="13">
                  <c:v>1.2</c:v>
                </c:pt>
                <c:pt idx="14">
                  <c:v>1.2</c:v>
                </c:pt>
                <c:pt idx="15">
                  <c:v>1.2</c:v>
                </c:pt>
                <c:pt idx="16">
                  <c:v>1.2</c:v>
                </c:pt>
                <c:pt idx="17">
                  <c:v>1.2</c:v>
                </c:pt>
                <c:pt idx="18">
                  <c:v>1.2</c:v>
                </c:pt>
                <c:pt idx="19">
                  <c:v>1.2</c:v>
                </c:pt>
                <c:pt idx="20">
                  <c:v>1.2</c:v>
                </c:pt>
                <c:pt idx="21">
                  <c:v>1.2</c:v>
                </c:pt>
                <c:pt idx="22">
                  <c:v>1.2</c:v>
                </c:pt>
                <c:pt idx="23">
                  <c:v>1.2</c:v>
                </c:pt>
                <c:pt idx="24">
                  <c:v>1.2</c:v>
                </c:pt>
                <c:pt idx="25">
                  <c:v>1.2</c:v>
                </c:pt>
                <c:pt idx="26">
                  <c:v>1.2</c:v>
                </c:pt>
                <c:pt idx="27">
                  <c:v>1.2</c:v>
                </c:pt>
                <c:pt idx="28">
                  <c:v>1.2</c:v>
                </c:pt>
                <c:pt idx="29">
                  <c:v>1.2</c:v>
                </c:pt>
                <c:pt idx="30">
                  <c:v>1.2</c:v>
                </c:pt>
                <c:pt idx="31">
                  <c:v>1.2</c:v>
                </c:pt>
                <c:pt idx="32">
                  <c:v>1.2</c:v>
                </c:pt>
                <c:pt idx="33">
                  <c:v>1.2</c:v>
                </c:pt>
                <c:pt idx="34">
                  <c:v>1.2</c:v>
                </c:pt>
                <c:pt idx="35">
                  <c:v>1.2</c:v>
                </c:pt>
                <c:pt idx="36">
                  <c:v>1.2</c:v>
                </c:pt>
                <c:pt idx="37">
                  <c:v>1.2</c:v>
                </c:pt>
                <c:pt idx="38">
                  <c:v>1.2</c:v>
                </c:pt>
                <c:pt idx="39">
                  <c:v>1.2</c:v>
                </c:pt>
                <c:pt idx="40">
                  <c:v>1.2</c:v>
                </c:pt>
                <c:pt idx="41">
                  <c:v>1.2</c:v>
                </c:pt>
                <c:pt idx="42">
                  <c:v>1.2</c:v>
                </c:pt>
                <c:pt idx="43">
                  <c:v>1.2</c:v>
                </c:pt>
                <c:pt idx="44">
                  <c:v>1.2</c:v>
                </c:pt>
                <c:pt idx="45">
                  <c:v>1.2</c:v>
                </c:pt>
                <c:pt idx="46">
                  <c:v>1.2</c:v>
                </c:pt>
                <c:pt idx="47">
                  <c:v>1.2</c:v>
                </c:pt>
                <c:pt idx="48">
                  <c:v>1.2</c:v>
                </c:pt>
                <c:pt idx="49">
                  <c:v>1.2</c:v>
                </c:pt>
                <c:pt idx="50">
                  <c:v>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30-48D9-89CE-38D6E28E96E5}"/>
            </c:ext>
          </c:extLst>
        </c:ser>
        <c:ser>
          <c:idx val="1"/>
          <c:order val="1"/>
          <c:tx>
            <c:strRef>
              <c:f>модель!$X$28</c:f>
              <c:strCache>
                <c:ptCount val="1"/>
                <c:pt idx="0">
                  <c:v>-0.3√n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модель!$X$29:$X$79</c:f>
              <c:numCache>
                <c:formatCode>0.0</c:formatCode>
                <c:ptCount val="51"/>
                <c:pt idx="0">
                  <c:v>-1.2</c:v>
                </c:pt>
                <c:pt idx="1">
                  <c:v>-1.2</c:v>
                </c:pt>
                <c:pt idx="2">
                  <c:v>-1.2</c:v>
                </c:pt>
                <c:pt idx="3">
                  <c:v>-1.2</c:v>
                </c:pt>
                <c:pt idx="4">
                  <c:v>-1.2</c:v>
                </c:pt>
                <c:pt idx="5">
                  <c:v>-1.2</c:v>
                </c:pt>
                <c:pt idx="6">
                  <c:v>-1.2</c:v>
                </c:pt>
                <c:pt idx="7">
                  <c:v>-1.2</c:v>
                </c:pt>
                <c:pt idx="8">
                  <c:v>-1.2</c:v>
                </c:pt>
                <c:pt idx="9">
                  <c:v>-1.2</c:v>
                </c:pt>
                <c:pt idx="10">
                  <c:v>-1.2</c:v>
                </c:pt>
                <c:pt idx="11">
                  <c:v>-1.2</c:v>
                </c:pt>
                <c:pt idx="12">
                  <c:v>-1.2</c:v>
                </c:pt>
                <c:pt idx="13">
                  <c:v>-1.2</c:v>
                </c:pt>
                <c:pt idx="14">
                  <c:v>-1.2</c:v>
                </c:pt>
                <c:pt idx="15">
                  <c:v>-1.2</c:v>
                </c:pt>
                <c:pt idx="16">
                  <c:v>-1.2</c:v>
                </c:pt>
                <c:pt idx="17">
                  <c:v>-1.2</c:v>
                </c:pt>
                <c:pt idx="18">
                  <c:v>-1.2</c:v>
                </c:pt>
                <c:pt idx="19">
                  <c:v>-1.2</c:v>
                </c:pt>
                <c:pt idx="20">
                  <c:v>-1.2</c:v>
                </c:pt>
                <c:pt idx="21">
                  <c:v>-1.2</c:v>
                </c:pt>
                <c:pt idx="22">
                  <c:v>-1.2</c:v>
                </c:pt>
                <c:pt idx="23">
                  <c:v>-1.2</c:v>
                </c:pt>
                <c:pt idx="24">
                  <c:v>-1.2</c:v>
                </c:pt>
                <c:pt idx="25">
                  <c:v>-1.2</c:v>
                </c:pt>
                <c:pt idx="26">
                  <c:v>-1.2</c:v>
                </c:pt>
                <c:pt idx="27">
                  <c:v>-1.2</c:v>
                </c:pt>
                <c:pt idx="28">
                  <c:v>-1.2</c:v>
                </c:pt>
                <c:pt idx="29">
                  <c:v>-1.2</c:v>
                </c:pt>
                <c:pt idx="30">
                  <c:v>-1.2</c:v>
                </c:pt>
                <c:pt idx="31">
                  <c:v>-1.2</c:v>
                </c:pt>
                <c:pt idx="32">
                  <c:v>-1.2</c:v>
                </c:pt>
                <c:pt idx="33">
                  <c:v>-1.2</c:v>
                </c:pt>
                <c:pt idx="34">
                  <c:v>-1.2</c:v>
                </c:pt>
                <c:pt idx="35">
                  <c:v>-1.2</c:v>
                </c:pt>
                <c:pt idx="36">
                  <c:v>-1.2</c:v>
                </c:pt>
                <c:pt idx="37">
                  <c:v>-1.2</c:v>
                </c:pt>
                <c:pt idx="38">
                  <c:v>-1.2</c:v>
                </c:pt>
                <c:pt idx="39">
                  <c:v>-1.2</c:v>
                </c:pt>
                <c:pt idx="40">
                  <c:v>-1.2</c:v>
                </c:pt>
                <c:pt idx="41">
                  <c:v>-1.2</c:v>
                </c:pt>
                <c:pt idx="42">
                  <c:v>-1.2</c:v>
                </c:pt>
                <c:pt idx="43">
                  <c:v>-1.2</c:v>
                </c:pt>
                <c:pt idx="44">
                  <c:v>-1.2</c:v>
                </c:pt>
                <c:pt idx="45">
                  <c:v>-1.2</c:v>
                </c:pt>
                <c:pt idx="46">
                  <c:v>-1.2</c:v>
                </c:pt>
                <c:pt idx="47">
                  <c:v>-1.2</c:v>
                </c:pt>
                <c:pt idx="48">
                  <c:v>-1.2</c:v>
                </c:pt>
                <c:pt idx="49">
                  <c:v>-1.2</c:v>
                </c:pt>
                <c:pt idx="50">
                  <c:v>-1.2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30-48D9-89CE-38D6E28E96E5}"/>
            </c:ext>
          </c:extLst>
        </c:ser>
        <c:ser>
          <c:idx val="3"/>
          <c:order val="3"/>
          <c:tx>
            <c:strRef>
              <c:f>модель!$Y$28</c:f>
              <c:strCache>
                <c:ptCount val="1"/>
                <c:pt idx="0">
                  <c:v>0.5√n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модель!$Y$29:$Y$79</c:f>
              <c:numCache>
                <c:formatCode>0.0</c:formatCode>
                <c:ptCount val="51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1.9</c:v>
                </c:pt>
                <c:pt idx="6">
                  <c:v>1.9</c:v>
                </c:pt>
                <c:pt idx="7">
                  <c:v>1.9</c:v>
                </c:pt>
                <c:pt idx="8">
                  <c:v>1.9</c:v>
                </c:pt>
                <c:pt idx="9">
                  <c:v>1.9</c:v>
                </c:pt>
                <c:pt idx="10">
                  <c:v>1.9</c:v>
                </c:pt>
                <c:pt idx="11">
                  <c:v>1.9</c:v>
                </c:pt>
                <c:pt idx="12">
                  <c:v>1.9</c:v>
                </c:pt>
                <c:pt idx="13">
                  <c:v>1.9</c:v>
                </c:pt>
                <c:pt idx="14">
                  <c:v>1.9</c:v>
                </c:pt>
                <c:pt idx="15">
                  <c:v>1.9</c:v>
                </c:pt>
                <c:pt idx="16">
                  <c:v>1.9</c:v>
                </c:pt>
                <c:pt idx="17">
                  <c:v>1.9</c:v>
                </c:pt>
                <c:pt idx="18">
                  <c:v>1.9</c:v>
                </c:pt>
                <c:pt idx="19">
                  <c:v>1.9</c:v>
                </c:pt>
                <c:pt idx="20">
                  <c:v>1.9</c:v>
                </c:pt>
                <c:pt idx="21">
                  <c:v>1.9</c:v>
                </c:pt>
                <c:pt idx="22">
                  <c:v>1.9</c:v>
                </c:pt>
                <c:pt idx="23">
                  <c:v>1.9</c:v>
                </c:pt>
                <c:pt idx="24">
                  <c:v>1.9</c:v>
                </c:pt>
                <c:pt idx="25">
                  <c:v>1.9</c:v>
                </c:pt>
                <c:pt idx="26">
                  <c:v>1.9</c:v>
                </c:pt>
                <c:pt idx="27">
                  <c:v>1.9</c:v>
                </c:pt>
                <c:pt idx="28">
                  <c:v>1.9</c:v>
                </c:pt>
                <c:pt idx="29">
                  <c:v>1.9</c:v>
                </c:pt>
                <c:pt idx="30">
                  <c:v>1.9</c:v>
                </c:pt>
                <c:pt idx="31">
                  <c:v>1.9</c:v>
                </c:pt>
                <c:pt idx="32">
                  <c:v>1.9</c:v>
                </c:pt>
                <c:pt idx="33">
                  <c:v>1.9</c:v>
                </c:pt>
                <c:pt idx="34">
                  <c:v>1.9</c:v>
                </c:pt>
                <c:pt idx="35">
                  <c:v>1.9</c:v>
                </c:pt>
                <c:pt idx="36">
                  <c:v>1.9</c:v>
                </c:pt>
                <c:pt idx="37">
                  <c:v>1.9</c:v>
                </c:pt>
                <c:pt idx="38">
                  <c:v>1.9</c:v>
                </c:pt>
                <c:pt idx="39">
                  <c:v>1.9</c:v>
                </c:pt>
                <c:pt idx="40">
                  <c:v>1.9</c:v>
                </c:pt>
                <c:pt idx="41">
                  <c:v>1.9</c:v>
                </c:pt>
                <c:pt idx="42">
                  <c:v>1.9</c:v>
                </c:pt>
                <c:pt idx="43">
                  <c:v>1.9</c:v>
                </c:pt>
                <c:pt idx="44">
                  <c:v>1.9</c:v>
                </c:pt>
                <c:pt idx="45">
                  <c:v>1.9</c:v>
                </c:pt>
                <c:pt idx="46">
                  <c:v>1.9</c:v>
                </c:pt>
                <c:pt idx="47">
                  <c:v>1.9</c:v>
                </c:pt>
                <c:pt idx="48">
                  <c:v>1.9</c:v>
                </c:pt>
                <c:pt idx="49">
                  <c:v>1.9</c:v>
                </c:pt>
                <c:pt idx="50">
                  <c:v>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730-48D9-89CE-38D6E28E96E5}"/>
            </c:ext>
          </c:extLst>
        </c:ser>
        <c:ser>
          <c:idx val="4"/>
          <c:order val="4"/>
          <c:tx>
            <c:strRef>
              <c:f>модель!$Z$28</c:f>
              <c:strCache>
                <c:ptCount val="1"/>
                <c:pt idx="0">
                  <c:v>-0.5√n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модель!$Z$29:$Z$79</c:f>
              <c:numCache>
                <c:formatCode>0.0</c:formatCode>
                <c:ptCount val="51"/>
                <c:pt idx="0">
                  <c:v>-1.9</c:v>
                </c:pt>
                <c:pt idx="1">
                  <c:v>-1.9</c:v>
                </c:pt>
                <c:pt idx="2">
                  <c:v>-1.9</c:v>
                </c:pt>
                <c:pt idx="3">
                  <c:v>-1.9</c:v>
                </c:pt>
                <c:pt idx="4">
                  <c:v>-1.9</c:v>
                </c:pt>
                <c:pt idx="5">
                  <c:v>-1.9</c:v>
                </c:pt>
                <c:pt idx="6">
                  <c:v>-1.9</c:v>
                </c:pt>
                <c:pt idx="7">
                  <c:v>-1.9</c:v>
                </c:pt>
                <c:pt idx="8">
                  <c:v>-1.9</c:v>
                </c:pt>
                <c:pt idx="9">
                  <c:v>-1.9</c:v>
                </c:pt>
                <c:pt idx="10">
                  <c:v>-1.9</c:v>
                </c:pt>
                <c:pt idx="11">
                  <c:v>-1.9</c:v>
                </c:pt>
                <c:pt idx="12">
                  <c:v>-1.9</c:v>
                </c:pt>
                <c:pt idx="13">
                  <c:v>-1.9</c:v>
                </c:pt>
                <c:pt idx="14">
                  <c:v>-1.9</c:v>
                </c:pt>
                <c:pt idx="15">
                  <c:v>-1.9</c:v>
                </c:pt>
                <c:pt idx="16">
                  <c:v>-1.9</c:v>
                </c:pt>
                <c:pt idx="17">
                  <c:v>-1.9</c:v>
                </c:pt>
                <c:pt idx="18">
                  <c:v>-1.9</c:v>
                </c:pt>
                <c:pt idx="19">
                  <c:v>-1.9</c:v>
                </c:pt>
                <c:pt idx="20">
                  <c:v>-1.9</c:v>
                </c:pt>
                <c:pt idx="21">
                  <c:v>-1.9</c:v>
                </c:pt>
                <c:pt idx="22">
                  <c:v>-1.9</c:v>
                </c:pt>
                <c:pt idx="23">
                  <c:v>-1.9</c:v>
                </c:pt>
                <c:pt idx="24">
                  <c:v>-1.9</c:v>
                </c:pt>
                <c:pt idx="25">
                  <c:v>-1.9</c:v>
                </c:pt>
                <c:pt idx="26">
                  <c:v>-1.9</c:v>
                </c:pt>
                <c:pt idx="27">
                  <c:v>-1.9</c:v>
                </c:pt>
                <c:pt idx="28">
                  <c:v>-1.9</c:v>
                </c:pt>
                <c:pt idx="29">
                  <c:v>-1.9</c:v>
                </c:pt>
                <c:pt idx="30">
                  <c:v>-1.9</c:v>
                </c:pt>
                <c:pt idx="31">
                  <c:v>-1.9</c:v>
                </c:pt>
                <c:pt idx="32">
                  <c:v>-1.9</c:v>
                </c:pt>
                <c:pt idx="33">
                  <c:v>-1.9</c:v>
                </c:pt>
                <c:pt idx="34">
                  <c:v>-1.9</c:v>
                </c:pt>
                <c:pt idx="35">
                  <c:v>-1.9</c:v>
                </c:pt>
                <c:pt idx="36">
                  <c:v>-1.9</c:v>
                </c:pt>
                <c:pt idx="37">
                  <c:v>-1.9</c:v>
                </c:pt>
                <c:pt idx="38">
                  <c:v>-1.9</c:v>
                </c:pt>
                <c:pt idx="39">
                  <c:v>-1.9</c:v>
                </c:pt>
                <c:pt idx="40">
                  <c:v>-1.9</c:v>
                </c:pt>
                <c:pt idx="41">
                  <c:v>-1.9</c:v>
                </c:pt>
                <c:pt idx="42">
                  <c:v>-1.9</c:v>
                </c:pt>
                <c:pt idx="43">
                  <c:v>-1.9</c:v>
                </c:pt>
                <c:pt idx="44">
                  <c:v>-1.9</c:v>
                </c:pt>
                <c:pt idx="45">
                  <c:v>-1.9</c:v>
                </c:pt>
                <c:pt idx="46">
                  <c:v>-1.9</c:v>
                </c:pt>
                <c:pt idx="47">
                  <c:v>-1.9</c:v>
                </c:pt>
                <c:pt idx="48">
                  <c:v>-1.9</c:v>
                </c:pt>
                <c:pt idx="49">
                  <c:v>-1.9</c:v>
                </c:pt>
                <c:pt idx="50">
                  <c:v>-1.9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730-48D9-89CE-38D6E28E9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10995104"/>
        <c:axId val="-1110994016"/>
      </c:lineChart>
      <c:scatterChart>
        <c:scatterStyle val="lineMarker"/>
        <c:varyColors val="0"/>
        <c:ser>
          <c:idx val="2"/>
          <c:order val="2"/>
          <c:tx>
            <c:strRef>
              <c:f>модель!$AA$28</c:f>
              <c:strCache>
                <c:ptCount val="1"/>
                <c:pt idx="0">
                  <c:v>1 класс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yVal>
            <c:numRef>
              <c:f>модель!$I$28:$I$78</c:f>
              <c:numCache>
                <c:formatCode>General</c:formatCode>
                <c:ptCount val="51"/>
                <c:pt idx="0">
                  <c:v>0</c:v>
                </c:pt>
                <c:pt idx="1">
                  <c:v>0.7</c:v>
                </c:pt>
                <c:pt idx="2">
                  <c:v>-0.7</c:v>
                </c:pt>
                <c:pt idx="3">
                  <c:v>-0.2</c:v>
                </c:pt>
                <c:pt idx="4">
                  <c:v>0.6</c:v>
                </c:pt>
                <c:pt idx="5">
                  <c:v>0.2</c:v>
                </c:pt>
                <c:pt idx="6">
                  <c:v>-0.2</c:v>
                </c:pt>
                <c:pt idx="7">
                  <c:v>-0.2</c:v>
                </c:pt>
                <c:pt idx="8">
                  <c:v>0</c:v>
                </c:pt>
                <c:pt idx="9">
                  <c:v>0.1</c:v>
                </c:pt>
                <c:pt idx="10">
                  <c:v>-0.4</c:v>
                </c:pt>
                <c:pt idx="11">
                  <c:v>0.3</c:v>
                </c:pt>
                <c:pt idx="12">
                  <c:v>-0.2</c:v>
                </c:pt>
                <c:pt idx="13">
                  <c:v>-0.1</c:v>
                </c:pt>
                <c:pt idx="14">
                  <c:v>-0.3</c:v>
                </c:pt>
                <c:pt idx="15">
                  <c:v>-0.4</c:v>
                </c:pt>
                <c:pt idx="16">
                  <c:v>-0.4</c:v>
                </c:pt>
                <c:pt idx="17">
                  <c:v>0.4</c:v>
                </c:pt>
                <c:pt idx="18">
                  <c:v>-0.3</c:v>
                </c:pt>
                <c:pt idx="19">
                  <c:v>-0.4</c:v>
                </c:pt>
                <c:pt idx="20">
                  <c:v>0.2</c:v>
                </c:pt>
                <c:pt idx="21">
                  <c:v>-0.7</c:v>
                </c:pt>
                <c:pt idx="22">
                  <c:v>0</c:v>
                </c:pt>
                <c:pt idx="23">
                  <c:v>0.1</c:v>
                </c:pt>
                <c:pt idx="24">
                  <c:v>0</c:v>
                </c:pt>
                <c:pt idx="25">
                  <c:v>0.2</c:v>
                </c:pt>
                <c:pt idx="26">
                  <c:v>0.3</c:v>
                </c:pt>
                <c:pt idx="27">
                  <c:v>-0.8</c:v>
                </c:pt>
                <c:pt idx="28">
                  <c:v>0.3</c:v>
                </c:pt>
                <c:pt idx="29">
                  <c:v>-0.1</c:v>
                </c:pt>
                <c:pt idx="30">
                  <c:v>-0.3</c:v>
                </c:pt>
                <c:pt idx="31">
                  <c:v>-0.6</c:v>
                </c:pt>
                <c:pt idx="32">
                  <c:v>0.1</c:v>
                </c:pt>
                <c:pt idx="33">
                  <c:v>-0.7</c:v>
                </c:pt>
                <c:pt idx="34">
                  <c:v>0.1</c:v>
                </c:pt>
                <c:pt idx="35">
                  <c:v>0.2</c:v>
                </c:pt>
                <c:pt idx="36">
                  <c:v>0.1</c:v>
                </c:pt>
                <c:pt idx="37">
                  <c:v>0.1</c:v>
                </c:pt>
                <c:pt idx="38">
                  <c:v>-0.1</c:v>
                </c:pt>
                <c:pt idx="39">
                  <c:v>0.1</c:v>
                </c:pt>
                <c:pt idx="40">
                  <c:v>-0.2</c:v>
                </c:pt>
                <c:pt idx="41">
                  <c:v>0</c:v>
                </c:pt>
                <c:pt idx="42">
                  <c:v>0.2</c:v>
                </c:pt>
                <c:pt idx="43">
                  <c:v>0.1</c:v>
                </c:pt>
                <c:pt idx="44">
                  <c:v>0.3</c:v>
                </c:pt>
                <c:pt idx="45">
                  <c:v>0.2</c:v>
                </c:pt>
                <c:pt idx="46">
                  <c:v>-0.3</c:v>
                </c:pt>
                <c:pt idx="47">
                  <c:v>-0.3</c:v>
                </c:pt>
                <c:pt idx="48">
                  <c:v>0.2</c:v>
                </c:pt>
                <c:pt idx="49">
                  <c:v>0.2</c:v>
                </c:pt>
                <c:pt idx="50">
                  <c:v>-0.3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730-48D9-89CE-38D6E28E96E5}"/>
            </c:ext>
          </c:extLst>
        </c:ser>
        <c:ser>
          <c:idx val="5"/>
          <c:order val="5"/>
          <c:tx>
            <c:strRef>
              <c:f>модель!$AB$28</c:f>
              <c:strCache>
                <c:ptCount val="1"/>
                <c:pt idx="0">
                  <c:v>2 класс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6"/>
                </a:solidFill>
              </a:ln>
              <a:effectLst/>
            </c:spPr>
          </c:marker>
          <c:yVal>
            <c:numRef>
              <c:f>модель!$T$28:$T$78</c:f>
              <c:numCache>
                <c:formatCode>General</c:formatCode>
                <c:ptCount val="51"/>
                <c:pt idx="0">
                  <c:v>0</c:v>
                </c:pt>
                <c:pt idx="1">
                  <c:v>0.8</c:v>
                </c:pt>
                <c:pt idx="2">
                  <c:v>-0.9</c:v>
                </c:pt>
                <c:pt idx="3">
                  <c:v>-0.6</c:v>
                </c:pt>
                <c:pt idx="4">
                  <c:v>0.8</c:v>
                </c:pt>
                <c:pt idx="5">
                  <c:v>0.5</c:v>
                </c:pt>
                <c:pt idx="6">
                  <c:v>-0.2</c:v>
                </c:pt>
                <c:pt idx="7">
                  <c:v>-0.3</c:v>
                </c:pt>
                <c:pt idx="8">
                  <c:v>0.4</c:v>
                </c:pt>
                <c:pt idx="9">
                  <c:v>0.5</c:v>
                </c:pt>
                <c:pt idx="10">
                  <c:v>-0.1</c:v>
                </c:pt>
                <c:pt idx="11">
                  <c:v>0.3</c:v>
                </c:pt>
                <c:pt idx="12">
                  <c:v>0</c:v>
                </c:pt>
                <c:pt idx="13">
                  <c:v>0</c:v>
                </c:pt>
                <c:pt idx="14">
                  <c:v>-0.6</c:v>
                </c:pt>
                <c:pt idx="15">
                  <c:v>-0.4</c:v>
                </c:pt>
                <c:pt idx="16">
                  <c:v>-0.7</c:v>
                </c:pt>
                <c:pt idx="17">
                  <c:v>0.1</c:v>
                </c:pt>
                <c:pt idx="18">
                  <c:v>-0.1</c:v>
                </c:pt>
                <c:pt idx="19">
                  <c:v>-0.5</c:v>
                </c:pt>
                <c:pt idx="20">
                  <c:v>0.4</c:v>
                </c:pt>
                <c:pt idx="21">
                  <c:v>-1.2</c:v>
                </c:pt>
                <c:pt idx="22">
                  <c:v>0</c:v>
                </c:pt>
                <c:pt idx="23">
                  <c:v>-0.4</c:v>
                </c:pt>
                <c:pt idx="24">
                  <c:v>0.4</c:v>
                </c:pt>
                <c:pt idx="25">
                  <c:v>0.1</c:v>
                </c:pt>
                <c:pt idx="26">
                  <c:v>-0.1</c:v>
                </c:pt>
                <c:pt idx="27">
                  <c:v>-0.5</c:v>
                </c:pt>
                <c:pt idx="28">
                  <c:v>0.5</c:v>
                </c:pt>
                <c:pt idx="29">
                  <c:v>-0.1</c:v>
                </c:pt>
                <c:pt idx="30">
                  <c:v>-0.2</c:v>
                </c:pt>
                <c:pt idx="31">
                  <c:v>-0.4</c:v>
                </c:pt>
                <c:pt idx="32">
                  <c:v>0.2</c:v>
                </c:pt>
                <c:pt idx="33">
                  <c:v>-0.6</c:v>
                </c:pt>
                <c:pt idx="34">
                  <c:v>0.3</c:v>
                </c:pt>
                <c:pt idx="35">
                  <c:v>0</c:v>
                </c:pt>
                <c:pt idx="36">
                  <c:v>0</c:v>
                </c:pt>
                <c:pt idx="37">
                  <c:v>0.3</c:v>
                </c:pt>
                <c:pt idx="38">
                  <c:v>-0.5</c:v>
                </c:pt>
                <c:pt idx="39">
                  <c:v>-0.2</c:v>
                </c:pt>
                <c:pt idx="40">
                  <c:v>-0.2</c:v>
                </c:pt>
                <c:pt idx="41">
                  <c:v>0.3</c:v>
                </c:pt>
                <c:pt idx="42">
                  <c:v>0.9</c:v>
                </c:pt>
                <c:pt idx="43">
                  <c:v>0.4</c:v>
                </c:pt>
                <c:pt idx="44">
                  <c:v>0</c:v>
                </c:pt>
                <c:pt idx="45">
                  <c:v>0.6</c:v>
                </c:pt>
                <c:pt idx="46">
                  <c:v>-0.2</c:v>
                </c:pt>
                <c:pt idx="47">
                  <c:v>-0.1</c:v>
                </c:pt>
                <c:pt idx="48">
                  <c:v>0.2</c:v>
                </c:pt>
                <c:pt idx="49">
                  <c:v>-0.2</c:v>
                </c:pt>
                <c:pt idx="5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730-48D9-89CE-38D6E28E9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10995104"/>
        <c:axId val="-1110994016"/>
      </c:scatterChart>
      <c:catAx>
        <c:axId val="-111099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Номер модели</a:t>
                </a:r>
              </a:p>
            </c:rich>
          </c:tx>
          <c:layout>
            <c:manualLayout>
              <c:xMode val="edge"/>
              <c:yMode val="edge"/>
              <c:x val="0.4637435143936211"/>
              <c:y val="0.817507702054139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10994016"/>
        <c:crosses val="autoZero"/>
        <c:auto val="1"/>
        <c:lblAlgn val="ctr"/>
        <c:lblOffset val="100"/>
        <c:noMultiLvlLbl val="0"/>
      </c:catAx>
      <c:valAx>
        <c:axId val="-111099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Величина невязки, мм</a:t>
                </a:r>
              </a:p>
            </c:rich>
          </c:tx>
          <c:layout>
            <c:manualLayout>
              <c:xMode val="edge"/>
              <c:yMode val="edge"/>
              <c:x val="1.2201296922827043E-2"/>
              <c:y val="0.112396766993276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1099510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89106782823107145"/>
          <c:w val="0.999524524200217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mtClean="0"/>
              <a:t>Среднеквадратические ошибки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6973759594304442E-2"/>
          <c:y val="0.13327252377735813"/>
          <c:w val="0.90911252535371767"/>
          <c:h val="0.67137201149793657"/>
        </c:manualLayout>
      </c:layout>
      <c:lineChart>
        <c:grouping val="standard"/>
        <c:varyColors val="0"/>
        <c:ser>
          <c:idx val="0"/>
          <c:order val="0"/>
          <c:tx>
            <c:strRef>
              <c:f>модель!$W$28</c:f>
              <c:strCache>
                <c:ptCount val="1"/>
                <c:pt idx="0">
                  <c:v>0.3√n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модель!$AA$29:$AA$79</c:f>
              <c:numCache>
                <c:formatCode>General</c:formatCode>
                <c:ptCount val="51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82-450D-863F-60FF7F65CB34}"/>
            </c:ext>
          </c:extLst>
        </c:ser>
        <c:ser>
          <c:idx val="3"/>
          <c:order val="2"/>
          <c:tx>
            <c:strRef>
              <c:f>модель!$Y$28</c:f>
              <c:strCache>
                <c:ptCount val="1"/>
                <c:pt idx="0">
                  <c:v>0.5√n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модель!$AB$29:$AB$79</c:f>
              <c:numCache>
                <c:formatCode>General</c:formatCode>
                <c:ptCount val="51"/>
                <c:pt idx="0" formatCode="0.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82-450D-863F-60FF7F65C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17223824"/>
        <c:axId val="-1117223280"/>
      </c:lineChart>
      <c:scatterChart>
        <c:scatterStyle val="lineMarker"/>
        <c:varyColors val="0"/>
        <c:ser>
          <c:idx val="2"/>
          <c:order val="1"/>
          <c:tx>
            <c:strRef>
              <c:f>модель!$AA$28</c:f>
              <c:strCache>
                <c:ptCount val="1"/>
                <c:pt idx="0">
                  <c:v>1 класс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yVal>
            <c:numRef>
              <c:f>модель!$K$28:$K$78</c:f>
              <c:numCache>
                <c:formatCode>General</c:formatCode>
                <c:ptCount val="51"/>
                <c:pt idx="0">
                  <c:v>2.5999999999999999E-3</c:v>
                </c:pt>
                <c:pt idx="1">
                  <c:v>0.17749999999999999</c:v>
                </c:pt>
                <c:pt idx="2">
                  <c:v>0.18140000000000001</c:v>
                </c:pt>
                <c:pt idx="3">
                  <c:v>4.65E-2</c:v>
                </c:pt>
                <c:pt idx="4">
                  <c:v>0.15690000000000001</c:v>
                </c:pt>
                <c:pt idx="5">
                  <c:v>5.0999999999999997E-2</c:v>
                </c:pt>
                <c:pt idx="6">
                  <c:v>4.9700000000000001E-2</c:v>
                </c:pt>
                <c:pt idx="7">
                  <c:v>5.9400000000000001E-2</c:v>
                </c:pt>
                <c:pt idx="8">
                  <c:v>5.9999999999999995E-4</c:v>
                </c:pt>
                <c:pt idx="9">
                  <c:v>3.0300000000000001E-2</c:v>
                </c:pt>
                <c:pt idx="10">
                  <c:v>0.10199999999999999</c:v>
                </c:pt>
                <c:pt idx="11">
                  <c:v>8.7099999999999997E-2</c:v>
                </c:pt>
                <c:pt idx="12">
                  <c:v>0.04</c:v>
                </c:pt>
                <c:pt idx="13">
                  <c:v>2.1899999999999999E-2</c:v>
                </c:pt>
                <c:pt idx="14">
                  <c:v>8.0699999999999994E-2</c:v>
                </c:pt>
                <c:pt idx="15">
                  <c:v>9.3600000000000003E-2</c:v>
                </c:pt>
                <c:pt idx="16">
                  <c:v>0.111</c:v>
                </c:pt>
                <c:pt idx="17">
                  <c:v>9.3600000000000003E-2</c:v>
                </c:pt>
                <c:pt idx="18">
                  <c:v>7.2300000000000003E-2</c:v>
                </c:pt>
                <c:pt idx="19">
                  <c:v>9.4200000000000006E-2</c:v>
                </c:pt>
                <c:pt idx="20">
                  <c:v>4.4499999999999998E-2</c:v>
                </c:pt>
                <c:pt idx="21">
                  <c:v>0.18909999999999999</c:v>
                </c:pt>
                <c:pt idx="22">
                  <c:v>0</c:v>
                </c:pt>
                <c:pt idx="23">
                  <c:v>2.7099999999999999E-2</c:v>
                </c:pt>
                <c:pt idx="24">
                  <c:v>3.5299999999999998E-2</c:v>
                </c:pt>
                <c:pt idx="25">
                  <c:v>5.62E-2</c:v>
                </c:pt>
                <c:pt idx="26">
                  <c:v>7.3599999999999999E-2</c:v>
                </c:pt>
                <c:pt idx="27">
                  <c:v>0.20979999999999999</c:v>
                </c:pt>
                <c:pt idx="28">
                  <c:v>6.9699999999999998E-2</c:v>
                </c:pt>
                <c:pt idx="29">
                  <c:v>3.7400000000000003E-2</c:v>
                </c:pt>
                <c:pt idx="30">
                  <c:v>7.2900000000000006E-2</c:v>
                </c:pt>
                <c:pt idx="31">
                  <c:v>0.15429999999999999</c:v>
                </c:pt>
                <c:pt idx="32">
                  <c:v>2.3199999999999998E-2</c:v>
                </c:pt>
                <c:pt idx="33">
                  <c:v>0.19170000000000001</c:v>
                </c:pt>
                <c:pt idx="34">
                  <c:v>0.02</c:v>
                </c:pt>
                <c:pt idx="35">
                  <c:v>5.8099999999999999E-2</c:v>
                </c:pt>
                <c:pt idx="36">
                  <c:v>1.4200000000000001E-2</c:v>
                </c:pt>
                <c:pt idx="37">
                  <c:v>0.02</c:v>
                </c:pt>
                <c:pt idx="38">
                  <c:v>1.6799999999999999E-2</c:v>
                </c:pt>
                <c:pt idx="39">
                  <c:v>3.3599999999999998E-2</c:v>
                </c:pt>
                <c:pt idx="40">
                  <c:v>5.2299999999999999E-2</c:v>
                </c:pt>
                <c:pt idx="41">
                  <c:v>1.1599999999999999E-2</c:v>
                </c:pt>
                <c:pt idx="42">
                  <c:v>5.2900000000000003E-2</c:v>
                </c:pt>
                <c:pt idx="43">
                  <c:v>2.2599999999999999E-2</c:v>
                </c:pt>
                <c:pt idx="44">
                  <c:v>8.8400000000000006E-2</c:v>
                </c:pt>
                <c:pt idx="45">
                  <c:v>5.74E-2</c:v>
                </c:pt>
                <c:pt idx="46">
                  <c:v>6.8400000000000002E-2</c:v>
                </c:pt>
                <c:pt idx="47">
                  <c:v>7.9399999999999998E-2</c:v>
                </c:pt>
                <c:pt idx="48">
                  <c:v>5.6800000000000003E-2</c:v>
                </c:pt>
                <c:pt idx="49">
                  <c:v>4.2000000000000003E-2</c:v>
                </c:pt>
                <c:pt idx="50">
                  <c:v>7.4200000000000002E-2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82-450D-863F-60FF7F65CB34}"/>
            </c:ext>
          </c:extLst>
        </c:ser>
        <c:ser>
          <c:idx val="5"/>
          <c:order val="3"/>
          <c:tx>
            <c:strRef>
              <c:f>модель!$AB$28</c:f>
              <c:strCache>
                <c:ptCount val="1"/>
                <c:pt idx="0">
                  <c:v>2 класс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6"/>
                </a:solidFill>
              </a:ln>
              <a:effectLst/>
            </c:spPr>
          </c:marker>
          <c:yVal>
            <c:numRef>
              <c:f>модель!$V$28:$V$78</c:f>
              <c:numCache>
                <c:formatCode>General</c:formatCode>
                <c:ptCount val="51"/>
                <c:pt idx="0">
                  <c:v>2.5999999999999999E-3</c:v>
                </c:pt>
                <c:pt idx="1">
                  <c:v>0.20269999999999999</c:v>
                </c:pt>
                <c:pt idx="2">
                  <c:v>0.23369999999999999</c:v>
                </c:pt>
                <c:pt idx="3">
                  <c:v>0.1472</c:v>
                </c:pt>
                <c:pt idx="4">
                  <c:v>0.2195</c:v>
                </c:pt>
                <c:pt idx="5">
                  <c:v>0.12909999999999999</c:v>
                </c:pt>
                <c:pt idx="6">
                  <c:v>5.16E-2</c:v>
                </c:pt>
                <c:pt idx="7">
                  <c:v>8.5199999999999998E-2</c:v>
                </c:pt>
                <c:pt idx="8">
                  <c:v>9.4200000000000006E-2</c:v>
                </c:pt>
                <c:pt idx="9">
                  <c:v>0.1188</c:v>
                </c:pt>
                <c:pt idx="10">
                  <c:v>2.8400000000000002E-2</c:v>
                </c:pt>
                <c:pt idx="11">
                  <c:v>8.3900000000000002E-2</c:v>
                </c:pt>
                <c:pt idx="12">
                  <c:v>0.15690000000000001</c:v>
                </c:pt>
                <c:pt idx="13">
                  <c:v>3.8999999999999998E-3</c:v>
                </c:pt>
                <c:pt idx="14">
                  <c:v>0.1588</c:v>
                </c:pt>
                <c:pt idx="15">
                  <c:v>0.10589999999999999</c:v>
                </c:pt>
                <c:pt idx="16">
                  <c:v>0.18459999999999999</c:v>
                </c:pt>
                <c:pt idx="17">
                  <c:v>3.49E-2</c:v>
                </c:pt>
                <c:pt idx="18">
                  <c:v>2.8400000000000002E-2</c:v>
                </c:pt>
                <c:pt idx="19">
                  <c:v>0.12520000000000001</c:v>
                </c:pt>
                <c:pt idx="20">
                  <c:v>0.10970000000000001</c:v>
                </c:pt>
                <c:pt idx="21">
                  <c:v>0.31109999999999999</c:v>
                </c:pt>
                <c:pt idx="22">
                  <c:v>0</c:v>
                </c:pt>
                <c:pt idx="23">
                  <c:v>0.10589999999999999</c:v>
                </c:pt>
                <c:pt idx="24">
                  <c:v>0.1007</c:v>
                </c:pt>
                <c:pt idx="25">
                  <c:v>1.9400000000000001E-2</c:v>
                </c:pt>
                <c:pt idx="26">
                  <c:v>3.8699999999999998E-2</c:v>
                </c:pt>
                <c:pt idx="27">
                  <c:v>0.1394</c:v>
                </c:pt>
                <c:pt idx="28">
                  <c:v>0.12520000000000001</c:v>
                </c:pt>
                <c:pt idx="29">
                  <c:v>2.58E-2</c:v>
                </c:pt>
                <c:pt idx="30">
                  <c:v>4.65E-2</c:v>
                </c:pt>
                <c:pt idx="31">
                  <c:v>0.11360000000000001</c:v>
                </c:pt>
                <c:pt idx="32">
                  <c:v>0.04</c:v>
                </c:pt>
                <c:pt idx="33">
                  <c:v>0.16009999999999999</c:v>
                </c:pt>
                <c:pt idx="34">
                  <c:v>8.7800000000000003E-2</c:v>
                </c:pt>
                <c:pt idx="35">
                  <c:v>6.4999999999999997E-3</c:v>
                </c:pt>
                <c:pt idx="36">
                  <c:v>4.2599999999999999E-2</c:v>
                </c:pt>
                <c:pt idx="37">
                  <c:v>8.7800000000000003E-2</c:v>
                </c:pt>
                <c:pt idx="38">
                  <c:v>0.13170000000000001</c:v>
                </c:pt>
                <c:pt idx="39">
                  <c:v>4.1300000000000003E-2</c:v>
                </c:pt>
                <c:pt idx="40">
                  <c:v>5.16E-2</c:v>
                </c:pt>
                <c:pt idx="41">
                  <c:v>6.4500000000000002E-2</c:v>
                </c:pt>
                <c:pt idx="42">
                  <c:v>0.23499999999999999</c:v>
                </c:pt>
                <c:pt idx="43">
                  <c:v>0.1033</c:v>
                </c:pt>
                <c:pt idx="44">
                  <c:v>5.1999999999999998E-3</c:v>
                </c:pt>
                <c:pt idx="45">
                  <c:v>0.1575</c:v>
                </c:pt>
                <c:pt idx="46">
                  <c:v>6.2E-2</c:v>
                </c:pt>
                <c:pt idx="47">
                  <c:v>1.4200000000000001E-2</c:v>
                </c:pt>
                <c:pt idx="48">
                  <c:v>5.6800000000000003E-2</c:v>
                </c:pt>
                <c:pt idx="49">
                  <c:v>0.04</c:v>
                </c:pt>
                <c:pt idx="50">
                  <c:v>1.2999999999999999E-3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082-450D-863F-60FF7F65C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17223824"/>
        <c:axId val="-1117223280"/>
      </c:scatterChart>
      <c:catAx>
        <c:axId val="-111722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Номер модели</a:t>
                </a:r>
              </a:p>
            </c:rich>
          </c:tx>
          <c:layout>
            <c:manualLayout>
              <c:xMode val="edge"/>
              <c:yMode val="edge"/>
              <c:x val="0.46389201639534255"/>
              <c:y val="0.896339379815764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17223280"/>
        <c:crosses val="autoZero"/>
        <c:auto val="1"/>
        <c:lblAlgn val="ctr"/>
        <c:lblOffset val="100"/>
        <c:noMultiLvlLbl val="0"/>
      </c:catAx>
      <c:valAx>
        <c:axId val="-111722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Величина </a:t>
                </a:r>
                <a:r>
                  <a:rPr lang="ru-RU" sz="1400" smtClean="0"/>
                  <a:t>ошибки</a:t>
                </a:r>
                <a:r>
                  <a:rPr lang="ru-RU" sz="1400"/>
                  <a:t>, мм</a:t>
                </a:r>
              </a:p>
            </c:rich>
          </c:tx>
          <c:layout>
            <c:manualLayout>
              <c:xMode val="edge"/>
              <c:yMode val="edge"/>
              <c:x val="1.3368685479715014E-2"/>
              <c:y val="0.21213665834115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17223824"/>
        <c:crosses val="autoZero"/>
        <c:crossBetween val="between"/>
        <c:majorUnit val="0.5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08199956908238E-2"/>
          <c:y val="0.14932562620423892"/>
          <c:w val="0.9287749278409726"/>
          <c:h val="0.57357863892567107"/>
        </c:manualLayout>
      </c:layout>
      <c:scatterChart>
        <c:scatterStyle val="lineMarker"/>
        <c:varyColors val="0"/>
        <c:ser>
          <c:idx val="0"/>
          <c:order val="0"/>
          <c:tx>
            <c:strRef>
              <c:f>модель!$AC$22</c:f>
              <c:strCache>
                <c:ptCount val="1"/>
                <c:pt idx="0">
                  <c:v>RP1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">
                <a:solidFill>
                  <a:schemeClr val="accent1"/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модель!$CF$22:$ED$22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0.10000000000331966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0.19999999999242846</c:v>
                </c:pt>
                <c:pt idx="10">
                  <c:v>-0.10000000000331966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-0.10000000000331966</c:v>
                </c:pt>
                <c:pt idx="16">
                  <c:v>9.9999999989108801E-2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-0.19999999999242846</c:v>
                </c:pt>
                <c:pt idx="21">
                  <c:v>0</c:v>
                </c:pt>
                <c:pt idx="22">
                  <c:v>-0.20000000000663931</c:v>
                </c:pt>
                <c:pt idx="23">
                  <c:v>-0.20000000000663931</c:v>
                </c:pt>
                <c:pt idx="24">
                  <c:v>0.20000000000663931</c:v>
                </c:pt>
                <c:pt idx="25">
                  <c:v>0</c:v>
                </c:pt>
                <c:pt idx="26">
                  <c:v>0.10000000000331966</c:v>
                </c:pt>
                <c:pt idx="27">
                  <c:v>0</c:v>
                </c:pt>
                <c:pt idx="28">
                  <c:v>0.10000000000331966</c:v>
                </c:pt>
                <c:pt idx="29">
                  <c:v>-0.10000000000331966</c:v>
                </c:pt>
                <c:pt idx="30">
                  <c:v>0.10000000000331966</c:v>
                </c:pt>
                <c:pt idx="31">
                  <c:v>-9.9999999989108801E-2</c:v>
                </c:pt>
                <c:pt idx="32">
                  <c:v>0</c:v>
                </c:pt>
                <c:pt idx="33">
                  <c:v>0.10000000000331966</c:v>
                </c:pt>
                <c:pt idx="34">
                  <c:v>0.10000000000331966</c:v>
                </c:pt>
                <c:pt idx="35">
                  <c:v>0</c:v>
                </c:pt>
                <c:pt idx="36">
                  <c:v>0</c:v>
                </c:pt>
                <c:pt idx="37">
                  <c:v>0.10000000000331966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-0.10000000000331966</c:v>
                </c:pt>
                <c:pt idx="42">
                  <c:v>0.10000000000331966</c:v>
                </c:pt>
                <c:pt idx="43">
                  <c:v>0.10000000000331966</c:v>
                </c:pt>
                <c:pt idx="44">
                  <c:v>-0.10000000000331966</c:v>
                </c:pt>
                <c:pt idx="45">
                  <c:v>-0.10000000000331966</c:v>
                </c:pt>
                <c:pt idx="46">
                  <c:v>-0.10000000000331966</c:v>
                </c:pt>
                <c:pt idx="47">
                  <c:v>-0.10000000000331966</c:v>
                </c:pt>
                <c:pt idx="48">
                  <c:v>-9.9999999989108801E-2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1A-47D9-AA09-253F04A3D5FE}"/>
            </c:ext>
          </c:extLst>
        </c:ser>
        <c:ser>
          <c:idx val="1"/>
          <c:order val="1"/>
          <c:tx>
            <c:strRef>
              <c:f>модель!$AC$23</c:f>
              <c:strCache>
                <c:ptCount val="1"/>
                <c:pt idx="0">
                  <c:v>M73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">
                <a:solidFill>
                  <a:schemeClr val="accent2"/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модель!$CF$23:$ED$23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-0.10000000000331966</c:v>
                </c:pt>
                <c:pt idx="6">
                  <c:v>-0.20000000000663931</c:v>
                </c:pt>
                <c:pt idx="7">
                  <c:v>-9.9999999989108801E-2</c:v>
                </c:pt>
                <c:pt idx="8">
                  <c:v>0.10000000000331966</c:v>
                </c:pt>
                <c:pt idx="9">
                  <c:v>0.20000000000663931</c:v>
                </c:pt>
                <c:pt idx="10">
                  <c:v>-0.20000000000663931</c:v>
                </c:pt>
                <c:pt idx="11">
                  <c:v>0.10000000000331966</c:v>
                </c:pt>
                <c:pt idx="12">
                  <c:v>0</c:v>
                </c:pt>
                <c:pt idx="13">
                  <c:v>0.10000000000331966</c:v>
                </c:pt>
                <c:pt idx="14">
                  <c:v>-0.10000000000331966</c:v>
                </c:pt>
                <c:pt idx="15">
                  <c:v>0</c:v>
                </c:pt>
                <c:pt idx="16">
                  <c:v>0.10000000000331966</c:v>
                </c:pt>
                <c:pt idx="17">
                  <c:v>0</c:v>
                </c:pt>
                <c:pt idx="18">
                  <c:v>-9.9999999989108801E-2</c:v>
                </c:pt>
                <c:pt idx="19">
                  <c:v>-0.10000000000331966</c:v>
                </c:pt>
                <c:pt idx="20">
                  <c:v>-0.19999999999242846</c:v>
                </c:pt>
                <c:pt idx="21">
                  <c:v>0</c:v>
                </c:pt>
                <c:pt idx="22">
                  <c:v>-0.10000000000331966</c:v>
                </c:pt>
                <c:pt idx="23">
                  <c:v>-0.10000000000331966</c:v>
                </c:pt>
                <c:pt idx="24">
                  <c:v>0.10000000000331966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0.10000000000331966</c:v>
                </c:pt>
                <c:pt idx="29">
                  <c:v>0</c:v>
                </c:pt>
                <c:pt idx="30">
                  <c:v>0.10000000000331966</c:v>
                </c:pt>
                <c:pt idx="31">
                  <c:v>-0.10000000000331966</c:v>
                </c:pt>
                <c:pt idx="32">
                  <c:v>-0.10000000000331966</c:v>
                </c:pt>
                <c:pt idx="33">
                  <c:v>0.10000000000331966</c:v>
                </c:pt>
                <c:pt idx="34">
                  <c:v>0.10000000000331966</c:v>
                </c:pt>
                <c:pt idx="35">
                  <c:v>0</c:v>
                </c:pt>
                <c:pt idx="36">
                  <c:v>0</c:v>
                </c:pt>
                <c:pt idx="37">
                  <c:v>0.10000000000331966</c:v>
                </c:pt>
                <c:pt idx="38">
                  <c:v>-0.10000000000331966</c:v>
                </c:pt>
                <c:pt idx="39">
                  <c:v>0.10000000000331966</c:v>
                </c:pt>
                <c:pt idx="40">
                  <c:v>0.20000000000663931</c:v>
                </c:pt>
                <c:pt idx="41">
                  <c:v>0</c:v>
                </c:pt>
                <c:pt idx="42">
                  <c:v>0.20000000000663931</c:v>
                </c:pt>
                <c:pt idx="43">
                  <c:v>0.10000000000331966</c:v>
                </c:pt>
                <c:pt idx="44">
                  <c:v>-0.10000000000331966</c:v>
                </c:pt>
                <c:pt idx="45">
                  <c:v>-9.9999999989108801E-2</c:v>
                </c:pt>
                <c:pt idx="46">
                  <c:v>-9.9999999989108801E-2</c:v>
                </c:pt>
                <c:pt idx="47">
                  <c:v>-0.19999999999242846</c:v>
                </c:pt>
                <c:pt idx="48">
                  <c:v>-0.20000000000663931</c:v>
                </c:pt>
                <c:pt idx="49">
                  <c:v>-0.10000000000331966</c:v>
                </c:pt>
                <c:pt idx="50">
                  <c:v>-0.20000000000663931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11A-47D9-AA09-253F04A3D5FE}"/>
            </c:ext>
          </c:extLst>
        </c:ser>
        <c:ser>
          <c:idx val="2"/>
          <c:order val="2"/>
          <c:tx>
            <c:strRef>
              <c:f>модель!$AC$24</c:f>
              <c:strCache>
                <c:ptCount val="1"/>
                <c:pt idx="0">
                  <c:v>M84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">
                <a:solidFill>
                  <a:schemeClr val="accent3"/>
                </a:solidFill>
                <a:miter lim="800000"/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модель!$CF$24:$ED$24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0.19999999999242846</c:v>
                </c:pt>
                <c:pt idx="4">
                  <c:v>-0.20000000000663931</c:v>
                </c:pt>
                <c:pt idx="5">
                  <c:v>0</c:v>
                </c:pt>
                <c:pt idx="6">
                  <c:v>-0.30000000000995897</c:v>
                </c:pt>
                <c:pt idx="7">
                  <c:v>-0.29999999999574811</c:v>
                </c:pt>
                <c:pt idx="8">
                  <c:v>-0.10000000000331966</c:v>
                </c:pt>
                <c:pt idx="9">
                  <c:v>0.20000000000663931</c:v>
                </c:pt>
                <c:pt idx="10">
                  <c:v>-0.30000000000995897</c:v>
                </c:pt>
                <c:pt idx="11">
                  <c:v>0</c:v>
                </c:pt>
                <c:pt idx="12">
                  <c:v>0.10000000000331966</c:v>
                </c:pt>
                <c:pt idx="13">
                  <c:v>0</c:v>
                </c:pt>
                <c:pt idx="14">
                  <c:v>-9.9999999989108801E-2</c:v>
                </c:pt>
                <c:pt idx="15">
                  <c:v>-0.20000000000663931</c:v>
                </c:pt>
                <c:pt idx="16">
                  <c:v>0</c:v>
                </c:pt>
                <c:pt idx="17">
                  <c:v>0</c:v>
                </c:pt>
                <c:pt idx="18">
                  <c:v>-0.10000000000331966</c:v>
                </c:pt>
                <c:pt idx="19">
                  <c:v>-0.10000000000331966</c:v>
                </c:pt>
                <c:pt idx="20">
                  <c:v>-0.29999999999574811</c:v>
                </c:pt>
                <c:pt idx="21">
                  <c:v>9.9999999989108801E-2</c:v>
                </c:pt>
                <c:pt idx="22">
                  <c:v>-0.10000000000331966</c:v>
                </c:pt>
                <c:pt idx="23">
                  <c:v>-0.10000000000331966</c:v>
                </c:pt>
                <c:pt idx="24">
                  <c:v>0</c:v>
                </c:pt>
                <c:pt idx="25">
                  <c:v>0.10000000000331966</c:v>
                </c:pt>
                <c:pt idx="26">
                  <c:v>0.10000000000331966</c:v>
                </c:pt>
                <c:pt idx="27">
                  <c:v>-9.9999999989108801E-2</c:v>
                </c:pt>
                <c:pt idx="28">
                  <c:v>9.9999999989108801E-2</c:v>
                </c:pt>
                <c:pt idx="29">
                  <c:v>-9.9999999989108801E-2</c:v>
                </c:pt>
                <c:pt idx="30">
                  <c:v>-0.10000000000331966</c:v>
                </c:pt>
                <c:pt idx="31">
                  <c:v>0</c:v>
                </c:pt>
                <c:pt idx="32">
                  <c:v>9.9999999989108801E-2</c:v>
                </c:pt>
                <c:pt idx="33">
                  <c:v>0.10000000000331966</c:v>
                </c:pt>
                <c:pt idx="34">
                  <c:v>0.10000000000331966</c:v>
                </c:pt>
                <c:pt idx="35">
                  <c:v>-9.9999999989108801E-2</c:v>
                </c:pt>
                <c:pt idx="36">
                  <c:v>0</c:v>
                </c:pt>
                <c:pt idx="37">
                  <c:v>0.10000000000331966</c:v>
                </c:pt>
                <c:pt idx="38">
                  <c:v>-0.10000000000331966</c:v>
                </c:pt>
                <c:pt idx="39">
                  <c:v>9.9999999989108801E-2</c:v>
                </c:pt>
                <c:pt idx="40">
                  <c:v>0.20000000000663931</c:v>
                </c:pt>
                <c:pt idx="41">
                  <c:v>0</c:v>
                </c:pt>
                <c:pt idx="42">
                  <c:v>0.19999999999242846</c:v>
                </c:pt>
                <c:pt idx="43">
                  <c:v>0.10000000000331966</c:v>
                </c:pt>
                <c:pt idx="44">
                  <c:v>-0.20000000000663931</c:v>
                </c:pt>
                <c:pt idx="45">
                  <c:v>-0.29999999999574811</c:v>
                </c:pt>
                <c:pt idx="46">
                  <c:v>0</c:v>
                </c:pt>
                <c:pt idx="47">
                  <c:v>-0.20000000000663931</c:v>
                </c:pt>
                <c:pt idx="48">
                  <c:v>-0.20000000000663931</c:v>
                </c:pt>
                <c:pt idx="49">
                  <c:v>-0.10000000000331966</c:v>
                </c:pt>
                <c:pt idx="50">
                  <c:v>-0.20000000000663931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11A-47D9-AA09-253F04A3D5FE}"/>
            </c:ext>
          </c:extLst>
        </c:ser>
        <c:ser>
          <c:idx val="3"/>
          <c:order val="3"/>
          <c:tx>
            <c:strRef>
              <c:f>модель!$AC$25</c:f>
              <c:strCache>
                <c:ptCount val="1"/>
                <c:pt idx="0">
                  <c:v>T619B</c:v>
                </c:pt>
              </c:strCache>
            </c:strRef>
          </c:tx>
          <c:spPr>
            <a:ln w="25400" cap="rnd">
              <a:noFill/>
              <a:round/>
            </a:ln>
            <a:effectLst>
              <a:softEdge rad="12700"/>
            </a:effectLst>
          </c:spPr>
          <c:marker>
            <c:symbol val="circle"/>
            <c:size val="5"/>
            <c:spPr>
              <a:solidFill>
                <a:schemeClr val="accent4"/>
              </a:solidFill>
              <a:ln w="3175">
                <a:solidFill>
                  <a:schemeClr val="accent4"/>
                </a:solidFill>
              </a:ln>
              <a:effectLst>
                <a:softEdge rad="12700"/>
              </a:effectLst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модель!$CF$25:$ED$25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-9.9999999989108801E-2</c:v>
                </c:pt>
                <c:pt idx="4">
                  <c:v>-0.20000000000663931</c:v>
                </c:pt>
                <c:pt idx="5">
                  <c:v>-0.10000000000331966</c:v>
                </c:pt>
                <c:pt idx="6">
                  <c:v>-0.39999999999906777</c:v>
                </c:pt>
                <c:pt idx="7">
                  <c:v>-0.29999999999574811</c:v>
                </c:pt>
                <c:pt idx="8">
                  <c:v>-0.10000000000331966</c:v>
                </c:pt>
                <c:pt idx="9">
                  <c:v>0.20000000000663931</c:v>
                </c:pt>
                <c:pt idx="10">
                  <c:v>-0.39999999999906777</c:v>
                </c:pt>
                <c:pt idx="11">
                  <c:v>0</c:v>
                </c:pt>
                <c:pt idx="12">
                  <c:v>0</c:v>
                </c:pt>
                <c:pt idx="13">
                  <c:v>0.10000000000331966</c:v>
                </c:pt>
                <c:pt idx="14">
                  <c:v>0</c:v>
                </c:pt>
                <c:pt idx="15">
                  <c:v>-0.19999999999242846</c:v>
                </c:pt>
                <c:pt idx="16">
                  <c:v>-0.10000000000331966</c:v>
                </c:pt>
                <c:pt idx="17">
                  <c:v>0.29999999999574811</c:v>
                </c:pt>
                <c:pt idx="18">
                  <c:v>0</c:v>
                </c:pt>
                <c:pt idx="19">
                  <c:v>-0.10000000000331966</c:v>
                </c:pt>
                <c:pt idx="20">
                  <c:v>-0.19999999999242846</c:v>
                </c:pt>
                <c:pt idx="21">
                  <c:v>0.20000000000663931</c:v>
                </c:pt>
                <c:pt idx="22">
                  <c:v>-0.30000000000995897</c:v>
                </c:pt>
                <c:pt idx="23">
                  <c:v>-0.10000000000331966</c:v>
                </c:pt>
                <c:pt idx="24">
                  <c:v>0</c:v>
                </c:pt>
                <c:pt idx="25">
                  <c:v>0.10000000000331966</c:v>
                </c:pt>
                <c:pt idx="26">
                  <c:v>0.10000000000331966</c:v>
                </c:pt>
                <c:pt idx="27">
                  <c:v>-0.10000000000331966</c:v>
                </c:pt>
                <c:pt idx="28">
                  <c:v>0.20000000000663931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9.9999999989108801E-2</c:v>
                </c:pt>
                <c:pt idx="33">
                  <c:v>0.10000000000331966</c:v>
                </c:pt>
                <c:pt idx="34">
                  <c:v>0.19999999999242846</c:v>
                </c:pt>
                <c:pt idx="35">
                  <c:v>-0.20000000000663931</c:v>
                </c:pt>
                <c:pt idx="36">
                  <c:v>0</c:v>
                </c:pt>
                <c:pt idx="37">
                  <c:v>0.19999999999242846</c:v>
                </c:pt>
                <c:pt idx="38">
                  <c:v>0</c:v>
                </c:pt>
                <c:pt idx="39">
                  <c:v>0</c:v>
                </c:pt>
                <c:pt idx="40">
                  <c:v>0.10000000000331966</c:v>
                </c:pt>
                <c:pt idx="41">
                  <c:v>-0.10000000000331966</c:v>
                </c:pt>
                <c:pt idx="42">
                  <c:v>9.9999999989108801E-2</c:v>
                </c:pt>
                <c:pt idx="43">
                  <c:v>0.20000000000663931</c:v>
                </c:pt>
                <c:pt idx="44">
                  <c:v>-0.39999999999906777</c:v>
                </c:pt>
                <c:pt idx="45">
                  <c:v>-0.39999999999906777</c:v>
                </c:pt>
                <c:pt idx="46">
                  <c:v>0</c:v>
                </c:pt>
                <c:pt idx="47">
                  <c:v>-0.10000000000331966</c:v>
                </c:pt>
                <c:pt idx="48">
                  <c:v>-0.29999999999574811</c:v>
                </c:pt>
                <c:pt idx="49">
                  <c:v>0</c:v>
                </c:pt>
                <c:pt idx="50">
                  <c:v>-0.20000000000663931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11A-47D9-AA09-253F04A3D5FE}"/>
            </c:ext>
          </c:extLst>
        </c:ser>
        <c:ser>
          <c:idx val="4"/>
          <c:order val="4"/>
          <c:tx>
            <c:strRef>
              <c:f>модель!$AC$26</c:f>
              <c:strCache>
                <c:ptCount val="1"/>
                <c:pt idx="0">
                  <c:v>T319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175">
                <a:solidFill>
                  <a:schemeClr val="accent5"/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модель!$CF$26:$ED$26</c:f>
              <c:numCache>
                <c:formatCode>General</c:formatCode>
                <c:ptCount val="51"/>
                <c:pt idx="0">
                  <c:v>0</c:v>
                </c:pt>
                <c:pt idx="1">
                  <c:v>0.10000000000331966</c:v>
                </c:pt>
                <c:pt idx="2">
                  <c:v>0</c:v>
                </c:pt>
                <c:pt idx="3">
                  <c:v>-0.10000000000331966</c:v>
                </c:pt>
                <c:pt idx="4">
                  <c:v>-0.10000000000331966</c:v>
                </c:pt>
                <c:pt idx="5">
                  <c:v>-9.9999999989108801E-2</c:v>
                </c:pt>
                <c:pt idx="6">
                  <c:v>9.9999999989108801E-2</c:v>
                </c:pt>
                <c:pt idx="7">
                  <c:v>-0.29999999999574811</c:v>
                </c:pt>
                <c:pt idx="8">
                  <c:v>0</c:v>
                </c:pt>
                <c:pt idx="9">
                  <c:v>0.20000000000663931</c:v>
                </c:pt>
                <c:pt idx="10">
                  <c:v>-0.30000000000995897</c:v>
                </c:pt>
                <c:pt idx="11">
                  <c:v>0.10000000000331966</c:v>
                </c:pt>
                <c:pt idx="12">
                  <c:v>0.10000000000331966</c:v>
                </c:pt>
                <c:pt idx="13">
                  <c:v>0.10000000000331966</c:v>
                </c:pt>
                <c:pt idx="14">
                  <c:v>0.10000000000331966</c:v>
                </c:pt>
                <c:pt idx="15">
                  <c:v>-0.20000000000663931</c:v>
                </c:pt>
                <c:pt idx="16">
                  <c:v>0</c:v>
                </c:pt>
                <c:pt idx="17">
                  <c:v>0.29999999999574811</c:v>
                </c:pt>
                <c:pt idx="18">
                  <c:v>0</c:v>
                </c:pt>
                <c:pt idx="19">
                  <c:v>-0.20000000000663931</c:v>
                </c:pt>
                <c:pt idx="20">
                  <c:v>-0.19999999999242846</c:v>
                </c:pt>
                <c:pt idx="21">
                  <c:v>9.9999999989108801E-2</c:v>
                </c:pt>
                <c:pt idx="22">
                  <c:v>-0.10000000000331966</c:v>
                </c:pt>
                <c:pt idx="23">
                  <c:v>-9.9999999989108801E-2</c:v>
                </c:pt>
                <c:pt idx="24">
                  <c:v>9.9999999989108801E-2</c:v>
                </c:pt>
                <c:pt idx="25">
                  <c:v>0</c:v>
                </c:pt>
                <c:pt idx="26">
                  <c:v>0.19999999999242846</c:v>
                </c:pt>
                <c:pt idx="27">
                  <c:v>0</c:v>
                </c:pt>
                <c:pt idx="28">
                  <c:v>0.19999999999242846</c:v>
                </c:pt>
                <c:pt idx="29">
                  <c:v>-0.19999999999242846</c:v>
                </c:pt>
                <c:pt idx="30">
                  <c:v>0.10000000000331966</c:v>
                </c:pt>
                <c:pt idx="31">
                  <c:v>0.10000000000331966</c:v>
                </c:pt>
                <c:pt idx="32">
                  <c:v>0</c:v>
                </c:pt>
                <c:pt idx="33">
                  <c:v>0.10000000000331966</c:v>
                </c:pt>
                <c:pt idx="34">
                  <c:v>0.10000000000331966</c:v>
                </c:pt>
                <c:pt idx="35">
                  <c:v>-9.9999999989108801E-2</c:v>
                </c:pt>
                <c:pt idx="36">
                  <c:v>0</c:v>
                </c:pt>
                <c:pt idx="37">
                  <c:v>0.10000000000331966</c:v>
                </c:pt>
                <c:pt idx="38">
                  <c:v>-0.20000000000663931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9.9999999989108801E-2</c:v>
                </c:pt>
                <c:pt idx="44">
                  <c:v>-0.29999999999574811</c:v>
                </c:pt>
                <c:pt idx="45">
                  <c:v>-0.50000000000238742</c:v>
                </c:pt>
                <c:pt idx="46">
                  <c:v>0</c:v>
                </c:pt>
                <c:pt idx="47">
                  <c:v>-9.9999999989108801E-2</c:v>
                </c:pt>
                <c:pt idx="48">
                  <c:v>-0.19999999999242846</c:v>
                </c:pt>
                <c:pt idx="49">
                  <c:v>0</c:v>
                </c:pt>
                <c:pt idx="50">
                  <c:v>-0.29999999999574811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11A-47D9-AA09-253F04A3D5FE}"/>
            </c:ext>
          </c:extLst>
        </c:ser>
        <c:ser>
          <c:idx val="5"/>
          <c:order val="5"/>
          <c:tx>
            <c:strRef>
              <c:f>модель!$AC$27</c:f>
              <c:strCache>
                <c:ptCount val="1"/>
                <c:pt idx="0">
                  <c:v>T302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175">
                <a:solidFill>
                  <a:schemeClr val="accent6"/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модель!$CF$27:$ED$27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-0.10000000000331966</c:v>
                </c:pt>
                <c:pt idx="5">
                  <c:v>-0.10000000000331966</c:v>
                </c:pt>
                <c:pt idx="6">
                  <c:v>0.10000000000331966</c:v>
                </c:pt>
                <c:pt idx="7">
                  <c:v>-0.29999999999574811</c:v>
                </c:pt>
                <c:pt idx="8">
                  <c:v>0</c:v>
                </c:pt>
                <c:pt idx="9">
                  <c:v>0.29999999999574811</c:v>
                </c:pt>
                <c:pt idx="10">
                  <c:v>-0.19999999999242846</c:v>
                </c:pt>
                <c:pt idx="11">
                  <c:v>9.9999999989108801E-2</c:v>
                </c:pt>
                <c:pt idx="12">
                  <c:v>0.10000000000331966</c:v>
                </c:pt>
                <c:pt idx="13">
                  <c:v>0.19999999999242846</c:v>
                </c:pt>
                <c:pt idx="14">
                  <c:v>0</c:v>
                </c:pt>
                <c:pt idx="15">
                  <c:v>-0.19999999999242846</c:v>
                </c:pt>
                <c:pt idx="16">
                  <c:v>-0.10000000000331966</c:v>
                </c:pt>
                <c:pt idx="17">
                  <c:v>0.29999999999574811</c:v>
                </c:pt>
                <c:pt idx="18">
                  <c:v>-0.10000000000331966</c:v>
                </c:pt>
                <c:pt idx="19">
                  <c:v>-0.20000000000663931</c:v>
                </c:pt>
                <c:pt idx="20">
                  <c:v>-0.10000000000331966</c:v>
                </c:pt>
                <c:pt idx="21">
                  <c:v>0</c:v>
                </c:pt>
                <c:pt idx="22">
                  <c:v>-0.10000000000331966</c:v>
                </c:pt>
                <c:pt idx="23">
                  <c:v>-0.19999999999242846</c:v>
                </c:pt>
                <c:pt idx="24">
                  <c:v>9.9999999989108801E-2</c:v>
                </c:pt>
                <c:pt idx="25">
                  <c:v>0.10000000000331966</c:v>
                </c:pt>
                <c:pt idx="26">
                  <c:v>0.19999999999242846</c:v>
                </c:pt>
                <c:pt idx="27">
                  <c:v>0.20000000000663931</c:v>
                </c:pt>
                <c:pt idx="28">
                  <c:v>0.19999999999242846</c:v>
                </c:pt>
                <c:pt idx="29">
                  <c:v>-0.19999999999242846</c:v>
                </c:pt>
                <c:pt idx="30">
                  <c:v>9.9999999989108801E-2</c:v>
                </c:pt>
                <c:pt idx="31">
                  <c:v>0</c:v>
                </c:pt>
                <c:pt idx="32">
                  <c:v>0</c:v>
                </c:pt>
                <c:pt idx="33">
                  <c:v>0.20000000000663931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0.10000000000331966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0.10000000000331966</c:v>
                </c:pt>
                <c:pt idx="44">
                  <c:v>-0.49999999998817657</c:v>
                </c:pt>
                <c:pt idx="45">
                  <c:v>-0.50000000000238742</c:v>
                </c:pt>
                <c:pt idx="46">
                  <c:v>0</c:v>
                </c:pt>
                <c:pt idx="47">
                  <c:v>-0.20000000000663931</c:v>
                </c:pt>
                <c:pt idx="48">
                  <c:v>-9.9999999989108801E-2</c:v>
                </c:pt>
                <c:pt idx="49">
                  <c:v>0</c:v>
                </c:pt>
                <c:pt idx="50">
                  <c:v>-0.19999999999242846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11A-47D9-AA09-253F04A3D5FE}"/>
            </c:ext>
          </c:extLst>
        </c:ser>
        <c:ser>
          <c:idx val="6"/>
          <c:order val="6"/>
          <c:tx>
            <c:strRef>
              <c:f>модель!$AC$28</c:f>
              <c:strCache>
                <c:ptCount val="1"/>
                <c:pt idx="0">
                  <c:v>T305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модель!$CF$28:$ED$28</c:f>
              <c:numCache>
                <c:formatCode>General</c:formatCode>
                <c:ptCount val="51"/>
                <c:pt idx="0">
                  <c:v>0</c:v>
                </c:pt>
                <c:pt idx="1">
                  <c:v>-9.9999999989108801E-2</c:v>
                </c:pt>
                <c:pt idx="2">
                  <c:v>-0.10000000000331966</c:v>
                </c:pt>
                <c:pt idx="3">
                  <c:v>0.20000000000663931</c:v>
                </c:pt>
                <c:pt idx="4">
                  <c:v>-0.10000000000331966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-0.10000000000331966</c:v>
                </c:pt>
                <c:pt idx="9">
                  <c:v>0.10000000000331966</c:v>
                </c:pt>
                <c:pt idx="10">
                  <c:v>-0.19999999999242846</c:v>
                </c:pt>
                <c:pt idx="11">
                  <c:v>9.9999999989108801E-2</c:v>
                </c:pt>
                <c:pt idx="12">
                  <c:v>0</c:v>
                </c:pt>
                <c:pt idx="13">
                  <c:v>0.39999999999906777</c:v>
                </c:pt>
                <c:pt idx="14">
                  <c:v>0.19999999999242846</c:v>
                </c:pt>
                <c:pt idx="15">
                  <c:v>-0.10000000000331966</c:v>
                </c:pt>
                <c:pt idx="16">
                  <c:v>-0.10000000000331966</c:v>
                </c:pt>
                <c:pt idx="17">
                  <c:v>0.20000000000663931</c:v>
                </c:pt>
                <c:pt idx="18">
                  <c:v>-0.10000000000331966</c:v>
                </c:pt>
                <c:pt idx="19">
                  <c:v>-0.20000000000663931</c:v>
                </c:pt>
                <c:pt idx="20">
                  <c:v>-0.19999999999242846</c:v>
                </c:pt>
                <c:pt idx="21">
                  <c:v>-0.10000000000331966</c:v>
                </c:pt>
                <c:pt idx="22">
                  <c:v>-0.19999999999242846</c:v>
                </c:pt>
                <c:pt idx="23">
                  <c:v>-0.29999999999574811</c:v>
                </c:pt>
                <c:pt idx="24">
                  <c:v>0.10000000000331966</c:v>
                </c:pt>
                <c:pt idx="25">
                  <c:v>-0.10000000000331966</c:v>
                </c:pt>
                <c:pt idx="26">
                  <c:v>0.29999999999574811</c:v>
                </c:pt>
                <c:pt idx="27">
                  <c:v>0.39999999999906777</c:v>
                </c:pt>
                <c:pt idx="28">
                  <c:v>0.19999999999242846</c:v>
                </c:pt>
                <c:pt idx="29">
                  <c:v>-0.10000000000331966</c:v>
                </c:pt>
                <c:pt idx="30">
                  <c:v>0.19999999999242846</c:v>
                </c:pt>
                <c:pt idx="31">
                  <c:v>-0.10000000000331966</c:v>
                </c:pt>
                <c:pt idx="32">
                  <c:v>-9.9999999989108801E-2</c:v>
                </c:pt>
                <c:pt idx="33">
                  <c:v>0.10000000000331966</c:v>
                </c:pt>
                <c:pt idx="34">
                  <c:v>-0.10000000000331966</c:v>
                </c:pt>
                <c:pt idx="35">
                  <c:v>0</c:v>
                </c:pt>
                <c:pt idx="36">
                  <c:v>0</c:v>
                </c:pt>
                <c:pt idx="37">
                  <c:v>-0.10000000000331966</c:v>
                </c:pt>
                <c:pt idx="38">
                  <c:v>9.9999999989108801E-2</c:v>
                </c:pt>
                <c:pt idx="39">
                  <c:v>0.10000000000331966</c:v>
                </c:pt>
                <c:pt idx="40">
                  <c:v>-9.9999999989108801E-2</c:v>
                </c:pt>
                <c:pt idx="41">
                  <c:v>0</c:v>
                </c:pt>
                <c:pt idx="42">
                  <c:v>0</c:v>
                </c:pt>
                <c:pt idx="43">
                  <c:v>0.10000000000331966</c:v>
                </c:pt>
                <c:pt idx="44">
                  <c:v>-0.50000000000238742</c:v>
                </c:pt>
                <c:pt idx="45">
                  <c:v>-0.39999999999906777</c:v>
                </c:pt>
                <c:pt idx="46">
                  <c:v>-0.10000000000331966</c:v>
                </c:pt>
                <c:pt idx="47">
                  <c:v>-0.10000000000331966</c:v>
                </c:pt>
                <c:pt idx="48">
                  <c:v>-0.10000000000331966</c:v>
                </c:pt>
                <c:pt idx="49">
                  <c:v>0</c:v>
                </c:pt>
                <c:pt idx="50">
                  <c:v>-0.29999999999574811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11A-47D9-AA09-253F04A3D5FE}"/>
            </c:ext>
          </c:extLst>
        </c:ser>
        <c:ser>
          <c:idx val="7"/>
          <c:order val="7"/>
          <c:tx>
            <c:strRef>
              <c:f>модель!$AC$29</c:f>
              <c:strCache>
                <c:ptCount val="1"/>
                <c:pt idx="0">
                  <c:v>T507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модель!$CF$29:$ED$29</c:f>
              <c:numCache>
                <c:formatCode>General</c:formatCode>
                <c:ptCount val="51"/>
                <c:pt idx="0">
                  <c:v>0</c:v>
                </c:pt>
                <c:pt idx="1">
                  <c:v>-0.10000000000331966</c:v>
                </c:pt>
                <c:pt idx="2">
                  <c:v>-9.9999999989108801E-2</c:v>
                </c:pt>
                <c:pt idx="3">
                  <c:v>0.10000000000331966</c:v>
                </c:pt>
                <c:pt idx="4">
                  <c:v>-9.9999999989108801E-2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0.10000000000331966</c:v>
                </c:pt>
                <c:pt idx="10">
                  <c:v>-0.10000000000331966</c:v>
                </c:pt>
                <c:pt idx="11">
                  <c:v>-9.9999999989108801E-2</c:v>
                </c:pt>
                <c:pt idx="12">
                  <c:v>0.10000000000331966</c:v>
                </c:pt>
                <c:pt idx="13">
                  <c:v>0.39999999999906777</c:v>
                </c:pt>
                <c:pt idx="14">
                  <c:v>0.20000000000663931</c:v>
                </c:pt>
                <c:pt idx="15">
                  <c:v>0</c:v>
                </c:pt>
                <c:pt idx="16">
                  <c:v>-0.10000000000331966</c:v>
                </c:pt>
                <c:pt idx="17">
                  <c:v>0.20000000000663931</c:v>
                </c:pt>
                <c:pt idx="18">
                  <c:v>0.10000000000331966</c:v>
                </c:pt>
                <c:pt idx="19">
                  <c:v>-0.19999999999242846</c:v>
                </c:pt>
                <c:pt idx="20">
                  <c:v>-0.10000000000331966</c:v>
                </c:pt>
                <c:pt idx="21">
                  <c:v>-0.10000000000331966</c:v>
                </c:pt>
                <c:pt idx="22">
                  <c:v>-0.10000000000331966</c:v>
                </c:pt>
                <c:pt idx="23">
                  <c:v>-0.10000000000331966</c:v>
                </c:pt>
                <c:pt idx="24">
                  <c:v>-9.9999999989108801E-2</c:v>
                </c:pt>
                <c:pt idx="25">
                  <c:v>0</c:v>
                </c:pt>
                <c:pt idx="26">
                  <c:v>0.30000000000995897</c:v>
                </c:pt>
                <c:pt idx="27">
                  <c:v>0.39999999999906777</c:v>
                </c:pt>
                <c:pt idx="28">
                  <c:v>0.39999999999906777</c:v>
                </c:pt>
                <c:pt idx="29">
                  <c:v>-0.10000000000331966</c:v>
                </c:pt>
                <c:pt idx="30">
                  <c:v>0.10000000000331966</c:v>
                </c:pt>
                <c:pt idx="31">
                  <c:v>-9.9999999989108801E-2</c:v>
                </c:pt>
                <c:pt idx="32">
                  <c:v>-0.10000000000331966</c:v>
                </c:pt>
                <c:pt idx="33">
                  <c:v>0.19999999999242846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-0.10000000000331966</c:v>
                </c:pt>
                <c:pt idx="39">
                  <c:v>0.20000000000663931</c:v>
                </c:pt>
                <c:pt idx="40">
                  <c:v>-0.29999999999574811</c:v>
                </c:pt>
                <c:pt idx="41">
                  <c:v>0.10000000000331966</c:v>
                </c:pt>
                <c:pt idx="42">
                  <c:v>0</c:v>
                </c:pt>
                <c:pt idx="43">
                  <c:v>0</c:v>
                </c:pt>
                <c:pt idx="44">
                  <c:v>-0.50000000000238742</c:v>
                </c:pt>
                <c:pt idx="45">
                  <c:v>-0.50000000000238742</c:v>
                </c:pt>
                <c:pt idx="46">
                  <c:v>-0.20000000000663931</c:v>
                </c:pt>
                <c:pt idx="47">
                  <c:v>-0.19999999999242846</c:v>
                </c:pt>
                <c:pt idx="48">
                  <c:v>0</c:v>
                </c:pt>
                <c:pt idx="49">
                  <c:v>0</c:v>
                </c:pt>
                <c:pt idx="50">
                  <c:v>-0.19999999999242846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611A-47D9-AA09-253F04A3D5FE}"/>
            </c:ext>
          </c:extLst>
        </c:ser>
        <c:ser>
          <c:idx val="8"/>
          <c:order val="8"/>
          <c:tx>
            <c:strRef>
              <c:f>модель!$AC$30</c:f>
              <c:strCache>
                <c:ptCount val="1"/>
                <c:pt idx="0">
                  <c:v>T310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модель!$CF$30:$ED$30</c:f>
              <c:numCache>
                <c:formatCode>General</c:formatCode>
                <c:ptCount val="51"/>
                <c:pt idx="0">
                  <c:v>0</c:v>
                </c:pt>
                <c:pt idx="1">
                  <c:v>-0.19999999999242846</c:v>
                </c:pt>
                <c:pt idx="2">
                  <c:v>0</c:v>
                </c:pt>
                <c:pt idx="3">
                  <c:v>0.19999999999242846</c:v>
                </c:pt>
                <c:pt idx="4">
                  <c:v>0</c:v>
                </c:pt>
                <c:pt idx="5">
                  <c:v>-0.10000000000331966</c:v>
                </c:pt>
                <c:pt idx="6">
                  <c:v>-9.9999999989108801E-2</c:v>
                </c:pt>
                <c:pt idx="7">
                  <c:v>9.9999999989108801E-2</c:v>
                </c:pt>
                <c:pt idx="8">
                  <c:v>0</c:v>
                </c:pt>
                <c:pt idx="9">
                  <c:v>9.9999999989108801E-2</c:v>
                </c:pt>
                <c:pt idx="10">
                  <c:v>-0.20000000000663931</c:v>
                </c:pt>
                <c:pt idx="11">
                  <c:v>0</c:v>
                </c:pt>
                <c:pt idx="12">
                  <c:v>0.20000000000663931</c:v>
                </c:pt>
                <c:pt idx="13">
                  <c:v>0.30000000000995897</c:v>
                </c:pt>
                <c:pt idx="14">
                  <c:v>0.30000000000995897</c:v>
                </c:pt>
                <c:pt idx="15">
                  <c:v>0</c:v>
                </c:pt>
                <c:pt idx="16">
                  <c:v>0</c:v>
                </c:pt>
                <c:pt idx="17">
                  <c:v>0.19999999999242846</c:v>
                </c:pt>
                <c:pt idx="18">
                  <c:v>9.9999999989108801E-2</c:v>
                </c:pt>
                <c:pt idx="19">
                  <c:v>-9.9999999989108801E-2</c:v>
                </c:pt>
                <c:pt idx="20">
                  <c:v>-0.10000000000331966</c:v>
                </c:pt>
                <c:pt idx="21">
                  <c:v>-0.10000000000331966</c:v>
                </c:pt>
                <c:pt idx="22">
                  <c:v>-0.10000000000331966</c:v>
                </c:pt>
                <c:pt idx="23">
                  <c:v>-0.10000000000331966</c:v>
                </c:pt>
                <c:pt idx="24">
                  <c:v>0</c:v>
                </c:pt>
                <c:pt idx="25">
                  <c:v>9.9999999989108801E-2</c:v>
                </c:pt>
                <c:pt idx="26">
                  <c:v>0.39999999999906777</c:v>
                </c:pt>
                <c:pt idx="27">
                  <c:v>0.29999999999574811</c:v>
                </c:pt>
                <c:pt idx="28">
                  <c:v>0.20000000000663931</c:v>
                </c:pt>
                <c:pt idx="29">
                  <c:v>-0.10000000000331966</c:v>
                </c:pt>
                <c:pt idx="30">
                  <c:v>0.20000000000663931</c:v>
                </c:pt>
                <c:pt idx="31">
                  <c:v>0.10000000000331966</c:v>
                </c:pt>
                <c:pt idx="32">
                  <c:v>0</c:v>
                </c:pt>
                <c:pt idx="33">
                  <c:v>0.10000000000331966</c:v>
                </c:pt>
                <c:pt idx="34">
                  <c:v>0.10000000000331966</c:v>
                </c:pt>
                <c:pt idx="35">
                  <c:v>0</c:v>
                </c:pt>
                <c:pt idx="36">
                  <c:v>0</c:v>
                </c:pt>
                <c:pt idx="37">
                  <c:v>0.10000000000331966</c:v>
                </c:pt>
                <c:pt idx="38">
                  <c:v>0</c:v>
                </c:pt>
                <c:pt idx="39">
                  <c:v>0.10000000000331966</c:v>
                </c:pt>
                <c:pt idx="40">
                  <c:v>-0.20000000000663931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-0.30000000000995897</c:v>
                </c:pt>
                <c:pt idx="45">
                  <c:v>-0.39999999999906777</c:v>
                </c:pt>
                <c:pt idx="46">
                  <c:v>-0.19999999999242846</c:v>
                </c:pt>
                <c:pt idx="47">
                  <c:v>-0.19999999999242846</c:v>
                </c:pt>
                <c:pt idx="48">
                  <c:v>0</c:v>
                </c:pt>
                <c:pt idx="49">
                  <c:v>-9.9999999989108801E-2</c:v>
                </c:pt>
                <c:pt idx="50">
                  <c:v>-0.10000000000331966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611A-47D9-AA09-253F04A3D5FE}"/>
            </c:ext>
          </c:extLst>
        </c:ser>
        <c:ser>
          <c:idx val="9"/>
          <c:order val="9"/>
          <c:tx>
            <c:strRef>
              <c:f>модель!$AC$31</c:f>
              <c:strCache>
                <c:ptCount val="1"/>
                <c:pt idx="0">
                  <c:v>T411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317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модель!$CF$31:$ED$31</c:f>
              <c:numCache>
                <c:formatCode>General</c:formatCode>
                <c:ptCount val="51"/>
                <c:pt idx="0">
                  <c:v>0</c:v>
                </c:pt>
                <c:pt idx="1">
                  <c:v>-0.19999999999242846</c:v>
                </c:pt>
                <c:pt idx="2">
                  <c:v>0</c:v>
                </c:pt>
                <c:pt idx="3">
                  <c:v>0.19999999999242846</c:v>
                </c:pt>
                <c:pt idx="4">
                  <c:v>-9.9999999989108801E-2</c:v>
                </c:pt>
                <c:pt idx="5">
                  <c:v>-0.19999999999242846</c:v>
                </c:pt>
                <c:pt idx="6">
                  <c:v>0.19999999999242846</c:v>
                </c:pt>
                <c:pt idx="7">
                  <c:v>-9.9999999989108801E-2</c:v>
                </c:pt>
                <c:pt idx="8">
                  <c:v>0</c:v>
                </c:pt>
                <c:pt idx="9">
                  <c:v>9.9999999989108801E-2</c:v>
                </c:pt>
                <c:pt idx="10">
                  <c:v>-0.10000000000331966</c:v>
                </c:pt>
                <c:pt idx="11">
                  <c:v>0</c:v>
                </c:pt>
                <c:pt idx="12">
                  <c:v>0.19999999999242846</c:v>
                </c:pt>
                <c:pt idx="13">
                  <c:v>0.29999999999574811</c:v>
                </c:pt>
                <c:pt idx="14">
                  <c:v>0.29999999999574811</c:v>
                </c:pt>
                <c:pt idx="15">
                  <c:v>0.10000000000331966</c:v>
                </c:pt>
                <c:pt idx="16">
                  <c:v>0</c:v>
                </c:pt>
                <c:pt idx="17">
                  <c:v>0.10000000000331966</c:v>
                </c:pt>
                <c:pt idx="18">
                  <c:v>9.9999999989108801E-2</c:v>
                </c:pt>
                <c:pt idx="19">
                  <c:v>-0.10000000000331966</c:v>
                </c:pt>
                <c:pt idx="20">
                  <c:v>-9.9999999989108801E-2</c:v>
                </c:pt>
                <c:pt idx="21">
                  <c:v>-0.10000000000331966</c:v>
                </c:pt>
                <c:pt idx="22">
                  <c:v>0</c:v>
                </c:pt>
                <c:pt idx="23">
                  <c:v>-0.29999999999574811</c:v>
                </c:pt>
                <c:pt idx="24">
                  <c:v>0.10000000000331966</c:v>
                </c:pt>
                <c:pt idx="25">
                  <c:v>0</c:v>
                </c:pt>
                <c:pt idx="26">
                  <c:v>0.29999999999574811</c:v>
                </c:pt>
                <c:pt idx="27">
                  <c:v>0.20000000000663931</c:v>
                </c:pt>
                <c:pt idx="28">
                  <c:v>0.20000000000663931</c:v>
                </c:pt>
                <c:pt idx="29">
                  <c:v>0</c:v>
                </c:pt>
                <c:pt idx="30">
                  <c:v>0.10000000000331966</c:v>
                </c:pt>
                <c:pt idx="31">
                  <c:v>-9.9999999989108801E-2</c:v>
                </c:pt>
                <c:pt idx="32">
                  <c:v>-9.9999999989108801E-2</c:v>
                </c:pt>
                <c:pt idx="33">
                  <c:v>9.9999999989108801E-2</c:v>
                </c:pt>
                <c:pt idx="34">
                  <c:v>0.10000000000331966</c:v>
                </c:pt>
                <c:pt idx="35">
                  <c:v>-0.10000000000331966</c:v>
                </c:pt>
                <c:pt idx="36">
                  <c:v>0</c:v>
                </c:pt>
                <c:pt idx="37">
                  <c:v>0.10000000000331966</c:v>
                </c:pt>
                <c:pt idx="38">
                  <c:v>-0.10000000000331966</c:v>
                </c:pt>
                <c:pt idx="39">
                  <c:v>0.20000000000663931</c:v>
                </c:pt>
                <c:pt idx="40">
                  <c:v>-0.29999999999574811</c:v>
                </c:pt>
                <c:pt idx="41">
                  <c:v>-0.10000000000331966</c:v>
                </c:pt>
                <c:pt idx="42">
                  <c:v>0</c:v>
                </c:pt>
                <c:pt idx="43">
                  <c:v>0</c:v>
                </c:pt>
                <c:pt idx="44">
                  <c:v>-0.20000000000663931</c:v>
                </c:pt>
                <c:pt idx="45">
                  <c:v>-0.39999999999906777</c:v>
                </c:pt>
                <c:pt idx="46">
                  <c:v>-0.10000000000331966</c:v>
                </c:pt>
                <c:pt idx="47">
                  <c:v>-0.19999999999242846</c:v>
                </c:pt>
                <c:pt idx="48">
                  <c:v>0.10000000000331966</c:v>
                </c:pt>
                <c:pt idx="49">
                  <c:v>-0.19999999999242846</c:v>
                </c:pt>
                <c:pt idx="5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611A-47D9-AA09-253F04A3D5FE}"/>
            </c:ext>
          </c:extLst>
        </c:ser>
        <c:ser>
          <c:idx val="10"/>
          <c:order val="10"/>
          <c:tx>
            <c:strRef>
              <c:f>модель!$AC$32</c:f>
              <c:strCache>
                <c:ptCount val="1"/>
                <c:pt idx="0">
                  <c:v>T414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317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модель!$CF$32:$ED$32</c:f>
              <c:numCache>
                <c:formatCode>General</c:formatCode>
                <c:ptCount val="51"/>
                <c:pt idx="0">
                  <c:v>0</c:v>
                </c:pt>
                <c:pt idx="1">
                  <c:v>-9.9999999989108801E-2</c:v>
                </c:pt>
                <c:pt idx="2">
                  <c:v>-0.19999999999242846</c:v>
                </c:pt>
                <c:pt idx="3">
                  <c:v>0.10000000000331966</c:v>
                </c:pt>
                <c:pt idx="4">
                  <c:v>-0.10000000000331966</c:v>
                </c:pt>
                <c:pt idx="5">
                  <c:v>-0.30000000000995897</c:v>
                </c:pt>
                <c:pt idx="6">
                  <c:v>0.50000000000238742</c:v>
                </c:pt>
                <c:pt idx="7">
                  <c:v>-0.10000000000331966</c:v>
                </c:pt>
                <c:pt idx="8">
                  <c:v>0</c:v>
                </c:pt>
                <c:pt idx="9">
                  <c:v>0</c:v>
                </c:pt>
                <c:pt idx="10">
                  <c:v>-0.10000000000331966</c:v>
                </c:pt>
                <c:pt idx="11">
                  <c:v>0</c:v>
                </c:pt>
                <c:pt idx="12">
                  <c:v>0.10000000000331966</c:v>
                </c:pt>
                <c:pt idx="13">
                  <c:v>0.19999999999242846</c:v>
                </c:pt>
                <c:pt idx="14">
                  <c:v>0.39999999999906777</c:v>
                </c:pt>
                <c:pt idx="15">
                  <c:v>0.10000000000331966</c:v>
                </c:pt>
                <c:pt idx="16">
                  <c:v>0</c:v>
                </c:pt>
                <c:pt idx="17">
                  <c:v>0</c:v>
                </c:pt>
                <c:pt idx="18">
                  <c:v>0.10000000000331966</c:v>
                </c:pt>
                <c:pt idx="19">
                  <c:v>-0.10000000000331966</c:v>
                </c:pt>
                <c:pt idx="20">
                  <c:v>-9.9999999989108801E-2</c:v>
                </c:pt>
                <c:pt idx="21">
                  <c:v>-0.20000000000663931</c:v>
                </c:pt>
                <c:pt idx="22">
                  <c:v>0</c:v>
                </c:pt>
                <c:pt idx="23">
                  <c:v>-0.20000000000663931</c:v>
                </c:pt>
                <c:pt idx="24">
                  <c:v>0.20000000000663931</c:v>
                </c:pt>
                <c:pt idx="25">
                  <c:v>0</c:v>
                </c:pt>
                <c:pt idx="26">
                  <c:v>0.39999999999906777</c:v>
                </c:pt>
                <c:pt idx="27">
                  <c:v>0.29999999999574811</c:v>
                </c:pt>
                <c:pt idx="28">
                  <c:v>0</c:v>
                </c:pt>
                <c:pt idx="29">
                  <c:v>0</c:v>
                </c:pt>
                <c:pt idx="30">
                  <c:v>0.20000000000663931</c:v>
                </c:pt>
                <c:pt idx="31">
                  <c:v>0</c:v>
                </c:pt>
                <c:pt idx="32">
                  <c:v>-0.20000000000663931</c:v>
                </c:pt>
                <c:pt idx="33">
                  <c:v>-0.10000000000331966</c:v>
                </c:pt>
                <c:pt idx="34">
                  <c:v>-0.10000000000331966</c:v>
                </c:pt>
                <c:pt idx="35">
                  <c:v>0</c:v>
                </c:pt>
                <c:pt idx="36">
                  <c:v>0</c:v>
                </c:pt>
                <c:pt idx="37">
                  <c:v>-0.10000000000331966</c:v>
                </c:pt>
                <c:pt idx="38">
                  <c:v>-0.10000000000331966</c:v>
                </c:pt>
                <c:pt idx="39">
                  <c:v>9.9999999989108801E-2</c:v>
                </c:pt>
                <c:pt idx="40">
                  <c:v>-0.10000000000331966</c:v>
                </c:pt>
                <c:pt idx="41">
                  <c:v>0.10000000000331966</c:v>
                </c:pt>
                <c:pt idx="42">
                  <c:v>-0.20000000000663931</c:v>
                </c:pt>
                <c:pt idx="43">
                  <c:v>0.10000000000331966</c:v>
                </c:pt>
                <c:pt idx="44">
                  <c:v>0</c:v>
                </c:pt>
                <c:pt idx="45">
                  <c:v>-0.39999999999906777</c:v>
                </c:pt>
                <c:pt idx="46">
                  <c:v>-0.10000000000331966</c:v>
                </c:pt>
                <c:pt idx="47">
                  <c:v>0</c:v>
                </c:pt>
                <c:pt idx="48">
                  <c:v>0.10000000000331966</c:v>
                </c:pt>
                <c:pt idx="49">
                  <c:v>-0.19999999999242846</c:v>
                </c:pt>
                <c:pt idx="5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611A-47D9-AA09-253F04A3D5FE}"/>
            </c:ext>
          </c:extLst>
        </c:ser>
        <c:ser>
          <c:idx val="11"/>
          <c:order val="11"/>
          <c:tx>
            <c:strRef>
              <c:f>модель!$AC$33</c:f>
              <c:strCache>
                <c:ptCount val="1"/>
                <c:pt idx="0">
                  <c:v>T417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317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модель!$CF$33:$ED$33</c:f>
              <c:numCache>
                <c:formatCode>General</c:formatCode>
                <c:ptCount val="51"/>
                <c:pt idx="0">
                  <c:v>0</c:v>
                </c:pt>
                <c:pt idx="1">
                  <c:v>-9.9999999989108801E-2</c:v>
                </c:pt>
                <c:pt idx="2">
                  <c:v>-0.19999999999242846</c:v>
                </c:pt>
                <c:pt idx="3">
                  <c:v>0</c:v>
                </c:pt>
                <c:pt idx="4">
                  <c:v>0.10000000000331966</c:v>
                </c:pt>
                <c:pt idx="5">
                  <c:v>-0.29999999999574811</c:v>
                </c:pt>
                <c:pt idx="6">
                  <c:v>0.39999999999906777</c:v>
                </c:pt>
                <c:pt idx="7">
                  <c:v>-0.10000000000331966</c:v>
                </c:pt>
                <c:pt idx="8">
                  <c:v>-0.10000000000331966</c:v>
                </c:pt>
                <c:pt idx="9">
                  <c:v>-0.10000000000331966</c:v>
                </c:pt>
                <c:pt idx="10">
                  <c:v>-0.20000000000663931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0.29999999999574811</c:v>
                </c:pt>
                <c:pt idx="15">
                  <c:v>0</c:v>
                </c:pt>
                <c:pt idx="16">
                  <c:v>0</c:v>
                </c:pt>
                <c:pt idx="17">
                  <c:v>-0.10000000000331966</c:v>
                </c:pt>
                <c:pt idx="18">
                  <c:v>0</c:v>
                </c:pt>
                <c:pt idx="19">
                  <c:v>0</c:v>
                </c:pt>
                <c:pt idx="20">
                  <c:v>-9.9999999989108801E-2</c:v>
                </c:pt>
                <c:pt idx="21">
                  <c:v>-0.10000000000331966</c:v>
                </c:pt>
                <c:pt idx="22">
                  <c:v>-0.10000000000331966</c:v>
                </c:pt>
                <c:pt idx="23">
                  <c:v>-0.19999999999242846</c:v>
                </c:pt>
                <c:pt idx="24">
                  <c:v>0.19999999999242846</c:v>
                </c:pt>
                <c:pt idx="25">
                  <c:v>0</c:v>
                </c:pt>
                <c:pt idx="26">
                  <c:v>0.29999999999574811</c:v>
                </c:pt>
                <c:pt idx="27">
                  <c:v>9.9999999989108801E-2</c:v>
                </c:pt>
                <c:pt idx="28">
                  <c:v>0</c:v>
                </c:pt>
                <c:pt idx="29">
                  <c:v>0.10000000000331966</c:v>
                </c:pt>
                <c:pt idx="30">
                  <c:v>0</c:v>
                </c:pt>
                <c:pt idx="31">
                  <c:v>0.19999999999242846</c:v>
                </c:pt>
                <c:pt idx="32">
                  <c:v>-0.19999999999242846</c:v>
                </c:pt>
                <c:pt idx="33">
                  <c:v>0</c:v>
                </c:pt>
                <c:pt idx="34">
                  <c:v>-0.10000000000331966</c:v>
                </c:pt>
                <c:pt idx="35">
                  <c:v>-0.20000000000663931</c:v>
                </c:pt>
                <c:pt idx="36">
                  <c:v>0</c:v>
                </c:pt>
                <c:pt idx="37">
                  <c:v>-0.10000000000331966</c:v>
                </c:pt>
                <c:pt idx="38">
                  <c:v>-0.10000000000331966</c:v>
                </c:pt>
                <c:pt idx="39">
                  <c:v>0</c:v>
                </c:pt>
                <c:pt idx="40">
                  <c:v>-9.9999999989108801E-2</c:v>
                </c:pt>
                <c:pt idx="41">
                  <c:v>0</c:v>
                </c:pt>
                <c:pt idx="42">
                  <c:v>-0.20000000000663931</c:v>
                </c:pt>
                <c:pt idx="43">
                  <c:v>0</c:v>
                </c:pt>
                <c:pt idx="44">
                  <c:v>-0.10000000000331966</c:v>
                </c:pt>
                <c:pt idx="45">
                  <c:v>-0.29999999999574811</c:v>
                </c:pt>
                <c:pt idx="46">
                  <c:v>0</c:v>
                </c:pt>
                <c:pt idx="47">
                  <c:v>0.10000000000331966</c:v>
                </c:pt>
                <c:pt idx="48">
                  <c:v>0</c:v>
                </c:pt>
                <c:pt idx="49">
                  <c:v>-0.20000000000663931</c:v>
                </c:pt>
                <c:pt idx="50">
                  <c:v>9.9999999989108801E-2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611A-47D9-AA09-253F04A3D5FE}"/>
            </c:ext>
          </c:extLst>
        </c:ser>
        <c:ser>
          <c:idx val="12"/>
          <c:order val="12"/>
          <c:tx>
            <c:strRef>
              <c:f>модель!$AC$34</c:f>
              <c:strCache>
                <c:ptCount val="1"/>
                <c:pt idx="0">
                  <c:v>T219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317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модель!$CF$34:$ED$34</c:f>
              <c:numCache>
                <c:formatCode>General</c:formatCode>
                <c:ptCount val="51"/>
                <c:pt idx="0">
                  <c:v>0</c:v>
                </c:pt>
                <c:pt idx="1">
                  <c:v>-0.10000000000331966</c:v>
                </c:pt>
                <c:pt idx="2">
                  <c:v>-0.10000000000331966</c:v>
                </c:pt>
                <c:pt idx="3">
                  <c:v>-0.10000000000331966</c:v>
                </c:pt>
                <c:pt idx="4">
                  <c:v>0</c:v>
                </c:pt>
                <c:pt idx="5">
                  <c:v>-0.19999999999242846</c:v>
                </c:pt>
                <c:pt idx="6">
                  <c:v>0.29999999999574811</c:v>
                </c:pt>
                <c:pt idx="7">
                  <c:v>-0.10000000000331966</c:v>
                </c:pt>
                <c:pt idx="8">
                  <c:v>0</c:v>
                </c:pt>
                <c:pt idx="9">
                  <c:v>-0.20000000000663931</c:v>
                </c:pt>
                <c:pt idx="10">
                  <c:v>0</c:v>
                </c:pt>
                <c:pt idx="11">
                  <c:v>0.10000000000331966</c:v>
                </c:pt>
                <c:pt idx="12">
                  <c:v>0.10000000000331966</c:v>
                </c:pt>
                <c:pt idx="13">
                  <c:v>0.10000000000331966</c:v>
                </c:pt>
                <c:pt idx="14">
                  <c:v>0.20000000000663931</c:v>
                </c:pt>
                <c:pt idx="15">
                  <c:v>9.9999999989108801E-2</c:v>
                </c:pt>
                <c:pt idx="16">
                  <c:v>0</c:v>
                </c:pt>
                <c:pt idx="17">
                  <c:v>0</c:v>
                </c:pt>
                <c:pt idx="18">
                  <c:v>0.10000000000331966</c:v>
                </c:pt>
                <c:pt idx="19">
                  <c:v>0</c:v>
                </c:pt>
                <c:pt idx="20">
                  <c:v>-0.10000000000331966</c:v>
                </c:pt>
                <c:pt idx="21">
                  <c:v>0</c:v>
                </c:pt>
                <c:pt idx="22">
                  <c:v>-0.20000000000663931</c:v>
                </c:pt>
                <c:pt idx="23">
                  <c:v>-0.29999999999574811</c:v>
                </c:pt>
                <c:pt idx="24">
                  <c:v>0.39999999999906777</c:v>
                </c:pt>
                <c:pt idx="25">
                  <c:v>0</c:v>
                </c:pt>
                <c:pt idx="26">
                  <c:v>0.19999999999242846</c:v>
                </c:pt>
                <c:pt idx="27">
                  <c:v>0</c:v>
                </c:pt>
                <c:pt idx="28">
                  <c:v>0.10000000000331966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-0.10000000000331966</c:v>
                </c:pt>
                <c:pt idx="35">
                  <c:v>-0.10000000000331966</c:v>
                </c:pt>
                <c:pt idx="36">
                  <c:v>0</c:v>
                </c:pt>
                <c:pt idx="37">
                  <c:v>-0.10000000000331966</c:v>
                </c:pt>
                <c:pt idx="38">
                  <c:v>0.20000000000663931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-0.19999999999242846</c:v>
                </c:pt>
                <c:pt idx="43">
                  <c:v>0</c:v>
                </c:pt>
                <c:pt idx="44">
                  <c:v>-0.10000000000331966</c:v>
                </c:pt>
                <c:pt idx="45">
                  <c:v>-0.19999999999242846</c:v>
                </c:pt>
                <c:pt idx="46">
                  <c:v>-0.10000000000331966</c:v>
                </c:pt>
                <c:pt idx="47">
                  <c:v>0.10000000000331966</c:v>
                </c:pt>
                <c:pt idx="48">
                  <c:v>0.20000000000663931</c:v>
                </c:pt>
                <c:pt idx="49">
                  <c:v>-0.10000000000331966</c:v>
                </c:pt>
                <c:pt idx="50">
                  <c:v>0.10000000000331966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611A-47D9-AA09-253F04A3D5FE}"/>
            </c:ext>
          </c:extLst>
        </c:ser>
        <c:ser>
          <c:idx val="13"/>
          <c:order val="13"/>
          <c:tx>
            <c:strRef>
              <c:f>модель!$AC$35</c:f>
              <c:strCache>
                <c:ptCount val="1"/>
                <c:pt idx="0">
                  <c:v>T619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317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модель!$CF$35:$ED$35</c:f>
              <c:numCache>
                <c:formatCode>General</c:formatCode>
                <c:ptCount val="51"/>
                <c:pt idx="0">
                  <c:v>0</c:v>
                </c:pt>
                <c:pt idx="1">
                  <c:v>-0.20000000000663931</c:v>
                </c:pt>
                <c:pt idx="2">
                  <c:v>0</c:v>
                </c:pt>
                <c:pt idx="3">
                  <c:v>-0.10000000000331966</c:v>
                </c:pt>
                <c:pt idx="4">
                  <c:v>0</c:v>
                </c:pt>
                <c:pt idx="5">
                  <c:v>-0.20000000000663931</c:v>
                </c:pt>
                <c:pt idx="6">
                  <c:v>0.10000000000331966</c:v>
                </c:pt>
                <c:pt idx="7">
                  <c:v>-0.19999999999242846</c:v>
                </c:pt>
                <c:pt idx="8">
                  <c:v>0</c:v>
                </c:pt>
                <c:pt idx="9">
                  <c:v>-0.10000000000331966</c:v>
                </c:pt>
                <c:pt idx="10">
                  <c:v>0</c:v>
                </c:pt>
                <c:pt idx="11">
                  <c:v>0.10000000000331966</c:v>
                </c:pt>
                <c:pt idx="12">
                  <c:v>0</c:v>
                </c:pt>
                <c:pt idx="13">
                  <c:v>-0.10000000000331966</c:v>
                </c:pt>
                <c:pt idx="14">
                  <c:v>0.10000000000331966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-0.10000000000331966</c:v>
                </c:pt>
                <c:pt idx="20">
                  <c:v>0</c:v>
                </c:pt>
                <c:pt idx="21">
                  <c:v>0</c:v>
                </c:pt>
                <c:pt idx="22">
                  <c:v>-0.10000000000331966</c:v>
                </c:pt>
                <c:pt idx="23">
                  <c:v>0</c:v>
                </c:pt>
                <c:pt idx="24">
                  <c:v>0</c:v>
                </c:pt>
                <c:pt idx="25">
                  <c:v>-0.10000000000331966</c:v>
                </c:pt>
                <c:pt idx="26">
                  <c:v>0.10000000000331966</c:v>
                </c:pt>
                <c:pt idx="27">
                  <c:v>0.10000000000331966</c:v>
                </c:pt>
                <c:pt idx="28">
                  <c:v>0</c:v>
                </c:pt>
                <c:pt idx="29">
                  <c:v>-9.9999999989108801E-2</c:v>
                </c:pt>
                <c:pt idx="30">
                  <c:v>-0.10000000000331966</c:v>
                </c:pt>
                <c:pt idx="31">
                  <c:v>0</c:v>
                </c:pt>
                <c:pt idx="32">
                  <c:v>0</c:v>
                </c:pt>
                <c:pt idx="33">
                  <c:v>-0.10000000000331966</c:v>
                </c:pt>
                <c:pt idx="34">
                  <c:v>0</c:v>
                </c:pt>
                <c:pt idx="35">
                  <c:v>-0.10000000000331966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0.10000000000331966</c:v>
                </c:pt>
                <c:pt idx="41">
                  <c:v>-0.10000000000331966</c:v>
                </c:pt>
                <c:pt idx="42">
                  <c:v>0</c:v>
                </c:pt>
                <c:pt idx="43">
                  <c:v>0.10000000000331966</c:v>
                </c:pt>
                <c:pt idx="44">
                  <c:v>-0.10000000000331966</c:v>
                </c:pt>
                <c:pt idx="45">
                  <c:v>-9.9999999989108801E-2</c:v>
                </c:pt>
                <c:pt idx="46">
                  <c:v>0</c:v>
                </c:pt>
                <c:pt idx="47">
                  <c:v>0</c:v>
                </c:pt>
                <c:pt idx="48">
                  <c:v>0.10000000000331966</c:v>
                </c:pt>
                <c:pt idx="49">
                  <c:v>0</c:v>
                </c:pt>
                <c:pt idx="50">
                  <c:v>0.10000000000331966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611A-47D9-AA09-253F04A3D5FE}"/>
            </c:ext>
          </c:extLst>
        </c:ser>
        <c:ser>
          <c:idx val="14"/>
          <c:order val="14"/>
          <c:tx>
            <c:strRef>
              <c:f>модель!$AC$36</c:f>
              <c:strCache>
                <c:ptCount val="1"/>
                <c:pt idx="0">
                  <c:v>M73B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317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модель!$CF$36:$ED$36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611A-47D9-AA09-253F04A3D5FE}"/>
            </c:ext>
          </c:extLst>
        </c:ser>
        <c:ser>
          <c:idx val="15"/>
          <c:order val="15"/>
          <c:tx>
            <c:strRef>
              <c:f>модель!$AC$37</c:f>
              <c:strCache>
                <c:ptCount val="1"/>
                <c:pt idx="0">
                  <c:v>RP3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317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модель!$CF$21:$ED$21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модель!$CF$37:$ED$37</c:f>
              <c:numCache>
                <c:formatCode>General</c:formatCode>
                <c:ptCount val="51"/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611A-47D9-AA09-253F04A3D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05596384"/>
        <c:axId val="-1605598016"/>
      </c:scatterChart>
      <c:valAx>
        <c:axId val="-1605596384"/>
        <c:scaling>
          <c:orientation val="minMax"/>
          <c:max val="5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/>
                  <a:t>Номер модели</a:t>
                </a:r>
              </a:p>
            </c:rich>
          </c:tx>
          <c:layout>
            <c:manualLayout>
              <c:xMode val="edge"/>
              <c:yMode val="edge"/>
              <c:x val="0.43345810383638766"/>
              <c:y val="0.871131778145439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05598016"/>
        <c:crosses val="autoZero"/>
        <c:crossBetween val="midCat"/>
        <c:majorUnit val="2"/>
      </c:valAx>
      <c:valAx>
        <c:axId val="-160559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/>
                  <a:t>Величина отклонения, мм</a:t>
                </a:r>
              </a:p>
            </c:rich>
          </c:tx>
          <c:layout>
            <c:manualLayout>
              <c:xMode val="edge"/>
              <c:yMode val="edge"/>
              <c:x val="2.7991613415944716E-3"/>
              <c:y val="0.138811633568183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05596384"/>
        <c:crosses val="autoZero"/>
        <c:crossBetween val="midCat"/>
        <c:majorUnit val="0.5"/>
      </c:valAx>
      <c:spPr>
        <a:noFill/>
        <a:ln w="3175" cap="rnd" cmpd="sng">
          <a:solidFill>
            <a:schemeClr val="tx1">
              <a:lumMod val="25000"/>
              <a:lumOff val="75000"/>
            </a:schemeClr>
          </a:solidFill>
          <a:miter lim="800000"/>
        </a:ln>
        <a:effectLst/>
      </c:spPr>
    </c:plotArea>
    <c:legend>
      <c:legendPos val="t"/>
      <c:layout>
        <c:manualLayout>
          <c:xMode val="edge"/>
          <c:yMode val="edge"/>
          <c:x val="0.11044411805552633"/>
          <c:y val="4.8169556840077073E-2"/>
          <c:w val="0.85179999747492818"/>
          <c:h val="9.0531749518434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модель!$AC$22</c:f>
              <c:strCache>
                <c:ptCount val="1"/>
                <c:pt idx="0">
                  <c:v>RP1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модель!$AD$22:$CB$22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9DA-43A8-A414-C2188370EF38}"/>
            </c:ext>
          </c:extLst>
        </c:ser>
        <c:ser>
          <c:idx val="1"/>
          <c:order val="1"/>
          <c:tx>
            <c:strRef>
              <c:f>модель!$AC$23</c:f>
              <c:strCache>
                <c:ptCount val="1"/>
                <c:pt idx="0">
                  <c:v>M73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модель!$AD$23:$CB$23</c:f>
              <c:numCache>
                <c:formatCode>General</c:formatCode>
                <c:ptCount val="51"/>
                <c:pt idx="0">
                  <c:v>0</c:v>
                </c:pt>
                <c:pt idx="1">
                  <c:v>-0.10000000000331966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-0.10000000000331966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-0.10000000000331966</c:v>
                </c:pt>
                <c:pt idx="11">
                  <c:v>-0.10000000000331966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-0.10000000000331966</c:v>
                </c:pt>
                <c:pt idx="16">
                  <c:v>0.10000000000331966</c:v>
                </c:pt>
                <c:pt idx="17">
                  <c:v>0.10000000000331966</c:v>
                </c:pt>
                <c:pt idx="18">
                  <c:v>-0.20000000000663931</c:v>
                </c:pt>
                <c:pt idx="19">
                  <c:v>0</c:v>
                </c:pt>
                <c:pt idx="20">
                  <c:v>-0.10000000000331966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-0.20000000000663931</c:v>
                </c:pt>
                <c:pt idx="25">
                  <c:v>-0.10000000000331966</c:v>
                </c:pt>
                <c:pt idx="26">
                  <c:v>0</c:v>
                </c:pt>
                <c:pt idx="27">
                  <c:v>-0.10000000000331966</c:v>
                </c:pt>
                <c:pt idx="28">
                  <c:v>-0.10000000000331966</c:v>
                </c:pt>
                <c:pt idx="29">
                  <c:v>-0.10000000000331966</c:v>
                </c:pt>
                <c:pt idx="30">
                  <c:v>-0.20000000000663931</c:v>
                </c:pt>
                <c:pt idx="31">
                  <c:v>0.19999999999242846</c:v>
                </c:pt>
                <c:pt idx="32">
                  <c:v>-0.20000000000663931</c:v>
                </c:pt>
                <c:pt idx="33">
                  <c:v>0</c:v>
                </c:pt>
                <c:pt idx="34">
                  <c:v>0</c:v>
                </c:pt>
                <c:pt idx="35">
                  <c:v>0.10000000000331966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-0.10000000000331966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-0.10000000000331966</c:v>
                </c:pt>
                <c:pt idx="45">
                  <c:v>-0.10000000000331966</c:v>
                </c:pt>
                <c:pt idx="46">
                  <c:v>0</c:v>
                </c:pt>
                <c:pt idx="47">
                  <c:v>-0.10000000000331966</c:v>
                </c:pt>
                <c:pt idx="48">
                  <c:v>-0.20000000000663931</c:v>
                </c:pt>
                <c:pt idx="49">
                  <c:v>-0.10000000000331966</c:v>
                </c:pt>
                <c:pt idx="5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9DA-43A8-A414-C2188370EF38}"/>
            </c:ext>
          </c:extLst>
        </c:ser>
        <c:ser>
          <c:idx val="2"/>
          <c:order val="2"/>
          <c:tx>
            <c:strRef>
              <c:f>модель!$AC$24</c:f>
              <c:strCache>
                <c:ptCount val="1"/>
                <c:pt idx="0">
                  <c:v>M84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модель!$AD$24:$CB$24</c:f>
              <c:numCache>
                <c:formatCode>General</c:formatCode>
                <c:ptCount val="51"/>
                <c:pt idx="0">
                  <c:v>0</c:v>
                </c:pt>
                <c:pt idx="1">
                  <c:v>-9.9999999989108801E-2</c:v>
                </c:pt>
                <c:pt idx="2">
                  <c:v>0.10000000000331966</c:v>
                </c:pt>
                <c:pt idx="3">
                  <c:v>0.10000000000331966</c:v>
                </c:pt>
                <c:pt idx="4">
                  <c:v>0</c:v>
                </c:pt>
                <c:pt idx="5">
                  <c:v>0.30000000000995897</c:v>
                </c:pt>
                <c:pt idx="6">
                  <c:v>0</c:v>
                </c:pt>
                <c:pt idx="7">
                  <c:v>0.10000000000331966</c:v>
                </c:pt>
                <c:pt idx="8">
                  <c:v>0</c:v>
                </c:pt>
                <c:pt idx="9">
                  <c:v>0</c:v>
                </c:pt>
                <c:pt idx="10">
                  <c:v>-9.9999999989108801E-2</c:v>
                </c:pt>
                <c:pt idx="11">
                  <c:v>0.10000000000331966</c:v>
                </c:pt>
                <c:pt idx="12">
                  <c:v>-9.9999999989108801E-2</c:v>
                </c:pt>
                <c:pt idx="13">
                  <c:v>0</c:v>
                </c:pt>
                <c:pt idx="14">
                  <c:v>-9.9999999989108801E-2</c:v>
                </c:pt>
                <c:pt idx="15">
                  <c:v>-9.9999999989108801E-2</c:v>
                </c:pt>
                <c:pt idx="16">
                  <c:v>0.20000000000663931</c:v>
                </c:pt>
                <c:pt idx="17">
                  <c:v>0.20000000000663931</c:v>
                </c:pt>
                <c:pt idx="18">
                  <c:v>0</c:v>
                </c:pt>
                <c:pt idx="19">
                  <c:v>0.20000000000663931</c:v>
                </c:pt>
                <c:pt idx="20">
                  <c:v>0</c:v>
                </c:pt>
                <c:pt idx="21">
                  <c:v>0.10000000000331966</c:v>
                </c:pt>
                <c:pt idx="22">
                  <c:v>0.20000000000663931</c:v>
                </c:pt>
                <c:pt idx="23">
                  <c:v>0.10000000000331966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0.10000000000331966</c:v>
                </c:pt>
                <c:pt idx="29">
                  <c:v>0</c:v>
                </c:pt>
                <c:pt idx="30">
                  <c:v>0.10000000000331966</c:v>
                </c:pt>
                <c:pt idx="31">
                  <c:v>0.50000000000238742</c:v>
                </c:pt>
                <c:pt idx="32">
                  <c:v>-0.19999999999242846</c:v>
                </c:pt>
                <c:pt idx="33">
                  <c:v>0</c:v>
                </c:pt>
                <c:pt idx="34">
                  <c:v>0.20000000000663931</c:v>
                </c:pt>
                <c:pt idx="35">
                  <c:v>0.10000000000331966</c:v>
                </c:pt>
                <c:pt idx="36">
                  <c:v>0.20000000000663931</c:v>
                </c:pt>
                <c:pt idx="37">
                  <c:v>0.20000000000663931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0.10000000000331966</c:v>
                </c:pt>
                <c:pt idx="43">
                  <c:v>0</c:v>
                </c:pt>
                <c:pt idx="44">
                  <c:v>-0.19999999999242846</c:v>
                </c:pt>
                <c:pt idx="45">
                  <c:v>0</c:v>
                </c:pt>
                <c:pt idx="46">
                  <c:v>0</c:v>
                </c:pt>
                <c:pt idx="47">
                  <c:v>-9.9999999989108801E-2</c:v>
                </c:pt>
                <c:pt idx="48">
                  <c:v>-9.9999999989108801E-2</c:v>
                </c:pt>
                <c:pt idx="49">
                  <c:v>0.10000000000331966</c:v>
                </c:pt>
                <c:pt idx="50">
                  <c:v>0.20000000000663931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9DA-43A8-A414-C2188370EF38}"/>
            </c:ext>
          </c:extLst>
        </c:ser>
        <c:ser>
          <c:idx val="3"/>
          <c:order val="3"/>
          <c:tx>
            <c:strRef>
              <c:f>модель!$AC$25</c:f>
              <c:strCache>
                <c:ptCount val="1"/>
                <c:pt idx="0">
                  <c:v>T619B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модель!$AD$25:$CB$25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0.10000000000331966</c:v>
                </c:pt>
                <c:pt idx="3">
                  <c:v>0.10000000000331966</c:v>
                </c:pt>
                <c:pt idx="4">
                  <c:v>0.10000000000331966</c:v>
                </c:pt>
                <c:pt idx="5">
                  <c:v>0.20000000000663931</c:v>
                </c:pt>
                <c:pt idx="6">
                  <c:v>-0.10000000000331966</c:v>
                </c:pt>
                <c:pt idx="7">
                  <c:v>0.20000000000663931</c:v>
                </c:pt>
                <c:pt idx="8">
                  <c:v>0</c:v>
                </c:pt>
                <c:pt idx="9">
                  <c:v>0</c:v>
                </c:pt>
                <c:pt idx="10">
                  <c:v>-0.19999999999242846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0.10000000000331966</c:v>
                </c:pt>
                <c:pt idx="15">
                  <c:v>-0.19999999999242846</c:v>
                </c:pt>
                <c:pt idx="16">
                  <c:v>0.10000000000331966</c:v>
                </c:pt>
                <c:pt idx="17">
                  <c:v>0.10000000000331966</c:v>
                </c:pt>
                <c:pt idx="18">
                  <c:v>0.10000000000331966</c:v>
                </c:pt>
                <c:pt idx="19">
                  <c:v>0.10000000000331966</c:v>
                </c:pt>
                <c:pt idx="20">
                  <c:v>0</c:v>
                </c:pt>
                <c:pt idx="21">
                  <c:v>0.20000000000663931</c:v>
                </c:pt>
                <c:pt idx="22">
                  <c:v>0.10000000000331966</c:v>
                </c:pt>
                <c:pt idx="23">
                  <c:v>0.10000000000331966</c:v>
                </c:pt>
                <c:pt idx="24">
                  <c:v>0</c:v>
                </c:pt>
                <c:pt idx="25">
                  <c:v>0.10000000000331966</c:v>
                </c:pt>
                <c:pt idx="26">
                  <c:v>-0.10000000000331966</c:v>
                </c:pt>
                <c:pt idx="27">
                  <c:v>-0.10000000000331966</c:v>
                </c:pt>
                <c:pt idx="28">
                  <c:v>0.20000000000663931</c:v>
                </c:pt>
                <c:pt idx="29">
                  <c:v>-0.10000000000331966</c:v>
                </c:pt>
                <c:pt idx="30">
                  <c:v>0</c:v>
                </c:pt>
                <c:pt idx="31">
                  <c:v>0.29999999999574811</c:v>
                </c:pt>
                <c:pt idx="32">
                  <c:v>-0.19999999999242846</c:v>
                </c:pt>
                <c:pt idx="33">
                  <c:v>0</c:v>
                </c:pt>
                <c:pt idx="34">
                  <c:v>0</c:v>
                </c:pt>
                <c:pt idx="35">
                  <c:v>-0.10000000000331966</c:v>
                </c:pt>
                <c:pt idx="36">
                  <c:v>0.20000000000663931</c:v>
                </c:pt>
                <c:pt idx="37">
                  <c:v>0</c:v>
                </c:pt>
                <c:pt idx="38">
                  <c:v>0.10000000000331966</c:v>
                </c:pt>
                <c:pt idx="39">
                  <c:v>-0.19999999999242846</c:v>
                </c:pt>
                <c:pt idx="40">
                  <c:v>0</c:v>
                </c:pt>
                <c:pt idx="41">
                  <c:v>0.10000000000331966</c:v>
                </c:pt>
                <c:pt idx="42">
                  <c:v>0.10000000000331966</c:v>
                </c:pt>
                <c:pt idx="43">
                  <c:v>0</c:v>
                </c:pt>
                <c:pt idx="44">
                  <c:v>-0.19999999999242846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-0.19999999999242846</c:v>
                </c:pt>
                <c:pt idx="49">
                  <c:v>0.10000000000331966</c:v>
                </c:pt>
                <c:pt idx="50">
                  <c:v>0.20000000000663931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9DA-43A8-A414-C2188370EF38}"/>
            </c:ext>
          </c:extLst>
        </c:ser>
        <c:ser>
          <c:idx val="4"/>
          <c:order val="4"/>
          <c:tx>
            <c:strRef>
              <c:f>модель!$AC$26</c:f>
              <c:strCache>
                <c:ptCount val="1"/>
                <c:pt idx="0">
                  <c:v>T319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модель!$AD$26:$CB$26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0.10000000000331966</c:v>
                </c:pt>
                <c:pt idx="3">
                  <c:v>0.19999999999242846</c:v>
                </c:pt>
                <c:pt idx="4">
                  <c:v>0</c:v>
                </c:pt>
                <c:pt idx="5">
                  <c:v>0.29999999999574811</c:v>
                </c:pt>
                <c:pt idx="6">
                  <c:v>-0.20000000000663931</c:v>
                </c:pt>
                <c:pt idx="7">
                  <c:v>0</c:v>
                </c:pt>
                <c:pt idx="8">
                  <c:v>0</c:v>
                </c:pt>
                <c:pt idx="9">
                  <c:v>-0.10000000000331966</c:v>
                </c:pt>
                <c:pt idx="10">
                  <c:v>-0.29999999999574811</c:v>
                </c:pt>
                <c:pt idx="11">
                  <c:v>0</c:v>
                </c:pt>
                <c:pt idx="12">
                  <c:v>0.10000000000331966</c:v>
                </c:pt>
                <c:pt idx="13">
                  <c:v>0</c:v>
                </c:pt>
                <c:pt idx="14">
                  <c:v>0.10000000000331966</c:v>
                </c:pt>
                <c:pt idx="15">
                  <c:v>-0.20000000000663931</c:v>
                </c:pt>
                <c:pt idx="16">
                  <c:v>0</c:v>
                </c:pt>
                <c:pt idx="17">
                  <c:v>0</c:v>
                </c:pt>
                <c:pt idx="18">
                  <c:v>0.19999999999242846</c:v>
                </c:pt>
                <c:pt idx="19">
                  <c:v>0.29999999999574811</c:v>
                </c:pt>
                <c:pt idx="20">
                  <c:v>-0.20000000000663931</c:v>
                </c:pt>
                <c:pt idx="21">
                  <c:v>0.29999999999574811</c:v>
                </c:pt>
                <c:pt idx="22">
                  <c:v>0.10000000000331966</c:v>
                </c:pt>
                <c:pt idx="23">
                  <c:v>0.10000000000331966</c:v>
                </c:pt>
                <c:pt idx="24">
                  <c:v>0</c:v>
                </c:pt>
                <c:pt idx="25">
                  <c:v>-0.10000000000331966</c:v>
                </c:pt>
                <c:pt idx="26">
                  <c:v>-0.20000000000663931</c:v>
                </c:pt>
                <c:pt idx="27">
                  <c:v>-0.10000000000331966</c:v>
                </c:pt>
                <c:pt idx="28">
                  <c:v>0.19999999999242846</c:v>
                </c:pt>
                <c:pt idx="29">
                  <c:v>-0.20000000000663931</c:v>
                </c:pt>
                <c:pt idx="30">
                  <c:v>0</c:v>
                </c:pt>
                <c:pt idx="31">
                  <c:v>0.19999999999242846</c:v>
                </c:pt>
                <c:pt idx="32">
                  <c:v>-0.29999999999574811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0.19999999999242846</c:v>
                </c:pt>
                <c:pt idx="37">
                  <c:v>0</c:v>
                </c:pt>
                <c:pt idx="38">
                  <c:v>0.19999999999242846</c:v>
                </c:pt>
                <c:pt idx="39">
                  <c:v>-0.20000000000663931</c:v>
                </c:pt>
                <c:pt idx="40">
                  <c:v>0</c:v>
                </c:pt>
                <c:pt idx="41">
                  <c:v>0.10000000000331966</c:v>
                </c:pt>
                <c:pt idx="42">
                  <c:v>0.10000000000331966</c:v>
                </c:pt>
                <c:pt idx="43">
                  <c:v>-0.10000000000331966</c:v>
                </c:pt>
                <c:pt idx="44">
                  <c:v>0</c:v>
                </c:pt>
                <c:pt idx="45">
                  <c:v>0</c:v>
                </c:pt>
                <c:pt idx="46">
                  <c:v>-0.10000000000331966</c:v>
                </c:pt>
                <c:pt idx="47">
                  <c:v>-0.10000000000331966</c:v>
                </c:pt>
                <c:pt idx="48">
                  <c:v>-0.10000000000331966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9DA-43A8-A414-C2188370EF38}"/>
            </c:ext>
          </c:extLst>
        </c:ser>
        <c:ser>
          <c:idx val="5"/>
          <c:order val="5"/>
          <c:tx>
            <c:strRef>
              <c:f>модель!$AC$27</c:f>
              <c:strCache>
                <c:ptCount val="1"/>
                <c:pt idx="0">
                  <c:v>T302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модель!$AD$27:$CB$27</c:f>
              <c:numCache>
                <c:formatCode>General</c:formatCode>
                <c:ptCount val="51"/>
                <c:pt idx="0">
                  <c:v>0</c:v>
                </c:pt>
                <c:pt idx="1">
                  <c:v>-0.10000000000331966</c:v>
                </c:pt>
                <c:pt idx="2">
                  <c:v>0.10000000000331966</c:v>
                </c:pt>
                <c:pt idx="3">
                  <c:v>0.20000000000663931</c:v>
                </c:pt>
                <c:pt idx="4">
                  <c:v>0</c:v>
                </c:pt>
                <c:pt idx="5">
                  <c:v>-0.10000000000331966</c:v>
                </c:pt>
                <c:pt idx="6">
                  <c:v>-0.10000000000331966</c:v>
                </c:pt>
                <c:pt idx="7">
                  <c:v>0</c:v>
                </c:pt>
                <c:pt idx="8">
                  <c:v>-0.10000000000331966</c:v>
                </c:pt>
                <c:pt idx="9">
                  <c:v>0</c:v>
                </c:pt>
                <c:pt idx="10">
                  <c:v>-0.29999999999574811</c:v>
                </c:pt>
                <c:pt idx="11">
                  <c:v>0</c:v>
                </c:pt>
                <c:pt idx="12">
                  <c:v>-0.10000000000331966</c:v>
                </c:pt>
                <c:pt idx="13">
                  <c:v>-0.10000000000331966</c:v>
                </c:pt>
                <c:pt idx="14">
                  <c:v>0</c:v>
                </c:pt>
                <c:pt idx="15">
                  <c:v>-0.19999999999242846</c:v>
                </c:pt>
                <c:pt idx="16">
                  <c:v>-0.10000000000331966</c:v>
                </c:pt>
                <c:pt idx="17">
                  <c:v>-0.10000000000331966</c:v>
                </c:pt>
                <c:pt idx="18">
                  <c:v>0.29999999999574811</c:v>
                </c:pt>
                <c:pt idx="19">
                  <c:v>0.20000000000663931</c:v>
                </c:pt>
                <c:pt idx="20">
                  <c:v>-0.10000000000331966</c:v>
                </c:pt>
                <c:pt idx="21">
                  <c:v>0.20000000000663931</c:v>
                </c:pt>
                <c:pt idx="22">
                  <c:v>0.10000000000331966</c:v>
                </c:pt>
                <c:pt idx="23">
                  <c:v>-0.10000000000331966</c:v>
                </c:pt>
                <c:pt idx="24">
                  <c:v>-0.19999999999242846</c:v>
                </c:pt>
                <c:pt idx="25">
                  <c:v>-0.10000000000331966</c:v>
                </c:pt>
                <c:pt idx="26">
                  <c:v>-0.19999999999242846</c:v>
                </c:pt>
                <c:pt idx="27">
                  <c:v>-0.10000000000331966</c:v>
                </c:pt>
                <c:pt idx="28">
                  <c:v>0.10000000000331966</c:v>
                </c:pt>
                <c:pt idx="29">
                  <c:v>-0.10000000000331966</c:v>
                </c:pt>
                <c:pt idx="30">
                  <c:v>0</c:v>
                </c:pt>
                <c:pt idx="31">
                  <c:v>0.10000000000331966</c:v>
                </c:pt>
                <c:pt idx="32">
                  <c:v>-0.39999999999906777</c:v>
                </c:pt>
                <c:pt idx="33">
                  <c:v>-0.10000000000331966</c:v>
                </c:pt>
                <c:pt idx="34">
                  <c:v>-0.10000000000331966</c:v>
                </c:pt>
                <c:pt idx="35">
                  <c:v>-0.10000000000331966</c:v>
                </c:pt>
                <c:pt idx="36">
                  <c:v>0.20000000000663931</c:v>
                </c:pt>
                <c:pt idx="37">
                  <c:v>-0.10000000000331966</c:v>
                </c:pt>
                <c:pt idx="38">
                  <c:v>-0.10000000000331966</c:v>
                </c:pt>
                <c:pt idx="39">
                  <c:v>-0.19999999999242846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-0.19999999999242846</c:v>
                </c:pt>
                <c:pt idx="44">
                  <c:v>0.10000000000331966</c:v>
                </c:pt>
                <c:pt idx="45">
                  <c:v>0</c:v>
                </c:pt>
                <c:pt idx="46">
                  <c:v>-0.19999999999242846</c:v>
                </c:pt>
                <c:pt idx="47">
                  <c:v>-0.19999999999242846</c:v>
                </c:pt>
                <c:pt idx="48">
                  <c:v>-0.10000000000331966</c:v>
                </c:pt>
                <c:pt idx="49">
                  <c:v>0</c:v>
                </c:pt>
                <c:pt idx="50">
                  <c:v>-0.10000000000331966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9DA-43A8-A414-C2188370EF38}"/>
            </c:ext>
          </c:extLst>
        </c:ser>
        <c:ser>
          <c:idx val="6"/>
          <c:order val="6"/>
          <c:tx>
            <c:strRef>
              <c:f>модель!$AC$28</c:f>
              <c:strCache>
                <c:ptCount val="1"/>
                <c:pt idx="0">
                  <c:v>T305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модель!$AD$28:$CB$28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0.10000000000331966</c:v>
                </c:pt>
                <c:pt idx="3">
                  <c:v>0.19999999999242846</c:v>
                </c:pt>
                <c:pt idx="4">
                  <c:v>0</c:v>
                </c:pt>
                <c:pt idx="5">
                  <c:v>-0.10000000000331966</c:v>
                </c:pt>
                <c:pt idx="6">
                  <c:v>-0.10000000000331966</c:v>
                </c:pt>
                <c:pt idx="7">
                  <c:v>0</c:v>
                </c:pt>
                <c:pt idx="8">
                  <c:v>-0.10000000000331966</c:v>
                </c:pt>
                <c:pt idx="9">
                  <c:v>-0.10000000000331966</c:v>
                </c:pt>
                <c:pt idx="10">
                  <c:v>-0.20000000000663931</c:v>
                </c:pt>
                <c:pt idx="11">
                  <c:v>0.10000000000331966</c:v>
                </c:pt>
                <c:pt idx="12">
                  <c:v>-0.10000000000331966</c:v>
                </c:pt>
                <c:pt idx="13">
                  <c:v>0</c:v>
                </c:pt>
                <c:pt idx="14">
                  <c:v>0</c:v>
                </c:pt>
                <c:pt idx="15">
                  <c:v>-0.10000000000331966</c:v>
                </c:pt>
                <c:pt idx="16">
                  <c:v>-0.10000000000331966</c:v>
                </c:pt>
                <c:pt idx="17">
                  <c:v>-0.10000000000331966</c:v>
                </c:pt>
                <c:pt idx="18">
                  <c:v>0.29999999999574811</c:v>
                </c:pt>
                <c:pt idx="19">
                  <c:v>0.10000000000331966</c:v>
                </c:pt>
                <c:pt idx="20">
                  <c:v>-0.10000000000331966</c:v>
                </c:pt>
                <c:pt idx="21">
                  <c:v>0.19999999999242846</c:v>
                </c:pt>
                <c:pt idx="22">
                  <c:v>0</c:v>
                </c:pt>
                <c:pt idx="23">
                  <c:v>-0.10000000000331966</c:v>
                </c:pt>
                <c:pt idx="24">
                  <c:v>-0.29999999999574811</c:v>
                </c:pt>
                <c:pt idx="25">
                  <c:v>-0.20000000000663931</c:v>
                </c:pt>
                <c:pt idx="26">
                  <c:v>-0.29999999999574811</c:v>
                </c:pt>
                <c:pt idx="27">
                  <c:v>-0.20000000000663931</c:v>
                </c:pt>
                <c:pt idx="28">
                  <c:v>0.10000000000331966</c:v>
                </c:pt>
                <c:pt idx="29">
                  <c:v>-0.20000000000663931</c:v>
                </c:pt>
                <c:pt idx="30">
                  <c:v>0.10000000000331966</c:v>
                </c:pt>
                <c:pt idx="31">
                  <c:v>0.19999999999242846</c:v>
                </c:pt>
                <c:pt idx="32">
                  <c:v>-0.29999999999574811</c:v>
                </c:pt>
                <c:pt idx="33">
                  <c:v>-0.10000000000331966</c:v>
                </c:pt>
                <c:pt idx="34">
                  <c:v>-0.20000000000663931</c:v>
                </c:pt>
                <c:pt idx="35">
                  <c:v>0</c:v>
                </c:pt>
                <c:pt idx="36">
                  <c:v>0.19999999999242846</c:v>
                </c:pt>
                <c:pt idx="37">
                  <c:v>-0.20000000000663931</c:v>
                </c:pt>
                <c:pt idx="38">
                  <c:v>-0.10000000000331966</c:v>
                </c:pt>
                <c:pt idx="39">
                  <c:v>-0.20000000000663931</c:v>
                </c:pt>
                <c:pt idx="40">
                  <c:v>0.10000000000331966</c:v>
                </c:pt>
                <c:pt idx="41">
                  <c:v>-0.10000000000331966</c:v>
                </c:pt>
                <c:pt idx="42">
                  <c:v>-0.10000000000331966</c:v>
                </c:pt>
                <c:pt idx="43">
                  <c:v>-0.20000000000663931</c:v>
                </c:pt>
                <c:pt idx="44">
                  <c:v>0.19999999999242846</c:v>
                </c:pt>
                <c:pt idx="45">
                  <c:v>0.10000000000331966</c:v>
                </c:pt>
                <c:pt idx="46">
                  <c:v>-0.20000000000663931</c:v>
                </c:pt>
                <c:pt idx="47">
                  <c:v>-0.20000000000663931</c:v>
                </c:pt>
                <c:pt idx="48">
                  <c:v>-0.20000000000663931</c:v>
                </c:pt>
                <c:pt idx="49">
                  <c:v>0.19999999999242846</c:v>
                </c:pt>
                <c:pt idx="50">
                  <c:v>-0.10000000000331966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9DA-43A8-A414-C2188370EF38}"/>
            </c:ext>
          </c:extLst>
        </c:ser>
        <c:ser>
          <c:idx val="7"/>
          <c:order val="7"/>
          <c:tx>
            <c:strRef>
              <c:f>модель!$AC$29</c:f>
              <c:strCache>
                <c:ptCount val="1"/>
                <c:pt idx="0">
                  <c:v>T507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модель!$AD$29:$CB$29</c:f>
              <c:numCache>
                <c:formatCode>General</c:formatCode>
                <c:ptCount val="51"/>
                <c:pt idx="0">
                  <c:v>0</c:v>
                </c:pt>
                <c:pt idx="1">
                  <c:v>0.19999999999242846</c:v>
                </c:pt>
                <c:pt idx="2">
                  <c:v>0</c:v>
                </c:pt>
                <c:pt idx="3">
                  <c:v>0.19999999999242846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0.10000000000331966</c:v>
                </c:pt>
                <c:pt idx="8">
                  <c:v>0</c:v>
                </c:pt>
                <c:pt idx="9">
                  <c:v>-0.10000000000331966</c:v>
                </c:pt>
                <c:pt idx="10">
                  <c:v>-0.10000000000331966</c:v>
                </c:pt>
                <c:pt idx="11">
                  <c:v>0.10000000000331966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-0.29999999999574811</c:v>
                </c:pt>
                <c:pt idx="16">
                  <c:v>0</c:v>
                </c:pt>
                <c:pt idx="17">
                  <c:v>0</c:v>
                </c:pt>
                <c:pt idx="18">
                  <c:v>0.29999999999574811</c:v>
                </c:pt>
                <c:pt idx="19">
                  <c:v>0.10000000000331966</c:v>
                </c:pt>
                <c:pt idx="20">
                  <c:v>-0.10000000000331966</c:v>
                </c:pt>
                <c:pt idx="21">
                  <c:v>0.29999999999574811</c:v>
                </c:pt>
                <c:pt idx="22">
                  <c:v>0.19999999999242846</c:v>
                </c:pt>
                <c:pt idx="23">
                  <c:v>-0.10000000000331966</c:v>
                </c:pt>
                <c:pt idx="24">
                  <c:v>-0.39999999999906777</c:v>
                </c:pt>
                <c:pt idx="25">
                  <c:v>-0.10000000000331966</c:v>
                </c:pt>
                <c:pt idx="26">
                  <c:v>0</c:v>
                </c:pt>
                <c:pt idx="27">
                  <c:v>-0.10000000000331966</c:v>
                </c:pt>
                <c:pt idx="28">
                  <c:v>0</c:v>
                </c:pt>
                <c:pt idx="29">
                  <c:v>-0.29999999999574811</c:v>
                </c:pt>
                <c:pt idx="30">
                  <c:v>0.10000000000331966</c:v>
                </c:pt>
                <c:pt idx="31">
                  <c:v>0.10000000000331966</c:v>
                </c:pt>
                <c:pt idx="32">
                  <c:v>-0.20000000000663931</c:v>
                </c:pt>
                <c:pt idx="33">
                  <c:v>-0.10000000000331966</c:v>
                </c:pt>
                <c:pt idx="34">
                  <c:v>-0.10000000000331966</c:v>
                </c:pt>
                <c:pt idx="35">
                  <c:v>-0.10000000000331966</c:v>
                </c:pt>
                <c:pt idx="36">
                  <c:v>0.19999999999242846</c:v>
                </c:pt>
                <c:pt idx="37">
                  <c:v>-0.10000000000331966</c:v>
                </c:pt>
                <c:pt idx="38">
                  <c:v>0.19999999999242846</c:v>
                </c:pt>
                <c:pt idx="39">
                  <c:v>0</c:v>
                </c:pt>
                <c:pt idx="40">
                  <c:v>0.19999999999242846</c:v>
                </c:pt>
                <c:pt idx="41">
                  <c:v>0.10000000000331966</c:v>
                </c:pt>
                <c:pt idx="42">
                  <c:v>0</c:v>
                </c:pt>
                <c:pt idx="43">
                  <c:v>-0.10000000000331966</c:v>
                </c:pt>
                <c:pt idx="44">
                  <c:v>0.29999999999574811</c:v>
                </c:pt>
                <c:pt idx="45">
                  <c:v>0.10000000000331966</c:v>
                </c:pt>
                <c:pt idx="46">
                  <c:v>-0.10000000000331966</c:v>
                </c:pt>
                <c:pt idx="47">
                  <c:v>-0.20000000000663931</c:v>
                </c:pt>
                <c:pt idx="48">
                  <c:v>-0.10000000000331966</c:v>
                </c:pt>
                <c:pt idx="49">
                  <c:v>0.29999999999574811</c:v>
                </c:pt>
                <c:pt idx="50">
                  <c:v>-0.10000000000331966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9DA-43A8-A414-C2188370EF38}"/>
            </c:ext>
          </c:extLst>
        </c:ser>
        <c:ser>
          <c:idx val="8"/>
          <c:order val="8"/>
          <c:tx>
            <c:strRef>
              <c:f>модель!$AC$30</c:f>
              <c:strCache>
                <c:ptCount val="1"/>
                <c:pt idx="0">
                  <c:v>T310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модель!$AD$30:$CB$30</c:f>
              <c:numCache>
                <c:formatCode>General</c:formatCode>
                <c:ptCount val="51"/>
                <c:pt idx="0">
                  <c:v>0</c:v>
                </c:pt>
                <c:pt idx="1">
                  <c:v>-9.9999999989108801E-2</c:v>
                </c:pt>
                <c:pt idx="2">
                  <c:v>0</c:v>
                </c:pt>
                <c:pt idx="3">
                  <c:v>0.10000000000331966</c:v>
                </c:pt>
                <c:pt idx="4">
                  <c:v>0</c:v>
                </c:pt>
                <c:pt idx="5">
                  <c:v>-9.9999999989108801E-2</c:v>
                </c:pt>
                <c:pt idx="6">
                  <c:v>-9.9999999989108801E-2</c:v>
                </c:pt>
                <c:pt idx="7">
                  <c:v>0.10000000000331966</c:v>
                </c:pt>
                <c:pt idx="8">
                  <c:v>-0.19999999999242846</c:v>
                </c:pt>
                <c:pt idx="9">
                  <c:v>-0.19999999999242846</c:v>
                </c:pt>
                <c:pt idx="10">
                  <c:v>-0.19999999999242846</c:v>
                </c:pt>
                <c:pt idx="11">
                  <c:v>0</c:v>
                </c:pt>
                <c:pt idx="12">
                  <c:v>-0.29999999999574811</c:v>
                </c:pt>
                <c:pt idx="13">
                  <c:v>-9.9999999989108801E-2</c:v>
                </c:pt>
                <c:pt idx="14">
                  <c:v>-0.19999999999242846</c:v>
                </c:pt>
                <c:pt idx="15">
                  <c:v>-0.49999999998817657</c:v>
                </c:pt>
                <c:pt idx="16">
                  <c:v>-0.19999999999242846</c:v>
                </c:pt>
                <c:pt idx="17">
                  <c:v>-0.19999999999242846</c:v>
                </c:pt>
                <c:pt idx="18">
                  <c:v>0.30000000000995897</c:v>
                </c:pt>
                <c:pt idx="19">
                  <c:v>0</c:v>
                </c:pt>
                <c:pt idx="20">
                  <c:v>-9.9999999989108801E-2</c:v>
                </c:pt>
                <c:pt idx="21">
                  <c:v>0.10000000000331966</c:v>
                </c:pt>
                <c:pt idx="22">
                  <c:v>0.20000000000663931</c:v>
                </c:pt>
                <c:pt idx="23">
                  <c:v>-0.29999999999574811</c:v>
                </c:pt>
                <c:pt idx="24">
                  <c:v>-0.39999999999906777</c:v>
                </c:pt>
                <c:pt idx="25">
                  <c:v>-9.9999999989108801E-2</c:v>
                </c:pt>
                <c:pt idx="26">
                  <c:v>0</c:v>
                </c:pt>
                <c:pt idx="27">
                  <c:v>-0.19999999999242846</c:v>
                </c:pt>
                <c:pt idx="28">
                  <c:v>-9.9999999989108801E-2</c:v>
                </c:pt>
                <c:pt idx="29">
                  <c:v>-0.29999999999574811</c:v>
                </c:pt>
                <c:pt idx="30">
                  <c:v>0</c:v>
                </c:pt>
                <c:pt idx="31">
                  <c:v>0</c:v>
                </c:pt>
                <c:pt idx="32">
                  <c:v>-0.19999999999242846</c:v>
                </c:pt>
                <c:pt idx="33">
                  <c:v>-0.19999999999242846</c:v>
                </c:pt>
                <c:pt idx="34">
                  <c:v>-0.29999999999574811</c:v>
                </c:pt>
                <c:pt idx="35">
                  <c:v>0</c:v>
                </c:pt>
                <c:pt idx="36">
                  <c:v>0.10000000000331966</c:v>
                </c:pt>
                <c:pt idx="37">
                  <c:v>-0.29999999999574811</c:v>
                </c:pt>
                <c:pt idx="38">
                  <c:v>0</c:v>
                </c:pt>
                <c:pt idx="39">
                  <c:v>0</c:v>
                </c:pt>
                <c:pt idx="40">
                  <c:v>0.20000000000663931</c:v>
                </c:pt>
                <c:pt idx="41">
                  <c:v>0.10000000000331966</c:v>
                </c:pt>
                <c:pt idx="42">
                  <c:v>0</c:v>
                </c:pt>
                <c:pt idx="43">
                  <c:v>-9.9999999989108801E-2</c:v>
                </c:pt>
                <c:pt idx="44">
                  <c:v>0.20000000000663931</c:v>
                </c:pt>
                <c:pt idx="45">
                  <c:v>0.10000000000331966</c:v>
                </c:pt>
                <c:pt idx="46">
                  <c:v>-9.9999999989108801E-2</c:v>
                </c:pt>
                <c:pt idx="47">
                  <c:v>-0.29999999999574811</c:v>
                </c:pt>
                <c:pt idx="48">
                  <c:v>-9.9999999989108801E-2</c:v>
                </c:pt>
                <c:pt idx="49">
                  <c:v>0.20000000000663931</c:v>
                </c:pt>
                <c:pt idx="5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49DA-43A8-A414-C2188370EF38}"/>
            </c:ext>
          </c:extLst>
        </c:ser>
        <c:ser>
          <c:idx val="9"/>
          <c:order val="9"/>
          <c:tx>
            <c:strRef>
              <c:f>модель!$AC$31</c:f>
              <c:strCache>
                <c:ptCount val="1"/>
                <c:pt idx="0">
                  <c:v>T411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модель!$AD$31:$CB$31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0.20000000000663931</c:v>
                </c:pt>
                <c:pt idx="4">
                  <c:v>0.10000000000331966</c:v>
                </c:pt>
                <c:pt idx="5">
                  <c:v>0.10000000000331966</c:v>
                </c:pt>
                <c:pt idx="6">
                  <c:v>-9.9999999989108801E-2</c:v>
                </c:pt>
                <c:pt idx="7">
                  <c:v>0.20000000000663931</c:v>
                </c:pt>
                <c:pt idx="8">
                  <c:v>0</c:v>
                </c:pt>
                <c:pt idx="9">
                  <c:v>-9.9999999989108801E-2</c:v>
                </c:pt>
                <c:pt idx="10">
                  <c:v>-9.9999999989108801E-2</c:v>
                </c:pt>
                <c:pt idx="11">
                  <c:v>0</c:v>
                </c:pt>
                <c:pt idx="12">
                  <c:v>-0.29999999999574811</c:v>
                </c:pt>
                <c:pt idx="13">
                  <c:v>0</c:v>
                </c:pt>
                <c:pt idx="14">
                  <c:v>-9.9999999989108801E-2</c:v>
                </c:pt>
                <c:pt idx="15">
                  <c:v>-0.29999999999574811</c:v>
                </c:pt>
                <c:pt idx="16">
                  <c:v>-9.9999999989108801E-2</c:v>
                </c:pt>
                <c:pt idx="17">
                  <c:v>-9.9999999989108801E-2</c:v>
                </c:pt>
                <c:pt idx="18">
                  <c:v>0.30000000000995897</c:v>
                </c:pt>
                <c:pt idx="19">
                  <c:v>0</c:v>
                </c:pt>
                <c:pt idx="20">
                  <c:v>0.10000000000331966</c:v>
                </c:pt>
                <c:pt idx="21">
                  <c:v>0.20000000000663931</c:v>
                </c:pt>
                <c:pt idx="22">
                  <c:v>0.30000000000995897</c:v>
                </c:pt>
                <c:pt idx="23">
                  <c:v>-9.9999999989108801E-2</c:v>
                </c:pt>
                <c:pt idx="24">
                  <c:v>-0.19999999999242846</c:v>
                </c:pt>
                <c:pt idx="25">
                  <c:v>-9.9999999989108801E-2</c:v>
                </c:pt>
                <c:pt idx="26">
                  <c:v>0.10000000000331966</c:v>
                </c:pt>
                <c:pt idx="27">
                  <c:v>-9.9999999989108801E-2</c:v>
                </c:pt>
                <c:pt idx="28">
                  <c:v>0</c:v>
                </c:pt>
                <c:pt idx="29">
                  <c:v>-0.29999999999574811</c:v>
                </c:pt>
                <c:pt idx="30">
                  <c:v>0.10000000000331966</c:v>
                </c:pt>
                <c:pt idx="31">
                  <c:v>0</c:v>
                </c:pt>
                <c:pt idx="32">
                  <c:v>-9.9999999989108801E-2</c:v>
                </c:pt>
                <c:pt idx="33">
                  <c:v>-0.19999999999242846</c:v>
                </c:pt>
                <c:pt idx="34">
                  <c:v>-0.19999999999242846</c:v>
                </c:pt>
                <c:pt idx="35">
                  <c:v>-9.9999999989108801E-2</c:v>
                </c:pt>
                <c:pt idx="36">
                  <c:v>0.10000000000331966</c:v>
                </c:pt>
                <c:pt idx="37">
                  <c:v>-0.19999999999242846</c:v>
                </c:pt>
                <c:pt idx="38">
                  <c:v>0.10000000000331966</c:v>
                </c:pt>
                <c:pt idx="39">
                  <c:v>0.10000000000331966</c:v>
                </c:pt>
                <c:pt idx="40">
                  <c:v>0.20000000000663931</c:v>
                </c:pt>
                <c:pt idx="41">
                  <c:v>0.10000000000331966</c:v>
                </c:pt>
                <c:pt idx="42">
                  <c:v>0.10000000000331966</c:v>
                </c:pt>
                <c:pt idx="43">
                  <c:v>0.10000000000331966</c:v>
                </c:pt>
                <c:pt idx="44">
                  <c:v>0.30000000000995897</c:v>
                </c:pt>
                <c:pt idx="45">
                  <c:v>0.20000000000663931</c:v>
                </c:pt>
                <c:pt idx="46">
                  <c:v>0</c:v>
                </c:pt>
                <c:pt idx="47">
                  <c:v>-0.19999999999242846</c:v>
                </c:pt>
                <c:pt idx="48">
                  <c:v>0</c:v>
                </c:pt>
                <c:pt idx="49">
                  <c:v>0.39999999999906777</c:v>
                </c:pt>
                <c:pt idx="50">
                  <c:v>0.10000000000331966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49DA-43A8-A414-C2188370EF38}"/>
            </c:ext>
          </c:extLst>
        </c:ser>
        <c:ser>
          <c:idx val="10"/>
          <c:order val="10"/>
          <c:tx>
            <c:strRef>
              <c:f>модель!$AC$32</c:f>
              <c:strCache>
                <c:ptCount val="1"/>
                <c:pt idx="0">
                  <c:v>T414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модель!$AD$32:$CB$32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0.20000000000663931</c:v>
                </c:pt>
                <c:pt idx="4">
                  <c:v>-0.10000000000331966</c:v>
                </c:pt>
                <c:pt idx="5">
                  <c:v>-0.10000000000331966</c:v>
                </c:pt>
                <c:pt idx="6">
                  <c:v>-0.10000000000331966</c:v>
                </c:pt>
                <c:pt idx="7">
                  <c:v>0.10000000000331966</c:v>
                </c:pt>
                <c:pt idx="8">
                  <c:v>-0.19999999999242846</c:v>
                </c:pt>
                <c:pt idx="9">
                  <c:v>-0.19999999999242846</c:v>
                </c:pt>
                <c:pt idx="10">
                  <c:v>-0.19999999999242846</c:v>
                </c:pt>
                <c:pt idx="11">
                  <c:v>0</c:v>
                </c:pt>
                <c:pt idx="12">
                  <c:v>-0.19999999999242846</c:v>
                </c:pt>
                <c:pt idx="13">
                  <c:v>-0.19999999999242846</c:v>
                </c:pt>
                <c:pt idx="14">
                  <c:v>0</c:v>
                </c:pt>
                <c:pt idx="15">
                  <c:v>-0.29999999999574811</c:v>
                </c:pt>
                <c:pt idx="16">
                  <c:v>-0.19999999999242846</c:v>
                </c:pt>
                <c:pt idx="17">
                  <c:v>-0.19999999999242846</c:v>
                </c:pt>
                <c:pt idx="18">
                  <c:v>0.20000000000663931</c:v>
                </c:pt>
                <c:pt idx="19">
                  <c:v>0</c:v>
                </c:pt>
                <c:pt idx="20">
                  <c:v>-0.10000000000331966</c:v>
                </c:pt>
                <c:pt idx="21">
                  <c:v>0.10000000000331966</c:v>
                </c:pt>
                <c:pt idx="22">
                  <c:v>0.29999999999574811</c:v>
                </c:pt>
                <c:pt idx="23">
                  <c:v>-0.10000000000331966</c:v>
                </c:pt>
                <c:pt idx="24">
                  <c:v>-0.39999999999906777</c:v>
                </c:pt>
                <c:pt idx="25">
                  <c:v>-0.19999999999242846</c:v>
                </c:pt>
                <c:pt idx="26">
                  <c:v>0.20000000000663931</c:v>
                </c:pt>
                <c:pt idx="27">
                  <c:v>-0.10000000000331966</c:v>
                </c:pt>
                <c:pt idx="28">
                  <c:v>-0.10000000000331966</c:v>
                </c:pt>
                <c:pt idx="29">
                  <c:v>-0.39999999999906777</c:v>
                </c:pt>
                <c:pt idx="30">
                  <c:v>0</c:v>
                </c:pt>
                <c:pt idx="31">
                  <c:v>-0.10000000000331966</c:v>
                </c:pt>
                <c:pt idx="32">
                  <c:v>-0.10000000000331966</c:v>
                </c:pt>
                <c:pt idx="33">
                  <c:v>-0.19999999999242846</c:v>
                </c:pt>
                <c:pt idx="34">
                  <c:v>-0.29999999999574811</c:v>
                </c:pt>
                <c:pt idx="35">
                  <c:v>-0.19999999999242846</c:v>
                </c:pt>
                <c:pt idx="36">
                  <c:v>0</c:v>
                </c:pt>
                <c:pt idx="37">
                  <c:v>-0.29999999999574811</c:v>
                </c:pt>
                <c:pt idx="38">
                  <c:v>0</c:v>
                </c:pt>
                <c:pt idx="39">
                  <c:v>-0.10000000000331966</c:v>
                </c:pt>
                <c:pt idx="40">
                  <c:v>0</c:v>
                </c:pt>
                <c:pt idx="41">
                  <c:v>0</c:v>
                </c:pt>
                <c:pt idx="42">
                  <c:v>-0.10000000000331966</c:v>
                </c:pt>
                <c:pt idx="43">
                  <c:v>0</c:v>
                </c:pt>
                <c:pt idx="44">
                  <c:v>0.20000000000663931</c:v>
                </c:pt>
                <c:pt idx="45">
                  <c:v>0.20000000000663931</c:v>
                </c:pt>
                <c:pt idx="46">
                  <c:v>-0.19999999999242846</c:v>
                </c:pt>
                <c:pt idx="47">
                  <c:v>-0.29999999999574811</c:v>
                </c:pt>
                <c:pt idx="48">
                  <c:v>-0.10000000000331966</c:v>
                </c:pt>
                <c:pt idx="49">
                  <c:v>0.29999999999574811</c:v>
                </c:pt>
                <c:pt idx="50">
                  <c:v>-0.10000000000331966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49DA-43A8-A414-C2188370EF38}"/>
            </c:ext>
          </c:extLst>
        </c:ser>
        <c:ser>
          <c:idx val="11"/>
          <c:order val="11"/>
          <c:tx>
            <c:strRef>
              <c:f>модель!$AC$33</c:f>
              <c:strCache>
                <c:ptCount val="1"/>
                <c:pt idx="0">
                  <c:v>T417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модель!$AD$33:$CB$33</c:f>
              <c:numCache>
                <c:formatCode>General</c:formatCode>
                <c:ptCount val="51"/>
                <c:pt idx="0">
                  <c:v>0</c:v>
                </c:pt>
                <c:pt idx="1">
                  <c:v>9.9999999989108801E-2</c:v>
                </c:pt>
                <c:pt idx="2">
                  <c:v>9.9999999989108801E-2</c:v>
                </c:pt>
                <c:pt idx="3">
                  <c:v>0.19999999999242846</c:v>
                </c:pt>
                <c:pt idx="4">
                  <c:v>0</c:v>
                </c:pt>
                <c:pt idx="5">
                  <c:v>0</c:v>
                </c:pt>
                <c:pt idx="6">
                  <c:v>0.19999999999242846</c:v>
                </c:pt>
                <c:pt idx="7">
                  <c:v>0.19999999999242846</c:v>
                </c:pt>
                <c:pt idx="8">
                  <c:v>0</c:v>
                </c:pt>
                <c:pt idx="9">
                  <c:v>-0.10000000000331966</c:v>
                </c:pt>
                <c:pt idx="10">
                  <c:v>-0.10000000000331966</c:v>
                </c:pt>
                <c:pt idx="11">
                  <c:v>9.9999999989108801E-2</c:v>
                </c:pt>
                <c:pt idx="12">
                  <c:v>-0.20000000000663931</c:v>
                </c:pt>
                <c:pt idx="13">
                  <c:v>-0.10000000000331966</c:v>
                </c:pt>
                <c:pt idx="14">
                  <c:v>-0.10000000000331966</c:v>
                </c:pt>
                <c:pt idx="15">
                  <c:v>-0.20000000000663931</c:v>
                </c:pt>
                <c:pt idx="16">
                  <c:v>-0.10000000000331966</c:v>
                </c:pt>
                <c:pt idx="17">
                  <c:v>-0.10000000000331966</c:v>
                </c:pt>
                <c:pt idx="18">
                  <c:v>0.19999999999242846</c:v>
                </c:pt>
                <c:pt idx="19">
                  <c:v>0</c:v>
                </c:pt>
                <c:pt idx="20">
                  <c:v>9.9999999989108801E-2</c:v>
                </c:pt>
                <c:pt idx="21">
                  <c:v>0.29999999999574811</c:v>
                </c:pt>
                <c:pt idx="22">
                  <c:v>0.39999999999906777</c:v>
                </c:pt>
                <c:pt idx="23">
                  <c:v>-0.10000000000331966</c:v>
                </c:pt>
                <c:pt idx="24">
                  <c:v>-0.30000000000995897</c:v>
                </c:pt>
                <c:pt idx="25">
                  <c:v>9.9999999989108801E-2</c:v>
                </c:pt>
                <c:pt idx="26">
                  <c:v>0.19999999999242846</c:v>
                </c:pt>
                <c:pt idx="27">
                  <c:v>-0.10000000000331966</c:v>
                </c:pt>
                <c:pt idx="28">
                  <c:v>-0.10000000000331966</c:v>
                </c:pt>
                <c:pt idx="29">
                  <c:v>-0.20000000000663931</c:v>
                </c:pt>
                <c:pt idx="30">
                  <c:v>9.9999999989108801E-2</c:v>
                </c:pt>
                <c:pt idx="31">
                  <c:v>-0.10000000000331966</c:v>
                </c:pt>
                <c:pt idx="32">
                  <c:v>-0.10000000000331966</c:v>
                </c:pt>
                <c:pt idx="33">
                  <c:v>0</c:v>
                </c:pt>
                <c:pt idx="34">
                  <c:v>-0.20000000000663931</c:v>
                </c:pt>
                <c:pt idx="35">
                  <c:v>-0.10000000000331966</c:v>
                </c:pt>
                <c:pt idx="36">
                  <c:v>9.9999999989108801E-2</c:v>
                </c:pt>
                <c:pt idx="37">
                  <c:v>-0.20000000000663931</c:v>
                </c:pt>
                <c:pt idx="38">
                  <c:v>9.9999999989108801E-2</c:v>
                </c:pt>
                <c:pt idx="39">
                  <c:v>0</c:v>
                </c:pt>
                <c:pt idx="40">
                  <c:v>-0.10000000000331966</c:v>
                </c:pt>
                <c:pt idx="41">
                  <c:v>0.19999999999242846</c:v>
                </c:pt>
                <c:pt idx="42">
                  <c:v>0</c:v>
                </c:pt>
                <c:pt idx="43">
                  <c:v>0.19999999999242846</c:v>
                </c:pt>
                <c:pt idx="44">
                  <c:v>0.19999999999242846</c:v>
                </c:pt>
                <c:pt idx="45">
                  <c:v>0.29999999999574811</c:v>
                </c:pt>
                <c:pt idx="46">
                  <c:v>-0.20000000000663931</c:v>
                </c:pt>
                <c:pt idx="47">
                  <c:v>-0.30000000000995897</c:v>
                </c:pt>
                <c:pt idx="48">
                  <c:v>9.9999999989108801E-2</c:v>
                </c:pt>
                <c:pt idx="49">
                  <c:v>0.19999999999242846</c:v>
                </c:pt>
                <c:pt idx="5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9DA-43A8-A414-C2188370EF38}"/>
            </c:ext>
          </c:extLst>
        </c:ser>
        <c:ser>
          <c:idx val="12"/>
          <c:order val="12"/>
          <c:tx>
            <c:strRef>
              <c:f>модель!$AC$34</c:f>
              <c:strCache>
                <c:ptCount val="1"/>
                <c:pt idx="0">
                  <c:v>T219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модель!$AD$34:$CB$34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0.10000000000331966</c:v>
                </c:pt>
                <c:pt idx="3">
                  <c:v>0.10000000000331966</c:v>
                </c:pt>
                <c:pt idx="4">
                  <c:v>0</c:v>
                </c:pt>
                <c:pt idx="5">
                  <c:v>0</c:v>
                </c:pt>
                <c:pt idx="6">
                  <c:v>0.10000000000331966</c:v>
                </c:pt>
                <c:pt idx="7">
                  <c:v>0.10000000000331966</c:v>
                </c:pt>
                <c:pt idx="8">
                  <c:v>-9.9999999989108801E-2</c:v>
                </c:pt>
                <c:pt idx="9">
                  <c:v>-9.9999999989108801E-2</c:v>
                </c:pt>
                <c:pt idx="10">
                  <c:v>-9.9999999989108801E-2</c:v>
                </c:pt>
                <c:pt idx="11">
                  <c:v>0.10000000000331966</c:v>
                </c:pt>
                <c:pt idx="12">
                  <c:v>-9.9999999989108801E-2</c:v>
                </c:pt>
                <c:pt idx="13">
                  <c:v>-9.9999999989108801E-2</c:v>
                </c:pt>
                <c:pt idx="14">
                  <c:v>-9.9999999989108801E-2</c:v>
                </c:pt>
                <c:pt idx="15">
                  <c:v>-0.29999999999574811</c:v>
                </c:pt>
                <c:pt idx="16">
                  <c:v>-9.9999999989108801E-2</c:v>
                </c:pt>
                <c:pt idx="17">
                  <c:v>-9.9999999989108801E-2</c:v>
                </c:pt>
                <c:pt idx="18">
                  <c:v>0.10000000000331966</c:v>
                </c:pt>
                <c:pt idx="19">
                  <c:v>-0.19999999999242846</c:v>
                </c:pt>
                <c:pt idx="20">
                  <c:v>0</c:v>
                </c:pt>
                <c:pt idx="21">
                  <c:v>0.20000000000663931</c:v>
                </c:pt>
                <c:pt idx="22">
                  <c:v>0.30000000000995897</c:v>
                </c:pt>
                <c:pt idx="23">
                  <c:v>0</c:v>
                </c:pt>
                <c:pt idx="24">
                  <c:v>-0.19999999999242846</c:v>
                </c:pt>
                <c:pt idx="25">
                  <c:v>0.20000000000663931</c:v>
                </c:pt>
                <c:pt idx="26">
                  <c:v>0.20000000000663931</c:v>
                </c:pt>
                <c:pt idx="27">
                  <c:v>-9.9999999989108801E-2</c:v>
                </c:pt>
                <c:pt idx="28">
                  <c:v>-9.9999999989108801E-2</c:v>
                </c:pt>
                <c:pt idx="29">
                  <c:v>-0.19999999999242846</c:v>
                </c:pt>
                <c:pt idx="30">
                  <c:v>0</c:v>
                </c:pt>
                <c:pt idx="31">
                  <c:v>-9.9999999989108801E-2</c:v>
                </c:pt>
                <c:pt idx="32">
                  <c:v>0</c:v>
                </c:pt>
                <c:pt idx="33">
                  <c:v>0</c:v>
                </c:pt>
                <c:pt idx="34">
                  <c:v>-0.19999999999242846</c:v>
                </c:pt>
                <c:pt idx="35">
                  <c:v>-9.9999999989108801E-2</c:v>
                </c:pt>
                <c:pt idx="36">
                  <c:v>0.10000000000331966</c:v>
                </c:pt>
                <c:pt idx="37">
                  <c:v>-0.19999999999242846</c:v>
                </c:pt>
                <c:pt idx="38">
                  <c:v>0.10000000000331966</c:v>
                </c:pt>
                <c:pt idx="39">
                  <c:v>-9.9999999989108801E-2</c:v>
                </c:pt>
                <c:pt idx="40">
                  <c:v>0</c:v>
                </c:pt>
                <c:pt idx="41">
                  <c:v>0.20000000000663931</c:v>
                </c:pt>
                <c:pt idx="42">
                  <c:v>-9.9999999989108801E-2</c:v>
                </c:pt>
                <c:pt idx="43">
                  <c:v>0.20000000000663931</c:v>
                </c:pt>
                <c:pt idx="44">
                  <c:v>0.10000000000331966</c:v>
                </c:pt>
                <c:pt idx="45">
                  <c:v>0.10000000000331966</c:v>
                </c:pt>
                <c:pt idx="46">
                  <c:v>-9.9999999989108801E-2</c:v>
                </c:pt>
                <c:pt idx="47">
                  <c:v>-9.9999999989108801E-2</c:v>
                </c:pt>
                <c:pt idx="48">
                  <c:v>0.10000000000331966</c:v>
                </c:pt>
                <c:pt idx="49">
                  <c:v>0.30000000000995897</c:v>
                </c:pt>
                <c:pt idx="50">
                  <c:v>-9.9999999989108801E-2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49DA-43A8-A414-C2188370EF38}"/>
            </c:ext>
          </c:extLst>
        </c:ser>
        <c:ser>
          <c:idx val="13"/>
          <c:order val="13"/>
          <c:tx>
            <c:strRef>
              <c:f>модель!$AC$35</c:f>
              <c:strCache>
                <c:ptCount val="1"/>
                <c:pt idx="0">
                  <c:v>T619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модель!$AD$35:$CB$35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0.10000000000331966</c:v>
                </c:pt>
                <c:pt idx="4">
                  <c:v>0</c:v>
                </c:pt>
                <c:pt idx="5">
                  <c:v>0</c:v>
                </c:pt>
                <c:pt idx="6">
                  <c:v>0.10000000000331966</c:v>
                </c:pt>
                <c:pt idx="7">
                  <c:v>0</c:v>
                </c:pt>
                <c:pt idx="8">
                  <c:v>-0.10000000000331966</c:v>
                </c:pt>
                <c:pt idx="9">
                  <c:v>-0.19999999999242846</c:v>
                </c:pt>
                <c:pt idx="10">
                  <c:v>0.10000000000331966</c:v>
                </c:pt>
                <c:pt idx="11">
                  <c:v>0.10000000000331966</c:v>
                </c:pt>
                <c:pt idx="12">
                  <c:v>-0.10000000000331966</c:v>
                </c:pt>
                <c:pt idx="13">
                  <c:v>0</c:v>
                </c:pt>
                <c:pt idx="14">
                  <c:v>0</c:v>
                </c:pt>
                <c:pt idx="15">
                  <c:v>-0.19999999999242846</c:v>
                </c:pt>
                <c:pt idx="16">
                  <c:v>0.10000000000331966</c:v>
                </c:pt>
                <c:pt idx="17">
                  <c:v>0.10000000000331966</c:v>
                </c:pt>
                <c:pt idx="18">
                  <c:v>-0.10000000000331966</c:v>
                </c:pt>
                <c:pt idx="19">
                  <c:v>0</c:v>
                </c:pt>
                <c:pt idx="20">
                  <c:v>0</c:v>
                </c:pt>
                <c:pt idx="21">
                  <c:v>0.10000000000331966</c:v>
                </c:pt>
                <c:pt idx="22">
                  <c:v>0.10000000000331966</c:v>
                </c:pt>
                <c:pt idx="23">
                  <c:v>-0.10000000000331966</c:v>
                </c:pt>
                <c:pt idx="24">
                  <c:v>-0.39999999999906777</c:v>
                </c:pt>
                <c:pt idx="25">
                  <c:v>0.10000000000331966</c:v>
                </c:pt>
                <c:pt idx="26">
                  <c:v>0.10000000000331966</c:v>
                </c:pt>
                <c:pt idx="27">
                  <c:v>-0.10000000000331966</c:v>
                </c:pt>
                <c:pt idx="28">
                  <c:v>-0.10000000000331966</c:v>
                </c:pt>
                <c:pt idx="29">
                  <c:v>-0.19999999999242846</c:v>
                </c:pt>
                <c:pt idx="30">
                  <c:v>0.10000000000331966</c:v>
                </c:pt>
                <c:pt idx="31">
                  <c:v>0</c:v>
                </c:pt>
                <c:pt idx="32">
                  <c:v>-0.10000000000331966</c:v>
                </c:pt>
                <c:pt idx="33">
                  <c:v>0</c:v>
                </c:pt>
                <c:pt idx="34">
                  <c:v>-0.19999999999242846</c:v>
                </c:pt>
                <c:pt idx="35">
                  <c:v>0</c:v>
                </c:pt>
                <c:pt idx="36">
                  <c:v>0</c:v>
                </c:pt>
                <c:pt idx="37">
                  <c:v>-0.19999999999242846</c:v>
                </c:pt>
                <c:pt idx="38">
                  <c:v>0.20000000000663931</c:v>
                </c:pt>
                <c:pt idx="39">
                  <c:v>0</c:v>
                </c:pt>
                <c:pt idx="40">
                  <c:v>0</c:v>
                </c:pt>
                <c:pt idx="41">
                  <c:v>0.20000000000663931</c:v>
                </c:pt>
                <c:pt idx="42">
                  <c:v>-0.10000000000331966</c:v>
                </c:pt>
                <c:pt idx="43">
                  <c:v>0.10000000000331966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-0.10000000000331966</c:v>
                </c:pt>
                <c:pt idx="48">
                  <c:v>0</c:v>
                </c:pt>
                <c:pt idx="49">
                  <c:v>0.10000000000331966</c:v>
                </c:pt>
                <c:pt idx="50">
                  <c:v>-0.10000000000331966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9DA-43A8-A414-C2188370EF38}"/>
            </c:ext>
          </c:extLst>
        </c:ser>
        <c:ser>
          <c:idx val="14"/>
          <c:order val="14"/>
          <c:tx>
            <c:strRef>
              <c:f>модель!$AC$36</c:f>
              <c:strCache>
                <c:ptCount val="1"/>
                <c:pt idx="0">
                  <c:v>M73B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модель!$AD$36:$CB$36</c:f>
              <c:numCache>
                <c:formatCode>General</c:formatCode>
                <c:ptCount val="51"/>
                <c:pt idx="0">
                  <c:v>0</c:v>
                </c:pt>
                <c:pt idx="1">
                  <c:v>0.10000000000331966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0.10000000000331966</c:v>
                </c:pt>
                <c:pt idx="6">
                  <c:v>0</c:v>
                </c:pt>
                <c:pt idx="7">
                  <c:v>0</c:v>
                </c:pt>
                <c:pt idx="8">
                  <c:v>-0.10000000000331966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0.10000000000331966</c:v>
                </c:pt>
                <c:pt idx="14">
                  <c:v>0</c:v>
                </c:pt>
                <c:pt idx="15">
                  <c:v>-0.10000000000331966</c:v>
                </c:pt>
                <c:pt idx="16">
                  <c:v>0</c:v>
                </c:pt>
                <c:pt idx="17">
                  <c:v>0</c:v>
                </c:pt>
                <c:pt idx="18">
                  <c:v>0.10000000000331966</c:v>
                </c:pt>
                <c:pt idx="19">
                  <c:v>0</c:v>
                </c:pt>
                <c:pt idx="20">
                  <c:v>-0.10000000000331966</c:v>
                </c:pt>
                <c:pt idx="21">
                  <c:v>-0.10000000000331966</c:v>
                </c:pt>
                <c:pt idx="22">
                  <c:v>0</c:v>
                </c:pt>
                <c:pt idx="23">
                  <c:v>-0.10000000000331966</c:v>
                </c:pt>
                <c:pt idx="24">
                  <c:v>-0.10000000000331966</c:v>
                </c:pt>
                <c:pt idx="25">
                  <c:v>0.10000000000331966</c:v>
                </c:pt>
                <c:pt idx="26">
                  <c:v>0</c:v>
                </c:pt>
                <c:pt idx="27">
                  <c:v>-0.10000000000331966</c:v>
                </c:pt>
                <c:pt idx="28">
                  <c:v>0</c:v>
                </c:pt>
                <c:pt idx="29">
                  <c:v>-0.10000000000331966</c:v>
                </c:pt>
                <c:pt idx="30">
                  <c:v>0</c:v>
                </c:pt>
                <c:pt idx="31">
                  <c:v>0</c:v>
                </c:pt>
                <c:pt idx="32">
                  <c:v>-0.10000000000331966</c:v>
                </c:pt>
                <c:pt idx="33">
                  <c:v>0</c:v>
                </c:pt>
                <c:pt idx="34">
                  <c:v>-0.10000000000331966</c:v>
                </c:pt>
                <c:pt idx="35">
                  <c:v>0.10000000000331966</c:v>
                </c:pt>
                <c:pt idx="36">
                  <c:v>0.10000000000331966</c:v>
                </c:pt>
                <c:pt idx="37">
                  <c:v>-0.10000000000331966</c:v>
                </c:pt>
                <c:pt idx="38">
                  <c:v>0</c:v>
                </c:pt>
                <c:pt idx="39">
                  <c:v>0</c:v>
                </c:pt>
                <c:pt idx="40">
                  <c:v>-0.10000000000331966</c:v>
                </c:pt>
                <c:pt idx="41">
                  <c:v>0.20000000000663931</c:v>
                </c:pt>
                <c:pt idx="42">
                  <c:v>-0.10000000000331966</c:v>
                </c:pt>
                <c:pt idx="43">
                  <c:v>0.10000000000331966</c:v>
                </c:pt>
                <c:pt idx="44">
                  <c:v>0</c:v>
                </c:pt>
                <c:pt idx="45">
                  <c:v>-0.10000000000331966</c:v>
                </c:pt>
                <c:pt idx="46">
                  <c:v>0</c:v>
                </c:pt>
                <c:pt idx="47">
                  <c:v>0</c:v>
                </c:pt>
                <c:pt idx="48">
                  <c:v>-0.10000000000331966</c:v>
                </c:pt>
                <c:pt idx="49">
                  <c:v>0.10000000000331966</c:v>
                </c:pt>
                <c:pt idx="5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49DA-43A8-A414-C2188370EF38}"/>
            </c:ext>
          </c:extLst>
        </c:ser>
        <c:ser>
          <c:idx val="15"/>
          <c:order val="15"/>
          <c:tx>
            <c:strRef>
              <c:f>модель!$AC$37</c:f>
              <c:strCache>
                <c:ptCount val="1"/>
                <c:pt idx="0">
                  <c:v>RP3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модель!$AD$21:$CB$21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</c:numRef>
          </c:xVal>
          <c:yVal>
            <c:numRef>
              <c:f>модель!$AD$37:$CB$37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49DA-43A8-A414-C2188370E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09639344"/>
        <c:axId val="-1109637168"/>
      </c:scatterChart>
      <c:valAx>
        <c:axId val="-1109639344"/>
        <c:scaling>
          <c:orientation val="minMax"/>
          <c:max val="5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Номер модели</a:t>
                </a:r>
              </a:p>
            </c:rich>
          </c:tx>
          <c:layout>
            <c:manualLayout>
              <c:xMode val="edge"/>
              <c:yMode val="edge"/>
              <c:x val="0.43351127243366738"/>
              <c:y val="0.881888088457027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09637168"/>
        <c:crosses val="autoZero"/>
        <c:crossBetween val="midCat"/>
        <c:majorUnit val="2"/>
      </c:valAx>
      <c:valAx>
        <c:axId val="-110963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/>
                  <a:t>Величина отклонения, мм</a:t>
                </a:r>
              </a:p>
            </c:rich>
          </c:tx>
          <c:layout>
            <c:manualLayout>
              <c:xMode val="edge"/>
              <c:yMode val="edge"/>
              <c:x val="5.6993935120893627E-3"/>
              <c:y val="0.121676160160830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09639344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mtClean="0"/>
              <a:t>Невязки нивелирных линий</a:t>
            </a:r>
            <a:endParaRPr lang="ru-RU"/>
          </a:p>
        </c:rich>
      </c:tx>
      <c:layout>
        <c:manualLayout>
          <c:xMode val="edge"/>
          <c:yMode val="edge"/>
          <c:x val="0.41036693658076118"/>
          <c:y val="2.1698126101991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878614048364101E-2"/>
          <c:y val="0.13595698417688357"/>
          <c:w val="0.89520770177015263"/>
          <c:h val="0.66168577924178429"/>
        </c:manualLayout>
      </c:layout>
      <c:lineChart>
        <c:grouping val="standard"/>
        <c:varyColors val="0"/>
        <c:ser>
          <c:idx val="0"/>
          <c:order val="0"/>
          <c:tx>
            <c:strRef>
              <c:f>наст!$V$27</c:f>
              <c:strCache>
                <c:ptCount val="1"/>
                <c:pt idx="0">
                  <c:v>0.3√n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наст!$V$28:$V$36</c:f>
              <c:numCache>
                <c:formatCode>0.0</c:formatCode>
                <c:ptCount val="9"/>
                <c:pt idx="0">
                  <c:v>1.1618950038622251</c:v>
                </c:pt>
                <c:pt idx="1">
                  <c:v>1.1618950038622251</c:v>
                </c:pt>
                <c:pt idx="2">
                  <c:v>1.1224972160321824</c:v>
                </c:pt>
                <c:pt idx="3">
                  <c:v>1.1618950038622251</c:v>
                </c:pt>
                <c:pt idx="4">
                  <c:v>1.1618950038622251</c:v>
                </c:pt>
                <c:pt idx="5">
                  <c:v>1.2</c:v>
                </c:pt>
                <c:pt idx="6">
                  <c:v>1.1618950038622251</c:v>
                </c:pt>
                <c:pt idx="7">
                  <c:v>1.2</c:v>
                </c:pt>
                <c:pt idx="8">
                  <c:v>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30-48D9-89CE-38D6E28E96E5}"/>
            </c:ext>
          </c:extLst>
        </c:ser>
        <c:ser>
          <c:idx val="1"/>
          <c:order val="1"/>
          <c:tx>
            <c:strRef>
              <c:f>наст!$W$27</c:f>
              <c:strCache>
                <c:ptCount val="1"/>
                <c:pt idx="0">
                  <c:v>-0.3√n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наст!$W$28:$W$36</c:f>
              <c:numCache>
                <c:formatCode>0.0</c:formatCode>
                <c:ptCount val="9"/>
                <c:pt idx="0">
                  <c:v>-1.1618950038622251</c:v>
                </c:pt>
                <c:pt idx="1">
                  <c:v>-1.1618950038622251</c:v>
                </c:pt>
                <c:pt idx="2">
                  <c:v>-1.1224972160321824</c:v>
                </c:pt>
                <c:pt idx="3">
                  <c:v>-1.1618950038622251</c:v>
                </c:pt>
                <c:pt idx="4">
                  <c:v>-1.1618950038622251</c:v>
                </c:pt>
                <c:pt idx="5">
                  <c:v>-1.2</c:v>
                </c:pt>
                <c:pt idx="6">
                  <c:v>-1.1618950038622251</c:v>
                </c:pt>
                <c:pt idx="7">
                  <c:v>-1.2</c:v>
                </c:pt>
                <c:pt idx="8">
                  <c:v>-1.2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30-48D9-89CE-38D6E28E96E5}"/>
            </c:ext>
          </c:extLst>
        </c:ser>
        <c:ser>
          <c:idx val="3"/>
          <c:order val="3"/>
          <c:tx>
            <c:strRef>
              <c:f>наст!$X$27</c:f>
              <c:strCache>
                <c:ptCount val="1"/>
                <c:pt idx="0">
                  <c:v>0.5√n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наст!$X$28:$X$36</c:f>
              <c:numCache>
                <c:formatCode>0.0</c:formatCode>
                <c:ptCount val="9"/>
                <c:pt idx="0">
                  <c:v>1.9364916731037085</c:v>
                </c:pt>
                <c:pt idx="1">
                  <c:v>1.9364916731037085</c:v>
                </c:pt>
                <c:pt idx="2">
                  <c:v>1.8708286933869707</c:v>
                </c:pt>
                <c:pt idx="3">
                  <c:v>1.9364916731037085</c:v>
                </c:pt>
                <c:pt idx="4">
                  <c:v>1.9364916731037085</c:v>
                </c:pt>
                <c:pt idx="5">
                  <c:v>2</c:v>
                </c:pt>
                <c:pt idx="6">
                  <c:v>1.9364916731037085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730-48D9-89CE-38D6E28E96E5}"/>
            </c:ext>
          </c:extLst>
        </c:ser>
        <c:ser>
          <c:idx val="4"/>
          <c:order val="4"/>
          <c:tx>
            <c:strRef>
              <c:f>наст!$Y$27</c:f>
              <c:strCache>
                <c:ptCount val="1"/>
                <c:pt idx="0">
                  <c:v>-0.5√n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наст!$Y$28:$Y$36</c:f>
              <c:numCache>
                <c:formatCode>0.0</c:formatCode>
                <c:ptCount val="9"/>
                <c:pt idx="0">
                  <c:v>-1.9364916731037085</c:v>
                </c:pt>
                <c:pt idx="1">
                  <c:v>-1.9364916731037085</c:v>
                </c:pt>
                <c:pt idx="2">
                  <c:v>-1.8708286933869707</c:v>
                </c:pt>
                <c:pt idx="3">
                  <c:v>-1.9364916731037085</c:v>
                </c:pt>
                <c:pt idx="4">
                  <c:v>-1.9364916731037085</c:v>
                </c:pt>
                <c:pt idx="5">
                  <c:v>-2</c:v>
                </c:pt>
                <c:pt idx="6">
                  <c:v>-1.9364916731037085</c:v>
                </c:pt>
                <c:pt idx="7">
                  <c:v>-2</c:v>
                </c:pt>
                <c:pt idx="8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730-48D9-89CE-38D6E28E9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62248896"/>
        <c:axId val="-1662245632"/>
      </c:lineChart>
      <c:scatterChart>
        <c:scatterStyle val="lineMarker"/>
        <c:varyColors val="0"/>
        <c:ser>
          <c:idx val="2"/>
          <c:order val="2"/>
          <c:tx>
            <c:strRef>
              <c:f>наст!$Z$27</c:f>
              <c:strCache>
                <c:ptCount val="1"/>
                <c:pt idx="0">
                  <c:v>1 класс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yVal>
            <c:numRef>
              <c:f>наст!$H$27:$H$35</c:f>
              <c:numCache>
                <c:formatCode>General</c:formatCode>
                <c:ptCount val="9"/>
                <c:pt idx="0">
                  <c:v>-0.4</c:v>
                </c:pt>
                <c:pt idx="1">
                  <c:v>-0.1</c:v>
                </c:pt>
                <c:pt idx="2">
                  <c:v>-1</c:v>
                </c:pt>
                <c:pt idx="3">
                  <c:v>-0.7</c:v>
                </c:pt>
                <c:pt idx="4">
                  <c:v>-0.5</c:v>
                </c:pt>
                <c:pt idx="5">
                  <c:v>-0.7</c:v>
                </c:pt>
                <c:pt idx="6">
                  <c:v>0.4</c:v>
                </c:pt>
                <c:pt idx="7">
                  <c:v>0.7</c:v>
                </c:pt>
                <c:pt idx="8">
                  <c:v>-0.3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730-48D9-89CE-38D6E28E96E5}"/>
            </c:ext>
          </c:extLst>
        </c:ser>
        <c:ser>
          <c:idx val="5"/>
          <c:order val="5"/>
          <c:tx>
            <c:strRef>
              <c:f>наст!$AA$27</c:f>
              <c:strCache>
                <c:ptCount val="1"/>
                <c:pt idx="0">
                  <c:v>2 класс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6"/>
                </a:solidFill>
              </a:ln>
              <a:effectLst/>
            </c:spPr>
          </c:marker>
          <c:yVal>
            <c:numRef>
              <c:f>наст!$S$27:$S$35</c:f>
              <c:numCache>
                <c:formatCode>General</c:formatCode>
                <c:ptCount val="9"/>
                <c:pt idx="0">
                  <c:v>-0.3</c:v>
                </c:pt>
                <c:pt idx="1">
                  <c:v>-0.3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-0.8</c:v>
                </c:pt>
                <c:pt idx="6">
                  <c:v>0.6</c:v>
                </c:pt>
                <c:pt idx="7">
                  <c:v>0.6</c:v>
                </c:pt>
                <c:pt idx="8">
                  <c:v>-0.5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730-48D9-89CE-38D6E28E9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62248896"/>
        <c:axId val="-1662245632"/>
      </c:scatterChart>
      <c:catAx>
        <c:axId val="-1662248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62245632"/>
        <c:crosses val="autoZero"/>
        <c:auto val="1"/>
        <c:lblAlgn val="ctr"/>
        <c:lblOffset val="100"/>
        <c:noMultiLvlLbl val="0"/>
      </c:catAx>
      <c:valAx>
        <c:axId val="-1662245632"/>
        <c:scaling>
          <c:orientation val="minMax"/>
          <c:max val="2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Величина невязки, мм</a:t>
                </a:r>
              </a:p>
            </c:rich>
          </c:tx>
          <c:layout>
            <c:manualLayout>
              <c:xMode val="edge"/>
              <c:yMode val="edge"/>
              <c:x val="1.442461356602283E-2"/>
              <c:y val="0.188956031799725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62248896"/>
        <c:crosses val="autoZero"/>
        <c:crossBetween val="between"/>
        <c:majorUnit val="0.5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0424256928014679"/>
          <c:y val="0.89922701137642436"/>
          <c:w val="0.8665235231485963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01391-2005-479E-9F99-7B2181EEECBC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1C419-3F0B-40A9-8B50-C52CEACCF7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41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C419-3F0B-40A9-8B50-C52CEACCF7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3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C419-3F0B-40A9-8B50-C52CEACCF7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6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C419-3F0B-40A9-8B50-C52CEACCF7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0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C419-3F0B-40A9-8B50-C52CEACCF7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2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C419-3F0B-40A9-8B50-C52CEACCF7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5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C419-3F0B-40A9-8B50-C52CEACCF7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8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C419-3F0B-40A9-8B50-C52CEACCF7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3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C419-3F0B-40A9-8B50-C52CEACCF7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1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C419-3F0B-40A9-8B50-C52CEACCF7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1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1C419-3F0B-40A9-8B50-C52CEACCF7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4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F5E3-1F5C-47E1-B26F-BC952961C2CC}" type="datetime1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7E0B-3C19-457D-BDE2-02065A45CFCE}" type="datetime1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F57B-3AFE-4B38-BF4B-0ABEC01FCBE8}" type="datetime1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BEE44-0911-4189-9924-0F1BC5FAECB0}" type="datetime1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3E9D-EABF-4AEF-A881-118FCBB39647}" type="datetime1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16BE-2373-470C-9175-3FB4D792221A}" type="datetime1">
              <a:rPr lang="ru-RU" smtClean="0"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4E1E-C97F-4529-992A-4CC8E43FF608}" type="datetime1">
              <a:rPr lang="ru-RU" smtClean="0"/>
              <a:t>23.09.2025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D611-4933-481A-968F-10BC4A9EB08B}" type="datetime1">
              <a:rPr lang="ru-RU" smtClean="0"/>
              <a:t>23.09.2025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E41C-DCCC-4C4F-A4CD-49DA4C194549}" type="datetime1">
              <a:rPr lang="ru-RU" smtClean="0"/>
              <a:t>23.09.2025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4935-FF34-4DB7-9918-6882EFDCD23C}" type="datetime1">
              <a:rPr lang="ru-RU" smtClean="0"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C46E-F1F1-4A10-800C-C7A22ACEF542}" type="datetime1">
              <a:rPr lang="ru-RU" smtClean="0"/>
              <a:t>23.09.2025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0D6B-309A-48B3-9737-8F3FF2106F4E}" type="datetime1">
              <a:rPr lang="ru-RU" smtClean="0"/>
              <a:t>23.09.2025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4406" cy="6858000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65576"/>
              </p:ext>
            </p:extLst>
          </p:nvPr>
        </p:nvGraphicFramePr>
        <p:xfrm>
          <a:off x="9690493" y="145991"/>
          <a:ext cx="2422050" cy="106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orelDRAW" r:id="rId4" imgW="3084412" imgH="1354813" progId="CorelDraw.Graphic.22">
                  <p:embed/>
                </p:oleObj>
              </mc:Choice>
              <mc:Fallback>
                <p:oleObj name="CorelDRAW" r:id="rId4" imgW="3084412" imgH="1354813" progId="CorelDraw.Graphic.22">
                  <p:embed/>
                  <p:pic>
                    <p:nvPicPr>
                      <p:cNvPr id="25" name="Объект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90493" y="145991"/>
                        <a:ext cx="2422050" cy="1063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15450" r="6560" b="15436"/>
          <a:stretch/>
        </p:blipFill>
        <p:spPr>
          <a:xfrm>
            <a:off x="2908451" y="145991"/>
            <a:ext cx="2983146" cy="15864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D5F3B5-E390-4974-8635-9C0C141B54CD}"/>
              </a:ext>
            </a:extLst>
          </p:cNvPr>
          <p:cNvSpPr txBox="1">
            <a:spLocks/>
          </p:cNvSpPr>
          <p:nvPr/>
        </p:nvSpPr>
        <p:spPr>
          <a:xfrm>
            <a:off x="2908450" y="2800513"/>
            <a:ext cx="9245955" cy="12569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smtClean="0">
                <a:solidFill>
                  <a:srgbClr val="0092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точности геометрического нивелирования </a:t>
            </a:r>
            <a:r>
              <a:rPr lang="en-US" sz="3200" b="1" smtClean="0">
                <a:solidFill>
                  <a:srgbClr val="0092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200" b="1" smtClean="0">
                <a:solidFill>
                  <a:srgbClr val="0092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класса</a:t>
            </a:r>
            <a:endParaRPr lang="ru-RU" altLang="ru-RU" sz="3200" b="1" dirty="0">
              <a:solidFill>
                <a:srgbClr val="0092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A59709C-A607-67D7-1993-E1039EE102F3}"/>
              </a:ext>
            </a:extLst>
          </p:cNvPr>
          <p:cNvSpPr/>
          <p:nvPr/>
        </p:nvSpPr>
        <p:spPr>
          <a:xfrm>
            <a:off x="7083465" y="6236786"/>
            <a:ext cx="5070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smtClean="0">
                <a:latin typeface="Arial" panose="020B0604020202020204" pitchFamily="34" charset="0"/>
                <a:cs typeface="Arial" panose="020B0604020202020204" pitchFamily="34" charset="0"/>
              </a:rPr>
              <a:t>Зарипова </a:t>
            </a:r>
            <a:r>
              <a:rPr lang="ru-RU" sz="2600" b="1">
                <a:latin typeface="Arial" panose="020B0604020202020204" pitchFamily="34" charset="0"/>
                <a:cs typeface="Arial" panose="020B0604020202020204" pitchFamily="34" charset="0"/>
              </a:rPr>
              <a:t>Фируза </a:t>
            </a:r>
            <a:r>
              <a:rPr lang="ru-RU" sz="2600" b="1" smtClean="0">
                <a:latin typeface="Arial" panose="020B0604020202020204" pitchFamily="34" charset="0"/>
                <a:cs typeface="Arial" panose="020B0604020202020204" pitchFamily="34" charset="0"/>
              </a:rPr>
              <a:t>Зарифовна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37047"/>
              </p:ext>
            </p:extLst>
          </p:nvPr>
        </p:nvGraphicFramePr>
        <p:xfrm>
          <a:off x="9708319" y="11511"/>
          <a:ext cx="2493550" cy="86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8319" y="11511"/>
                        <a:ext cx="2493550" cy="868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1"/>
            <a:ext cx="2066090" cy="8229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879705"/>
            <a:ext cx="12191999" cy="87704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7225" y="256676"/>
            <a:ext cx="594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наблюдений</a:t>
            </a:r>
            <a:endParaRPr lang="ru-RU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z="2800" smtClean="0"/>
              <a:t>10</a:t>
            </a:fld>
            <a:endParaRPr lang="ru-RU" sz="28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89799"/>
              </p:ext>
            </p:extLst>
          </p:nvPr>
        </p:nvGraphicFramePr>
        <p:xfrm>
          <a:off x="441959" y="1128773"/>
          <a:ext cx="11308080" cy="564793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30808"/>
                <a:gridCol w="1130808"/>
                <a:gridCol w="1130808"/>
                <a:gridCol w="1130808"/>
                <a:gridCol w="1130808"/>
                <a:gridCol w="1130808"/>
                <a:gridCol w="1130808"/>
                <a:gridCol w="1130808"/>
                <a:gridCol w="1130808"/>
                <a:gridCol w="1130808"/>
              </a:tblGrid>
              <a:tr h="28134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Номер марки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Номер цикла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2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3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4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5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6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7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8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9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RP1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M73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M84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T619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T319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T302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T305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T507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T310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T411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T414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T417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T219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solidFill>
                            <a:srgbClr val="FF0000"/>
                          </a:solidFill>
                          <a:effectLst/>
                        </a:rPr>
                        <a:t>-0,2</a:t>
                      </a:r>
                      <a:endParaRPr lang="ru-RU" sz="16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T91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M78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-0,1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RP3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0,0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max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0,0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0,1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0,0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0,1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0,1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0,1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0,1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0,1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0,1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1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</a:rPr>
                        <a:t>min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-0,2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-0,1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-0,1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0,0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-0,1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0,0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-0,1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0,0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effectLst/>
                        </a:rPr>
                        <a:t>0,0</a:t>
                      </a:r>
                      <a:endParaRPr lang="ru-RU" sz="16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6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37047"/>
              </p:ext>
            </p:extLst>
          </p:nvPr>
        </p:nvGraphicFramePr>
        <p:xfrm>
          <a:off x="9708319" y="11511"/>
          <a:ext cx="2493550" cy="86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8319" y="11511"/>
                        <a:ext cx="2493550" cy="868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1"/>
            <a:ext cx="2066090" cy="8229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879705"/>
            <a:ext cx="12191999" cy="87704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z="2800" smtClean="0"/>
              <a:t>11</a:t>
            </a:fld>
            <a:endParaRPr lang="ru-RU" sz="2800"/>
          </a:p>
        </p:txBody>
      </p:sp>
      <p:sp>
        <p:nvSpPr>
          <p:cNvPr id="10" name="Прямоугольник 9"/>
          <p:cNvSpPr/>
          <p:nvPr/>
        </p:nvSpPr>
        <p:spPr>
          <a:xfrm>
            <a:off x="193040" y="1128773"/>
            <a:ext cx="1181607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данных моделирования показывает, что можно усовершенствовать методику геометрического нивелирования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 класса, для достижения точности I класса: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smtClean="0">
                <a:latin typeface="Times New Roman" panose="02020603050405020304" pitchFamily="18" charset="0"/>
                <a:ea typeface="Calibri" panose="020F0502020204030204" pitchFamily="34" charset="0"/>
              </a:rPr>
              <a:t>нивелирный</a:t>
            </a: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ход прокладывается от стабильного репера </a:t>
            </a:r>
            <a:r>
              <a:rPr lang="en-US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Rp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1 с известной высотой до стабильного репера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Rp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3 с известной высотой;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короткие лучи визирования до 25 м 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ЗП, 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где З – отсчет по задней рейке, П – по 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передней </a:t>
            </a: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рейке; </a:t>
            </a:r>
            <a:endParaRPr lang="ru-RU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замкнутый 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ход в прямом и обратном направлении;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накопление неравенства плеч в прямом и обратном ходе не более 1 м;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</a:t>
            </a: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электронного нивелира </a:t>
            </a: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Leica LS 15 </a:t>
            </a: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комплекте с инварными рейками;</a:t>
            </a:r>
            <a:endParaRPr lang="ru-RU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невязка между превышениями на станции 0,3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мм.</a:t>
            </a:r>
            <a:endParaRPr lang="ru-RU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практических испытаний и 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моделирования </a:t>
            </a: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подтверждают 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эффективность предложенной усовершенствованной методики наблюдений для выполнения работ 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точности </a:t>
            </a: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класса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  <a:t>. Метод удовлетворяет нормативным требованиям, что подтверждается допустимыми значениями невязок, СКО и отсутствием систематического сдвига средних смещений.</a:t>
            </a:r>
            <a:r>
              <a:rPr lang="ru-RU" sz="200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endParaRPr lang="ru-RU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97225" y="256676"/>
            <a:ext cx="594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</a:t>
            </a:r>
            <a:endParaRPr lang="ru-RU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39651"/>
              </p:ext>
            </p:extLst>
          </p:nvPr>
        </p:nvGraphicFramePr>
        <p:xfrm>
          <a:off x="10098744" y="434188"/>
          <a:ext cx="1150384" cy="505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CorelDRAW" r:id="rId3" imgW="3084412" imgH="1354813" progId="CorelDraw.Graphic.22">
                  <p:embed/>
                </p:oleObj>
              </mc:Choice>
              <mc:Fallback>
                <p:oleObj name="CorelDRAW" r:id="rId3" imgW="3084412" imgH="135481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8744" y="434188"/>
                        <a:ext cx="1150384" cy="505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15450" r="6560" b="15436"/>
          <a:stretch/>
        </p:blipFill>
        <p:spPr>
          <a:xfrm>
            <a:off x="469610" y="306511"/>
            <a:ext cx="2193897" cy="11667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D5F3B5-E390-4974-8635-9C0C141B54CD}"/>
              </a:ext>
            </a:extLst>
          </p:cNvPr>
          <p:cNvSpPr txBox="1">
            <a:spLocks/>
          </p:cNvSpPr>
          <p:nvPr/>
        </p:nvSpPr>
        <p:spPr>
          <a:xfrm>
            <a:off x="4431792" y="1296429"/>
            <a:ext cx="7298277" cy="2719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3200" b="1" smtClean="0">
                <a:solidFill>
                  <a:srgbClr val="0092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точности геометрического нивелирования </a:t>
            </a:r>
            <a:r>
              <a:rPr lang="en-US" sz="3200" b="1" smtClean="0">
                <a:solidFill>
                  <a:srgbClr val="0092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200" b="1" smtClean="0">
                <a:solidFill>
                  <a:srgbClr val="0092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класса</a:t>
            </a:r>
            <a:endParaRPr lang="ru-RU" altLang="ru-RU" sz="3200" b="1">
              <a:solidFill>
                <a:srgbClr val="0092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endParaRPr lang="ru-RU" altLang="ru-RU" sz="6000" b="1" dirty="0">
              <a:solidFill>
                <a:srgbClr val="0092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A59709C-A607-67D7-1993-E1039EE102F3}"/>
              </a:ext>
            </a:extLst>
          </p:cNvPr>
          <p:cNvSpPr/>
          <p:nvPr/>
        </p:nvSpPr>
        <p:spPr>
          <a:xfrm>
            <a:off x="6692261" y="3817511"/>
            <a:ext cx="526945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600" dirty="0">
                <a:cs typeface="Arial" panose="020B0604020202020204" pitchFamily="34" charset="0"/>
              </a:rPr>
              <a:t>Докладчик</a:t>
            </a:r>
            <a:endParaRPr lang="en-US" sz="2600" dirty="0">
              <a:cs typeface="Arial" panose="020B0604020202020204" pitchFamily="34" charset="0"/>
            </a:endParaRPr>
          </a:p>
          <a:p>
            <a:pPr algn="r"/>
            <a:r>
              <a:rPr lang="ru-RU" sz="2600" b="1">
                <a:cs typeface="Arial" panose="020B0604020202020204" pitchFamily="34" charset="0"/>
              </a:rPr>
              <a:t>Зарипова Фируза Зарифовна</a:t>
            </a:r>
            <a:endParaRPr lang="ru-RU" sz="2600" b="1" dirty="0">
              <a:cs typeface="Arial" panose="020B0604020202020204" pitchFamily="34" charset="0"/>
            </a:endParaRPr>
          </a:p>
          <a:p>
            <a:pPr algn="r"/>
            <a:endParaRPr lang="ru-RU" sz="2800" smtClean="0"/>
          </a:p>
          <a:p>
            <a:pPr algn="r"/>
            <a:r>
              <a:rPr lang="ru-RU" sz="2800" smtClean="0"/>
              <a:t>Тел</a:t>
            </a:r>
            <a:r>
              <a:rPr lang="ru-RU" sz="2800"/>
              <a:t>.: 8-932-111-38-32</a:t>
            </a:r>
          </a:p>
          <a:p>
            <a:pPr algn="r"/>
            <a:r>
              <a:rPr lang="en-US" sz="2800"/>
              <a:t>e</a:t>
            </a:r>
            <a:r>
              <a:rPr lang="ru-RU" sz="2800"/>
              <a:t>-</a:t>
            </a:r>
            <a:r>
              <a:rPr lang="en-US" sz="2800"/>
              <a:t>mail</a:t>
            </a:r>
            <a:r>
              <a:rPr lang="ru-RU" sz="2800"/>
              <a:t>: </a:t>
            </a:r>
            <a:r>
              <a:rPr lang="x-none" sz="2800" u="sng"/>
              <a:t>shakirova</a:t>
            </a:r>
            <a:r>
              <a:rPr lang="ru-RU" sz="2800" u="sng"/>
              <a:t>.</a:t>
            </a:r>
            <a:r>
              <a:rPr lang="x-none" sz="2800" u="sng"/>
              <a:t>firuza</a:t>
            </a:r>
            <a:r>
              <a:rPr lang="ru-RU" sz="2800" u="sng"/>
              <a:t>@</a:t>
            </a:r>
            <a:r>
              <a:rPr lang="x-none" sz="2800" u="sng"/>
              <a:t>mail</a:t>
            </a:r>
            <a:r>
              <a:rPr lang="ru-RU" sz="2800" u="sng"/>
              <a:t>.</a:t>
            </a:r>
            <a:r>
              <a:rPr lang="x-none" sz="2800" u="sng"/>
              <a:t>ru</a:t>
            </a:r>
            <a:endParaRPr lang="ru-RU" sz="2800"/>
          </a:p>
          <a:p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9D5F3B5-E390-4974-8635-9C0C141B54CD}"/>
              </a:ext>
            </a:extLst>
          </p:cNvPr>
          <p:cNvSpPr txBox="1">
            <a:spLocks/>
          </p:cNvSpPr>
          <p:nvPr/>
        </p:nvSpPr>
        <p:spPr>
          <a:xfrm>
            <a:off x="1374851" y="3140146"/>
            <a:ext cx="3214884" cy="13547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smtClean="0">
                <a:solidFill>
                  <a:srgbClr val="000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>
              <a:lnSpc>
                <a:spcPct val="100000"/>
              </a:lnSpc>
            </a:pPr>
            <a:r>
              <a:rPr lang="ru-RU" sz="3600" b="1" smtClean="0">
                <a:solidFill>
                  <a:srgbClr val="000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3600" b="1">
                <a:solidFill>
                  <a:srgbClr val="000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endParaRPr lang="ru-RU" altLang="ru-RU" sz="6600" b="1" dirty="0">
              <a:solidFill>
                <a:srgbClr val="000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37047"/>
              </p:ext>
            </p:extLst>
          </p:nvPr>
        </p:nvGraphicFramePr>
        <p:xfrm>
          <a:off x="9708319" y="11511"/>
          <a:ext cx="2493550" cy="86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8319" y="11511"/>
                        <a:ext cx="2493550" cy="868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1"/>
            <a:ext cx="2066090" cy="8229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879705"/>
            <a:ext cx="12191999" cy="87704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7227" y="195868"/>
            <a:ext cx="248183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endParaRPr lang="ru-RU" sz="28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z="2800" smtClean="0"/>
              <a:t>2</a:t>
            </a:fld>
            <a:endParaRPr lang="ru-RU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76323C-4E84-0496-2F2F-63A8CA793345}"/>
              </a:ext>
            </a:extLst>
          </p:cNvPr>
          <p:cNvSpPr txBox="1"/>
          <p:nvPr/>
        </p:nvSpPr>
        <p:spPr>
          <a:xfrm>
            <a:off x="-9870" y="923557"/>
            <a:ext cx="105738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kern="0" smtClean="0">
                <a:ea typeface="Times New Roman" panose="02020603050405020304" pitchFamily="18" charset="0"/>
              </a:rPr>
              <a:t>Новое строительство</a:t>
            </a:r>
            <a:endParaRPr lang="ru-RU" sz="320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08130"/>
              </p:ext>
            </p:extLst>
          </p:nvPr>
        </p:nvGraphicFramePr>
        <p:xfrm>
          <a:off x="0" y="1535079"/>
          <a:ext cx="12191998" cy="49351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6124"/>
                <a:gridCol w="3906872"/>
                <a:gridCol w="5579002"/>
              </a:tblGrid>
              <a:tr h="403940"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+mn-lt"/>
                        </a:rPr>
                        <a:t>№ норматива</a:t>
                      </a:r>
                      <a:endParaRPr lang="ru-RU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+mn-lt"/>
                        </a:rPr>
                        <a:t>Геотехнический мониторинг</a:t>
                      </a:r>
                      <a:endParaRPr lang="ru-RU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+mn-lt"/>
                        </a:rPr>
                        <a:t>Величина деформаций</a:t>
                      </a:r>
                      <a:endParaRPr lang="ru-RU" sz="1600">
                        <a:latin typeface="+mn-lt"/>
                      </a:endParaRPr>
                    </a:p>
                  </a:txBody>
                  <a:tcPr/>
                </a:tc>
              </a:tr>
              <a:tr h="1016138"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+mn-lt"/>
                        </a:rPr>
                        <a:t>СП 22.13330.2016</a:t>
                      </a:r>
                    </a:p>
                    <a:p>
                      <a:r>
                        <a:rPr lang="ru-RU" sz="1600" smtClean="0">
                          <a:latin typeface="+mn-lt"/>
                        </a:rPr>
                        <a:t>Основания зданий и сооружений.</a:t>
                      </a:r>
                      <a:endParaRPr lang="ru-RU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+mn-lt"/>
                        </a:rPr>
                        <a:t>Регламентирует величину деформаций оснований,</a:t>
                      </a:r>
                      <a:r>
                        <a:rPr lang="ru-RU" sz="1600" baseline="0" smtClean="0">
                          <a:latin typeface="+mn-lt"/>
                        </a:rPr>
                        <a:t> фундаментов, конструкций сооружений.</a:t>
                      </a:r>
                      <a:endParaRPr lang="ru-RU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smtClean="0">
                          <a:latin typeface="+mn-lt"/>
                        </a:rPr>
                        <a:t>Максимальная или средняя осадка от 100 мм.</a:t>
                      </a:r>
                      <a:endParaRPr lang="ru-RU" sz="1600">
                        <a:latin typeface="+mn-lt"/>
                      </a:endParaRPr>
                    </a:p>
                  </a:txBody>
                  <a:tcPr/>
                </a:tc>
              </a:tr>
              <a:tr h="2351943"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+mn-lt"/>
                        </a:rPr>
                        <a:t>ГОСТ 24846 — 2019</a:t>
                      </a:r>
                      <a:br>
                        <a:rPr lang="ru-RU" sz="1600" smtClean="0">
                          <a:latin typeface="+mn-lt"/>
                        </a:rPr>
                      </a:br>
                      <a:r>
                        <a:rPr lang="ru-RU" sz="1600" smtClean="0">
                          <a:latin typeface="+mn-lt"/>
                        </a:rPr>
                        <a:t>ГРУНТЫ. Методы измерения деформаций оснований</a:t>
                      </a:r>
                      <a:r>
                        <a:rPr lang="ru-RU" sz="1600" baseline="0" smtClean="0">
                          <a:latin typeface="+mn-lt"/>
                        </a:rPr>
                        <a:t> зданий и сооружений.</a:t>
                      </a:r>
                      <a:endParaRPr lang="ru-RU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+mn-lt"/>
                        </a:rPr>
                        <a:t>Регулирует класс точности измерений вертикальных и горизонтальных перемещений, определяется в зависимости</a:t>
                      </a:r>
                      <a:r>
                        <a:rPr lang="ru-RU" sz="1600" baseline="0" smtClean="0">
                          <a:latin typeface="+mn-lt"/>
                        </a:rPr>
                        <a:t> от геотехнической категории сооружения. </a:t>
                      </a:r>
                      <a:endParaRPr lang="ru-RU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smtClean="0">
                          <a:latin typeface="+mn-lt"/>
                        </a:rPr>
                        <a:t>I класс</a:t>
                      </a:r>
                      <a:r>
                        <a:rPr lang="ru-RU" sz="1600" u="sng" baseline="0" smtClean="0">
                          <a:latin typeface="+mn-lt"/>
                        </a:rPr>
                        <a:t> (погрешность 1 мм для вертикальных перемещений) - </a:t>
                      </a:r>
                      <a:r>
                        <a:rPr lang="ru-RU" sz="1600" smtClean="0">
                          <a:latin typeface="+mn-lt"/>
                        </a:rPr>
                        <a:t>для зданий и сооружений: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+mn-lt"/>
                        </a:rPr>
                        <a:t>исторической застройки, </a:t>
                      </a:r>
                      <a:br>
                        <a:rPr lang="ru-RU" sz="1600" smtClean="0">
                          <a:latin typeface="+mn-lt"/>
                        </a:rPr>
                      </a:br>
                      <a:r>
                        <a:rPr lang="ru-RU" sz="1600" smtClean="0">
                          <a:latin typeface="+mn-lt"/>
                        </a:rPr>
                        <a:t>аварийных, </a:t>
                      </a:r>
                      <a:br>
                        <a:rPr lang="ru-RU" sz="1600" smtClean="0">
                          <a:latin typeface="+mn-lt"/>
                        </a:rPr>
                      </a:br>
                      <a:r>
                        <a:rPr lang="ru-RU" sz="1600" u="sng" smtClean="0">
                          <a:latin typeface="+mn-lt"/>
                        </a:rPr>
                        <a:t>технически сложных, </a:t>
                      </a:r>
                      <a:r>
                        <a:rPr lang="ru-RU" sz="1600" smtClean="0">
                          <a:latin typeface="+mn-lt"/>
                        </a:rPr>
                        <a:t/>
                      </a:r>
                      <a:br>
                        <a:rPr lang="ru-RU" sz="1600" smtClean="0">
                          <a:latin typeface="+mn-lt"/>
                        </a:rPr>
                      </a:br>
                      <a:r>
                        <a:rPr lang="ru-RU" sz="1600" smtClean="0">
                          <a:latin typeface="+mn-lt"/>
                        </a:rPr>
                        <a:t>в отдель­ных случаях — уникальных,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+mn-lt"/>
                        </a:rPr>
                        <a:t>длительное время (более 50 лет) находящихся в эксплуатации,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+mn-lt"/>
                        </a:rPr>
                        <a:t>возводимых на скальных и полускальных грунтах.</a:t>
                      </a:r>
                    </a:p>
                  </a:txBody>
                  <a:tcPr/>
                </a:tc>
              </a:tr>
              <a:tr h="1163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+mn-lt"/>
                        </a:rPr>
                        <a:t>СП 126.13330.2017 Геодезические работы в строительстве.</a:t>
                      </a:r>
                      <a:endParaRPr lang="ru-RU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+mn-lt"/>
                        </a:rPr>
                        <a:t>Предписывает контроль точности в период возведения зданий и сооружений</a:t>
                      </a:r>
                      <a:endParaRPr lang="ru-RU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+mn-lt"/>
                        </a:rPr>
                        <a:t>погрешность определения значения осадки не должна превышать 1 мм.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4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37047"/>
              </p:ext>
            </p:extLst>
          </p:nvPr>
        </p:nvGraphicFramePr>
        <p:xfrm>
          <a:off x="9708319" y="11511"/>
          <a:ext cx="2493550" cy="86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8319" y="11511"/>
                        <a:ext cx="2493550" cy="868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1"/>
            <a:ext cx="2066090" cy="8229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879705"/>
            <a:ext cx="12191999" cy="87704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0843" y="11511"/>
            <a:ext cx="5945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строительства –</a:t>
            </a:r>
          </a:p>
          <a:p>
            <a:pPr>
              <a:spcAft>
                <a:spcPts val="0"/>
              </a:spcAft>
            </a:pP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 сложное зданий</a:t>
            </a:r>
            <a:endParaRPr lang="ru-RU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z="2800" smtClean="0"/>
              <a:t>3</a:t>
            </a:fld>
            <a:endParaRPr lang="ru-RU" sz="2800"/>
          </a:p>
        </p:txBody>
      </p:sp>
      <p:pic>
        <p:nvPicPr>
          <p:cNvPr id="10" name="Рисунок 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11490" r="908" b="10645"/>
          <a:stretch/>
        </p:blipFill>
        <p:spPr bwMode="auto">
          <a:xfrm>
            <a:off x="0" y="1342319"/>
            <a:ext cx="9243391" cy="5515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5896" y="931437"/>
            <a:ext cx="1167859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15000"/>
              </a:lnSpc>
              <a:spcAft>
                <a:spcPts val="0"/>
              </a:spcAft>
            </a:pPr>
            <a:r>
              <a:rPr lang="ru-RU" kern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Фундаменты выполнены из </a:t>
            </a:r>
            <a:r>
              <a:rPr lang="ru-RU" kern="0">
                <a:latin typeface="Times New Roman" panose="02020603050405020304" pitchFamily="18" charset="0"/>
                <a:ea typeface="Times New Roman" panose="02020603050405020304" pitchFamily="18" charset="0"/>
              </a:rPr>
              <a:t>буронабивных свай, объединенных монолитными </a:t>
            </a:r>
            <a:r>
              <a:rPr lang="ru-RU" kern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железобетонными </a:t>
            </a:r>
            <a:r>
              <a:rPr lang="ru-RU" kern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ростверками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11304" r="19400" b="11787"/>
          <a:stretch/>
        </p:blipFill>
        <p:spPr>
          <a:xfrm>
            <a:off x="7540486" y="1342319"/>
            <a:ext cx="4651513" cy="32694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76323C-4E84-0496-2F2F-63A8CA793345}"/>
              </a:ext>
            </a:extLst>
          </p:cNvPr>
          <p:cNvSpPr txBox="1"/>
          <p:nvPr/>
        </p:nvSpPr>
        <p:spPr>
          <a:xfrm>
            <a:off x="9283147" y="4773955"/>
            <a:ext cx="28690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kern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kern="0">
                <a:latin typeface="Times New Roman" panose="02020603050405020304" pitchFamily="18" charset="0"/>
                <a:ea typeface="Times New Roman" panose="02020603050405020304" pitchFamily="18" charset="0"/>
              </a:rPr>
              <a:t>рамках настоящего исследования </a:t>
            </a:r>
            <a:r>
              <a:rPr lang="ru-RU" sz="2000" ker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анализируются </a:t>
            </a:r>
            <a:r>
              <a:rPr lang="ru-RU" sz="2000" kern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2000" ker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kern="0">
                <a:latin typeface="Times New Roman" panose="02020603050405020304" pitchFamily="18" charset="0"/>
                <a:ea typeface="Times New Roman" panose="02020603050405020304" pitchFamily="18" charset="0"/>
              </a:rPr>
              <a:t>циклов </a:t>
            </a:r>
            <a:r>
              <a:rPr lang="ru-RU" sz="2000" kern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практических испытаний.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6976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37047"/>
              </p:ext>
            </p:extLst>
          </p:nvPr>
        </p:nvGraphicFramePr>
        <p:xfrm>
          <a:off x="9708319" y="11511"/>
          <a:ext cx="2493550" cy="86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8319" y="11511"/>
                        <a:ext cx="2493550" cy="868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1"/>
            <a:ext cx="2066090" cy="8229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879705"/>
            <a:ext cx="12191999" cy="87704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7227" y="195868"/>
            <a:ext cx="326127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наблюдений</a:t>
            </a:r>
            <a:endParaRPr lang="ru-RU" sz="28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z="2800" smtClean="0"/>
              <a:t>4</a:t>
            </a:fld>
            <a:endParaRPr lang="ru-RU" sz="28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72" y="4406347"/>
            <a:ext cx="6446938" cy="24516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0" y="1159210"/>
                <a:ext cx="12201869" cy="3918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kern="1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Наблюдения по деформационным маркам производятся </a:t>
                </a:r>
                <a:r>
                  <a:rPr lang="ru-RU" kern="1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 </a:t>
                </a:r>
                <a:r>
                  <a:rPr lang="ru-RU" kern="10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следующей программе</a:t>
                </a:r>
                <a:r>
                  <a:rPr lang="ru-RU" kern="1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ru-RU" sz="12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"/>
                </a:pPr>
                <a:r>
                  <a:rPr lang="ru-RU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нивелирный</a:t>
                </a:r>
                <a:r>
                  <a:rPr lang="ru-RU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ход прокладывается от стабильного репера </a:t>
                </a:r>
                <a:r>
                  <a:rPr lang="en-US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Rp</a:t>
                </a:r>
                <a:r>
                  <a:rPr lang="ru-RU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 с известной высотой до стабильного репера</a:t>
                </a:r>
                <a:r>
                  <a:rPr lang="ru-RU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Rp</a:t>
                </a:r>
                <a:r>
                  <a:rPr lang="ru-RU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 с известной высотой;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"/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короткие лучи визирования до 25 м при соблюдении равенства расстояний от инструмента до реек; 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"/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ЗППЗ, где З – отсчет по задней рейке, П – по передней рейке; 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"/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замкнутый ход в прямом и обратном направлении (с исключением второго горизонта);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"/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накопление неравенства плеч в прямом и обратном ходе не более 1 м;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"/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применение инварных штрих-кодовых реек;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"/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невязка между превышениями на станции 0,3 мм;  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"/>
                </a:pPr>
                <a:r>
                  <a:rPr lang="ru-RU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предельная невязка ходов и полигонов не превосходит величины, вычисленной по формуле:</a:t>
                </a:r>
                <a:endParaRPr lang="ru-RU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(мм)=0,3</m:t>
                    </m:r>
                    <m:rad>
                      <m:radPr>
                        <m:degHide m:val="on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ru-RU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                                           </a:t>
                </a:r>
                <a:endParaRPr lang="ru-RU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ru-RU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:r>
                  <a:rPr lang="en-US" i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 H</a:t>
                </a:r>
                <a:r>
                  <a:rPr lang="en-US" i="1" baseline="-250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baseline="-250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невязка хода; </a:t>
                </a:r>
                <a:r>
                  <a:rPr lang="ru-RU" i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число станций. </a:t>
                </a:r>
                <a:endParaRPr lang="ru-RU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59210"/>
                <a:ext cx="12201869" cy="3918445"/>
              </a:xfrm>
              <a:prstGeom prst="rect">
                <a:avLst/>
              </a:prstGeom>
              <a:blipFill rotWithShape="0">
                <a:blip r:embed="rId8"/>
                <a:stretch>
                  <a:fillRect l="-400" t="-311" r="-400" b="-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9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37047"/>
              </p:ext>
            </p:extLst>
          </p:nvPr>
        </p:nvGraphicFramePr>
        <p:xfrm>
          <a:off x="9708319" y="11511"/>
          <a:ext cx="2493550" cy="86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8319" y="11511"/>
                        <a:ext cx="2493550" cy="868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1"/>
            <a:ext cx="2066090" cy="8229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879705"/>
            <a:ext cx="12191999" cy="87704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7225" y="256676"/>
            <a:ext cx="594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исследования</a:t>
            </a:r>
            <a:endParaRPr lang="ru-RU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z="2800" smtClean="0"/>
              <a:t>5</a:t>
            </a:fld>
            <a:endParaRPr lang="ru-RU" sz="280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0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176429"/>
              </p:ext>
            </p:extLst>
          </p:nvPr>
        </p:nvGraphicFramePr>
        <p:xfrm>
          <a:off x="6666505" y="923557"/>
          <a:ext cx="5525494" cy="336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0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220864"/>
              </p:ext>
            </p:extLst>
          </p:nvPr>
        </p:nvGraphicFramePr>
        <p:xfrm>
          <a:off x="0" y="4479235"/>
          <a:ext cx="12191999" cy="237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0" y="1012669"/>
            <a:ext cx="67208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 ряд экспериментов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уравнивание результатов наблюдений с точностью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 </a:t>
            </a:r>
            <a:endParaRPr lang="ru-RU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моделирование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эталонного нивелирного хода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</a:t>
            </a:r>
            <a:endParaRPr lang="ru-RU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моделирование 50 циклов наблюдений, на основе эталонного хода, путем внесения случайных ошибок, сгенерированных по 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нормальному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распределению</a:t>
            </a:r>
            <a:endParaRPr lang="ru-RU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уравнивание результатов моделирования с точностью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 </a:t>
            </a:r>
            <a:endParaRPr lang="ru-RU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уравнивание результатов моделирования с точностью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уравнивание результатов наблюдений с точностью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класса.</a:t>
            </a:r>
            <a:endParaRPr lang="ru-RU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37047"/>
              </p:ext>
            </p:extLst>
          </p:nvPr>
        </p:nvGraphicFramePr>
        <p:xfrm>
          <a:off x="9708319" y="11511"/>
          <a:ext cx="2493550" cy="86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8319" y="11511"/>
                        <a:ext cx="2493550" cy="868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1"/>
            <a:ext cx="2066090" cy="8229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879705"/>
            <a:ext cx="12191999" cy="87704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0477" y="231060"/>
            <a:ext cx="594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Моделирование</a:t>
            </a:r>
            <a:endParaRPr lang="ru-RU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z="2800" smtClean="0"/>
              <a:t>6</a:t>
            </a:fld>
            <a:endParaRPr lang="ru-RU" sz="280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725914"/>
              </p:ext>
            </p:extLst>
          </p:nvPr>
        </p:nvGraphicFramePr>
        <p:xfrm>
          <a:off x="-1" y="4088713"/>
          <a:ext cx="12191999" cy="270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9870" y="967409"/>
            <a:ext cx="12192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Математическое </a:t>
            </a: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ожидание μ = 0,0</a:t>
            </a: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мм; 3σ</a:t>
            </a: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 = ±0,20 мм для превышений и 3σ = ±10,00 мм для расстояний</a:t>
            </a: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140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соответствует техническим характеристикам заявленными производителем прибора</a:t>
            </a: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445960"/>
              </p:ext>
            </p:extLst>
          </p:nvPr>
        </p:nvGraphicFramePr>
        <p:xfrm>
          <a:off x="19738" y="1581203"/>
          <a:ext cx="12182131" cy="2597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652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37047"/>
              </p:ext>
            </p:extLst>
          </p:nvPr>
        </p:nvGraphicFramePr>
        <p:xfrm>
          <a:off x="9708319" y="11511"/>
          <a:ext cx="2493550" cy="86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8319" y="11511"/>
                        <a:ext cx="2493550" cy="868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1"/>
            <a:ext cx="2066090" cy="8229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879705"/>
            <a:ext cx="12191999" cy="87704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0477" y="231060"/>
            <a:ext cx="594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Моделирование</a:t>
            </a:r>
            <a:endParaRPr lang="ru-RU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z="2800" smtClean="0"/>
              <a:t>7</a:t>
            </a:fld>
            <a:endParaRPr lang="ru-RU" sz="280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0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878528"/>
              </p:ext>
            </p:extLst>
          </p:nvPr>
        </p:nvGraphicFramePr>
        <p:xfrm>
          <a:off x="1" y="1021425"/>
          <a:ext cx="12191998" cy="283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0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180296"/>
              </p:ext>
            </p:extLst>
          </p:nvPr>
        </p:nvGraphicFramePr>
        <p:xfrm>
          <a:off x="0" y="3856383"/>
          <a:ext cx="12191999" cy="300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149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37047"/>
              </p:ext>
            </p:extLst>
          </p:nvPr>
        </p:nvGraphicFramePr>
        <p:xfrm>
          <a:off x="9708319" y="11511"/>
          <a:ext cx="2493550" cy="86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8319" y="11511"/>
                        <a:ext cx="2493550" cy="868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1"/>
            <a:ext cx="2066090" cy="8229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879705"/>
            <a:ext cx="12191999" cy="87704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0477" y="231060"/>
            <a:ext cx="594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Моделирование</a:t>
            </a:r>
            <a:endParaRPr lang="ru-RU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z="2800" smtClean="0"/>
              <a:t>8</a:t>
            </a:fld>
            <a:endParaRPr lang="ru-RU" sz="280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0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40084"/>
              </p:ext>
            </p:extLst>
          </p:nvPr>
        </p:nvGraphicFramePr>
        <p:xfrm>
          <a:off x="0" y="4442129"/>
          <a:ext cx="12201869" cy="241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2" y="4040282"/>
            <a:ext cx="12191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Разница высотных отметок смоделированных ходов </a:t>
            </a:r>
            <a:r>
              <a:rPr lang="en-US" sz="1400" ker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kern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1400" kern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400" kern="0">
                <a:latin typeface="Times New Roman" panose="02020603050405020304" pitchFamily="18" charset="0"/>
                <a:ea typeface="Times New Roman" panose="02020603050405020304" pitchFamily="18" charset="0"/>
              </a:rPr>
              <a:t> класса</a:t>
            </a:r>
            <a:endParaRPr lang="ru-RU" sz="1400"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31821"/>
              </p:ext>
            </p:extLst>
          </p:nvPr>
        </p:nvGraphicFramePr>
        <p:xfrm>
          <a:off x="9870" y="1301060"/>
          <a:ext cx="12191999" cy="23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9869" y="968947"/>
            <a:ext cx="12191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Различия высотных отметок деформационных марок относительно эталонной модели для ходов </a:t>
            </a:r>
            <a:r>
              <a:rPr lang="en-US" sz="1400" ker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400" kern="0">
                <a:latin typeface="Times New Roman" panose="02020603050405020304" pitchFamily="18" charset="0"/>
                <a:ea typeface="Times New Roman" panose="02020603050405020304" pitchFamily="18" charset="0"/>
              </a:rPr>
              <a:t> класса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9887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37047"/>
              </p:ext>
            </p:extLst>
          </p:nvPr>
        </p:nvGraphicFramePr>
        <p:xfrm>
          <a:off x="9708319" y="11511"/>
          <a:ext cx="2493550" cy="86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8319" y="11511"/>
                        <a:ext cx="2493550" cy="868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1"/>
            <a:ext cx="2066090" cy="8229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879705"/>
            <a:ext cx="12191999" cy="87704"/>
          </a:xfrm>
          <a:prstGeom prst="rect">
            <a:avLst/>
          </a:prstGeom>
          <a:solidFill>
            <a:srgbClr val="009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7225" y="256676"/>
            <a:ext cx="594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наблюдений</a:t>
            </a:r>
            <a:endParaRPr lang="ru-RU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z="2800" smtClean="0"/>
              <a:t>9</a:t>
            </a:fld>
            <a:endParaRPr lang="ru-RU" sz="280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0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663483"/>
              </p:ext>
            </p:extLst>
          </p:nvPr>
        </p:nvGraphicFramePr>
        <p:xfrm>
          <a:off x="-9870" y="967410"/>
          <a:ext cx="12042844" cy="351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sdtfl="http://schemas.microsoft.com/office/word/2024/wordml/sdtformatlock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0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6220864"/>
              </p:ext>
            </p:extLst>
          </p:nvPr>
        </p:nvGraphicFramePr>
        <p:xfrm>
          <a:off x="0" y="4479235"/>
          <a:ext cx="12191999" cy="237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478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7346</TotalTime>
  <Words>577</Words>
  <Application>Microsoft Office PowerPoint</Application>
  <PresentationFormat>Широкоэкранный</PresentationFormat>
  <Paragraphs>304</Paragraphs>
  <Slides>12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Segoe UI</vt:lpstr>
      <vt:lpstr>Times New Roman</vt:lpstr>
      <vt:lpstr>Wingdings</vt:lpstr>
      <vt:lpstr>Office Theme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firuza</cp:lastModifiedBy>
  <cp:revision>175</cp:revision>
  <dcterms:created xsi:type="dcterms:W3CDTF">2019-05-31T06:38:44Z</dcterms:created>
  <dcterms:modified xsi:type="dcterms:W3CDTF">2025-09-23T15:59:11Z</dcterms:modified>
</cp:coreProperties>
</file>