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C383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C383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69"/>
            <a:ext cx="14630400" cy="82280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-1"/>
            <a:ext cx="5476240" cy="8228330"/>
          </a:xfrm>
          <a:custGeom>
            <a:avLst/>
            <a:gdLst/>
            <a:ahLst/>
            <a:cxnLst/>
            <a:rect l="l" t="t" r="r" b="b"/>
            <a:pathLst>
              <a:path w="5476240" h="8228330">
                <a:moveTo>
                  <a:pt x="5475732" y="0"/>
                </a:moveTo>
                <a:lnTo>
                  <a:pt x="0" y="0"/>
                </a:lnTo>
                <a:lnTo>
                  <a:pt x="0" y="8228076"/>
                </a:lnTo>
                <a:lnTo>
                  <a:pt x="5475732" y="8228076"/>
                </a:lnTo>
                <a:lnTo>
                  <a:pt x="5475732" y="0"/>
                </a:lnTo>
                <a:close/>
              </a:path>
            </a:pathLst>
          </a:custGeom>
          <a:solidFill>
            <a:srgbClr val="F1F1F1">
              <a:alpha val="6392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676" y="6569964"/>
            <a:ext cx="4436364" cy="11765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853171"/>
            <a:ext cx="14630400" cy="3764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3983" y="35814"/>
            <a:ext cx="952246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4377" y="1762287"/>
            <a:ext cx="7376795" cy="5389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C383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304010" y="7932166"/>
            <a:ext cx="267969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9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9.png"/><Relationship Id="rId4" Type="http://schemas.openxmlformats.org/officeDocument/2006/relationships/image" Target="../media/image4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9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060" y="2537587"/>
            <a:ext cx="8281034" cy="26593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dirty="0" sz="4300">
                <a:solidFill>
                  <a:srgbClr val="006FC0"/>
                </a:solidFill>
              </a:rPr>
              <a:t>Эволюция</a:t>
            </a:r>
            <a:r>
              <a:rPr dirty="0" sz="4300" spc="-125">
                <a:solidFill>
                  <a:srgbClr val="006FC0"/>
                </a:solidFill>
              </a:rPr>
              <a:t> </a:t>
            </a:r>
            <a:r>
              <a:rPr dirty="0" sz="4300" spc="-10">
                <a:solidFill>
                  <a:srgbClr val="006FC0"/>
                </a:solidFill>
              </a:rPr>
              <a:t>потребительских </a:t>
            </a:r>
            <a:r>
              <a:rPr dirty="0" sz="4300">
                <a:solidFill>
                  <a:srgbClr val="006FC0"/>
                </a:solidFill>
              </a:rPr>
              <a:t>требований</a:t>
            </a:r>
            <a:r>
              <a:rPr dirty="0" sz="4300" spc="-95">
                <a:solidFill>
                  <a:srgbClr val="006FC0"/>
                </a:solidFill>
              </a:rPr>
              <a:t> </a:t>
            </a:r>
            <a:r>
              <a:rPr dirty="0" sz="4300">
                <a:solidFill>
                  <a:srgbClr val="006FC0"/>
                </a:solidFill>
              </a:rPr>
              <a:t>к</a:t>
            </a:r>
            <a:r>
              <a:rPr dirty="0" sz="4300" spc="-80">
                <a:solidFill>
                  <a:srgbClr val="006FC0"/>
                </a:solidFill>
              </a:rPr>
              <a:t> </a:t>
            </a:r>
            <a:r>
              <a:rPr dirty="0" sz="4300" spc="-10">
                <a:solidFill>
                  <a:srgbClr val="006FC0"/>
                </a:solidFill>
              </a:rPr>
              <a:t>пространственным </a:t>
            </a:r>
            <a:r>
              <a:rPr dirty="0" sz="4300">
                <a:solidFill>
                  <a:srgbClr val="006FC0"/>
                </a:solidFill>
              </a:rPr>
              <a:t>данным</a:t>
            </a:r>
            <a:r>
              <a:rPr dirty="0" sz="4300" spc="-100">
                <a:solidFill>
                  <a:srgbClr val="006FC0"/>
                </a:solidFill>
              </a:rPr>
              <a:t> </a:t>
            </a:r>
            <a:r>
              <a:rPr dirty="0" sz="4300">
                <a:solidFill>
                  <a:srgbClr val="006FC0"/>
                </a:solidFill>
              </a:rPr>
              <a:t>в</a:t>
            </a:r>
            <a:r>
              <a:rPr dirty="0" sz="4300" spc="-85">
                <a:solidFill>
                  <a:srgbClr val="006FC0"/>
                </a:solidFill>
              </a:rPr>
              <a:t> </a:t>
            </a:r>
            <a:r>
              <a:rPr dirty="0" sz="4300">
                <a:solidFill>
                  <a:srgbClr val="006FC0"/>
                </a:solidFill>
              </a:rPr>
              <a:t>условиях</a:t>
            </a:r>
            <a:r>
              <a:rPr dirty="0" sz="4300" spc="-80">
                <a:solidFill>
                  <a:srgbClr val="006FC0"/>
                </a:solidFill>
              </a:rPr>
              <a:t> </a:t>
            </a:r>
            <a:r>
              <a:rPr dirty="0" sz="4300" spc="-10">
                <a:solidFill>
                  <a:srgbClr val="006FC0"/>
                </a:solidFill>
              </a:rPr>
              <a:t>цифровой</a:t>
            </a:r>
            <a:endParaRPr sz="43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4300" spc="-10">
                <a:solidFill>
                  <a:srgbClr val="006FC0"/>
                </a:solidFill>
              </a:rPr>
              <a:t>трансформации</a:t>
            </a:r>
            <a:endParaRPr sz="4300"/>
          </a:p>
        </p:txBody>
      </p:sp>
      <p:sp>
        <p:nvSpPr>
          <p:cNvPr id="4" name="object 4" descr=""/>
          <p:cNvSpPr txBox="1"/>
          <p:nvPr/>
        </p:nvSpPr>
        <p:spPr>
          <a:xfrm>
            <a:off x="267715" y="6432041"/>
            <a:ext cx="5344160" cy="9036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b="1">
                <a:solidFill>
                  <a:srgbClr val="006FC0"/>
                </a:solidFill>
                <a:latin typeface="Times New Roman"/>
                <a:cs typeface="Times New Roman"/>
              </a:rPr>
              <a:t>Исполнительный</a:t>
            </a:r>
            <a:r>
              <a:rPr dirty="0" sz="19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6FC0"/>
                </a:solidFill>
                <a:latin typeface="Times New Roman"/>
                <a:cs typeface="Times New Roman"/>
              </a:rPr>
              <a:t>директор</a:t>
            </a:r>
            <a:r>
              <a:rPr dirty="0" sz="1900" spc="-2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dirty="0" sz="19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6FC0"/>
                </a:solidFill>
                <a:latin typeface="Times New Roman"/>
                <a:cs typeface="Times New Roman"/>
              </a:rPr>
              <a:t>директор</a:t>
            </a:r>
            <a:r>
              <a:rPr dirty="0" sz="1900" spc="-3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006FC0"/>
                </a:solidFill>
                <a:latin typeface="Times New Roman"/>
                <a:cs typeface="Times New Roman"/>
              </a:rPr>
              <a:t>филиала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900" b="1">
                <a:solidFill>
                  <a:srgbClr val="006FC0"/>
                </a:solidFill>
                <a:latin typeface="Times New Roman"/>
                <a:cs typeface="Times New Roman"/>
              </a:rPr>
              <a:t>ППК «Роскадастр»</a:t>
            </a:r>
            <a:r>
              <a:rPr dirty="0" sz="1900" spc="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006FC0"/>
                </a:solidFill>
                <a:latin typeface="Times New Roman"/>
                <a:cs typeface="Times New Roman"/>
              </a:rPr>
              <a:t>«Уралгеоинформ»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900" b="1">
                <a:solidFill>
                  <a:srgbClr val="006FC0"/>
                </a:solidFill>
                <a:latin typeface="Times New Roman"/>
                <a:cs typeface="Times New Roman"/>
              </a:rPr>
              <a:t>Павел</a:t>
            </a:r>
            <a:r>
              <a:rPr dirty="0" sz="19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6FC0"/>
                </a:solidFill>
                <a:latin typeface="Times New Roman"/>
                <a:cs typeface="Times New Roman"/>
              </a:rPr>
              <a:t>Анатольевич</a:t>
            </a:r>
            <a:r>
              <a:rPr dirty="0" sz="1900" spc="-2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006FC0"/>
                </a:solidFill>
                <a:latin typeface="Times New Roman"/>
                <a:cs typeface="Times New Roman"/>
              </a:rPr>
              <a:t>Анашкин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220961" y="7398816"/>
            <a:ext cx="5212715" cy="641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650"/>
              </a:lnSpc>
              <a:spcBef>
                <a:spcPts val="90"/>
              </a:spcBef>
            </a:pPr>
            <a:r>
              <a:rPr dirty="0" sz="1450" spc="-10">
                <a:solidFill>
                  <a:srgbClr val="006FC0"/>
                </a:solidFill>
                <a:latin typeface="Times New Roman"/>
                <a:cs typeface="Times New Roman"/>
              </a:rPr>
              <a:t>XXIV</a:t>
            </a:r>
            <a:r>
              <a:rPr dirty="0" sz="1450" spc="-8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006FC0"/>
                </a:solidFill>
                <a:latin typeface="Times New Roman"/>
                <a:cs typeface="Times New Roman"/>
              </a:rPr>
              <a:t>Международная</a:t>
            </a:r>
            <a:r>
              <a:rPr dirty="0" sz="1450" spc="-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50" spc="-25">
                <a:solidFill>
                  <a:srgbClr val="006FC0"/>
                </a:solidFill>
                <a:latin typeface="Times New Roman"/>
                <a:cs typeface="Times New Roman"/>
              </a:rPr>
              <a:t>научно-</a:t>
            </a:r>
            <a:r>
              <a:rPr dirty="0" sz="1450">
                <a:solidFill>
                  <a:srgbClr val="006FC0"/>
                </a:solidFill>
                <a:latin typeface="Times New Roman"/>
                <a:cs typeface="Times New Roman"/>
              </a:rPr>
              <a:t>техническая </a:t>
            </a:r>
            <a:r>
              <a:rPr dirty="0" sz="1450" spc="-10">
                <a:solidFill>
                  <a:srgbClr val="006FC0"/>
                </a:solidFill>
                <a:latin typeface="Times New Roman"/>
                <a:cs typeface="Times New Roman"/>
              </a:rPr>
              <a:t>конференция</a:t>
            </a: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ts val="1560"/>
              </a:lnSpc>
              <a:spcBef>
                <a:spcPts val="110"/>
              </a:spcBef>
            </a:pPr>
            <a:r>
              <a:rPr dirty="0" sz="1450">
                <a:solidFill>
                  <a:srgbClr val="006FC0"/>
                </a:solidFill>
                <a:latin typeface="Times New Roman"/>
                <a:cs typeface="Times New Roman"/>
              </a:rPr>
              <a:t>«Цифровая</a:t>
            </a:r>
            <a:r>
              <a:rPr dirty="0" sz="1450" spc="-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6FC0"/>
                </a:solidFill>
                <a:latin typeface="Times New Roman"/>
                <a:cs typeface="Times New Roman"/>
              </a:rPr>
              <a:t>реальность:</a:t>
            </a:r>
            <a:r>
              <a:rPr dirty="0" sz="1450" spc="-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6FC0"/>
                </a:solidFill>
                <a:latin typeface="Times New Roman"/>
                <a:cs typeface="Times New Roman"/>
              </a:rPr>
              <a:t>космические</a:t>
            </a:r>
            <a:r>
              <a:rPr dirty="0" sz="1450" spc="-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dirty="0" sz="1450" spc="-5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006FC0"/>
                </a:solidFill>
                <a:latin typeface="Times New Roman"/>
                <a:cs typeface="Times New Roman"/>
              </a:rPr>
              <a:t>пространственные данные, технологии</a:t>
            </a:r>
            <a:r>
              <a:rPr dirty="0" sz="1450" spc="-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006FC0"/>
                </a:solidFill>
                <a:latin typeface="Times New Roman"/>
                <a:cs typeface="Times New Roman"/>
              </a:rPr>
              <a:t>обработки», </a:t>
            </a:r>
            <a:r>
              <a:rPr dirty="0" sz="1450" spc="-30">
                <a:solidFill>
                  <a:srgbClr val="006FC0"/>
                </a:solidFill>
                <a:latin typeface="Times New Roman"/>
                <a:cs typeface="Times New Roman"/>
              </a:rPr>
              <a:t>Екатеринбург,</a:t>
            </a:r>
            <a:r>
              <a:rPr dirty="0" sz="145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solidFill>
                  <a:srgbClr val="006FC0"/>
                </a:solidFill>
                <a:latin typeface="Times New Roman"/>
                <a:cs typeface="Times New Roman"/>
              </a:rPr>
              <a:t>2025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143" y="411480"/>
            <a:ext cx="4302252" cy="9098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11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Вызовы</a:t>
            </a:r>
            <a:r>
              <a:rPr dirty="0" spc="-155"/>
              <a:t> </a:t>
            </a:r>
            <a:r>
              <a:rPr dirty="0"/>
              <a:t>для</a:t>
            </a:r>
            <a:r>
              <a:rPr dirty="0" spc="-135"/>
              <a:t> </a:t>
            </a:r>
            <a:r>
              <a:rPr dirty="0" spc="-10"/>
              <a:t>поставщиков</a:t>
            </a:r>
            <a:r>
              <a:rPr dirty="0" spc="-175"/>
              <a:t> </a:t>
            </a:r>
            <a:r>
              <a:rPr dirty="0" spc="-10"/>
              <a:t>данных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164337" y="2099817"/>
            <a:ext cx="14302105" cy="3542665"/>
            <a:chOff x="164337" y="2099817"/>
            <a:chExt cx="14302105" cy="3542665"/>
          </a:xfrm>
        </p:grpSpPr>
        <p:sp>
          <p:nvSpPr>
            <p:cNvPr id="7" name="object 7" descr=""/>
            <p:cNvSpPr/>
            <p:nvPr/>
          </p:nvSpPr>
          <p:spPr>
            <a:xfrm>
              <a:off x="170687" y="2106167"/>
              <a:ext cx="7145020" cy="3529965"/>
            </a:xfrm>
            <a:custGeom>
              <a:avLst/>
              <a:gdLst/>
              <a:ahLst/>
              <a:cxnLst/>
              <a:rect l="l" t="t" r="r" b="b"/>
              <a:pathLst>
                <a:path w="7145020" h="3529965">
                  <a:moveTo>
                    <a:pt x="6401054" y="0"/>
                  </a:moveTo>
                  <a:lnTo>
                    <a:pt x="0" y="0"/>
                  </a:lnTo>
                  <a:lnTo>
                    <a:pt x="743432" y="1764792"/>
                  </a:lnTo>
                  <a:lnTo>
                    <a:pt x="0" y="3529584"/>
                  </a:lnTo>
                  <a:lnTo>
                    <a:pt x="6401054" y="3529584"/>
                  </a:lnTo>
                  <a:lnTo>
                    <a:pt x="7144511" y="1764792"/>
                  </a:lnTo>
                  <a:lnTo>
                    <a:pt x="6401054" y="0"/>
                  </a:lnTo>
                  <a:close/>
                </a:path>
              </a:pathLst>
            </a:custGeom>
            <a:solidFill>
              <a:srgbClr val="CEE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0687" y="2106167"/>
              <a:ext cx="7145020" cy="3529965"/>
            </a:xfrm>
            <a:custGeom>
              <a:avLst/>
              <a:gdLst/>
              <a:ahLst/>
              <a:cxnLst/>
              <a:rect l="l" t="t" r="r" b="b"/>
              <a:pathLst>
                <a:path w="7145020" h="3529965">
                  <a:moveTo>
                    <a:pt x="0" y="0"/>
                  </a:moveTo>
                  <a:lnTo>
                    <a:pt x="6401054" y="0"/>
                  </a:lnTo>
                  <a:lnTo>
                    <a:pt x="7144511" y="1764792"/>
                  </a:lnTo>
                  <a:lnTo>
                    <a:pt x="6401054" y="3529584"/>
                  </a:lnTo>
                  <a:lnTo>
                    <a:pt x="0" y="3529584"/>
                  </a:lnTo>
                  <a:lnTo>
                    <a:pt x="743432" y="176479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315199" y="2106167"/>
              <a:ext cx="7145020" cy="3529965"/>
            </a:xfrm>
            <a:custGeom>
              <a:avLst/>
              <a:gdLst/>
              <a:ahLst/>
              <a:cxnLst/>
              <a:rect l="l" t="t" r="r" b="b"/>
              <a:pathLst>
                <a:path w="7145019" h="3529965">
                  <a:moveTo>
                    <a:pt x="6401054" y="0"/>
                  </a:moveTo>
                  <a:lnTo>
                    <a:pt x="0" y="0"/>
                  </a:lnTo>
                  <a:lnTo>
                    <a:pt x="743457" y="1764792"/>
                  </a:lnTo>
                  <a:lnTo>
                    <a:pt x="0" y="3529584"/>
                  </a:lnTo>
                  <a:lnTo>
                    <a:pt x="6401054" y="3529584"/>
                  </a:lnTo>
                  <a:lnTo>
                    <a:pt x="7144511" y="1764792"/>
                  </a:lnTo>
                  <a:lnTo>
                    <a:pt x="6401054" y="0"/>
                  </a:lnTo>
                  <a:close/>
                </a:path>
              </a:pathLst>
            </a:custGeom>
            <a:solidFill>
              <a:srgbClr val="B7F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315199" y="2106167"/>
              <a:ext cx="7145020" cy="3529965"/>
            </a:xfrm>
            <a:custGeom>
              <a:avLst/>
              <a:gdLst/>
              <a:ahLst/>
              <a:cxnLst/>
              <a:rect l="l" t="t" r="r" b="b"/>
              <a:pathLst>
                <a:path w="7145019" h="3529965">
                  <a:moveTo>
                    <a:pt x="0" y="0"/>
                  </a:moveTo>
                  <a:lnTo>
                    <a:pt x="6401054" y="0"/>
                  </a:lnTo>
                  <a:lnTo>
                    <a:pt x="7144511" y="1764792"/>
                  </a:lnTo>
                  <a:lnTo>
                    <a:pt x="6401054" y="3529584"/>
                  </a:lnTo>
                  <a:lnTo>
                    <a:pt x="0" y="3529584"/>
                  </a:lnTo>
                  <a:lnTo>
                    <a:pt x="743457" y="176479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10972" y="1422907"/>
            <a:ext cx="7068184" cy="159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Вызов</a:t>
            </a:r>
            <a:r>
              <a:rPr dirty="0" sz="3200" spc="-55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1:</a:t>
            </a:r>
            <a:r>
              <a:rPr dirty="0" sz="3200" spc="-55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От</a:t>
            </a:r>
            <a:r>
              <a:rPr dirty="0" sz="3200" spc="-55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005DA8"/>
                </a:solidFill>
                <a:latin typeface="Times New Roman"/>
                <a:cs typeface="Times New Roman"/>
              </a:rPr>
              <a:t>технологий</a:t>
            </a:r>
            <a:r>
              <a:rPr dirty="0" sz="3200" spc="-75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к</a:t>
            </a:r>
            <a:r>
              <a:rPr dirty="0" sz="3200" spc="-50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005DA8"/>
                </a:solidFill>
                <a:latin typeface="Times New Roman"/>
                <a:cs typeface="Times New Roman"/>
              </a:rPr>
              <a:t>онтологиям</a:t>
            </a:r>
            <a:endParaRPr sz="32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1964"/>
              </a:spcBef>
            </a:pPr>
            <a:r>
              <a:rPr dirty="0" sz="2000" spc="-10" b="1">
                <a:latin typeface="Times New Roman"/>
                <a:cs typeface="Times New Roman"/>
              </a:rPr>
              <a:t>Традиционный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подход</a:t>
            </a:r>
            <a:endParaRPr sz="2000">
              <a:latin typeface="Times New Roman"/>
              <a:cs typeface="Times New Roman"/>
            </a:endParaRPr>
          </a:p>
          <a:p>
            <a:pPr marL="301625" marR="805815">
              <a:lnSpc>
                <a:spcPct val="102099"/>
              </a:lnSpc>
              <a:spcBef>
                <a:spcPts val="685"/>
              </a:spcBef>
            </a:pP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Фокус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технологиях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45" i="1">
                <a:solidFill>
                  <a:srgbClr val="3C3838"/>
                </a:solidFill>
                <a:latin typeface="Trebuchet MS"/>
                <a:cs typeface="Trebuchet MS"/>
              </a:rPr>
              <a:t>сбора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данных: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съемочное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оборудование,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3C3838"/>
                </a:solidFill>
                <a:latin typeface="Trebuchet MS"/>
                <a:cs typeface="Trebuchet MS"/>
              </a:rPr>
              <a:t>программное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обеспечение,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форматы</a:t>
            </a: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хранения.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52984" y="3119627"/>
            <a:ext cx="14206855" cy="3162300"/>
            <a:chOff x="252984" y="3119627"/>
            <a:chExt cx="14206855" cy="31623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0260" y="3119627"/>
              <a:ext cx="2400300" cy="239877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52984" y="5814060"/>
              <a:ext cx="14206855" cy="467995"/>
            </a:xfrm>
            <a:custGeom>
              <a:avLst/>
              <a:gdLst/>
              <a:ahLst/>
              <a:cxnLst/>
              <a:rect l="l" t="t" r="r" b="b"/>
              <a:pathLst>
                <a:path w="14206855" h="467995">
                  <a:moveTo>
                    <a:pt x="14199108" y="0"/>
                  </a:moveTo>
                  <a:lnTo>
                    <a:pt x="7569" y="0"/>
                  </a:lnTo>
                  <a:lnTo>
                    <a:pt x="0" y="7619"/>
                  </a:lnTo>
                  <a:lnTo>
                    <a:pt x="0" y="16890"/>
                  </a:lnTo>
                  <a:lnTo>
                    <a:pt x="0" y="460247"/>
                  </a:lnTo>
                  <a:lnTo>
                    <a:pt x="7569" y="467867"/>
                  </a:lnTo>
                  <a:lnTo>
                    <a:pt x="14199108" y="467867"/>
                  </a:lnTo>
                  <a:lnTo>
                    <a:pt x="14206727" y="460247"/>
                  </a:lnTo>
                  <a:lnTo>
                    <a:pt x="14206727" y="7619"/>
                  </a:lnTo>
                  <a:lnTo>
                    <a:pt x="14199108" y="0"/>
                  </a:lnTo>
                  <a:close/>
                </a:path>
              </a:pathLst>
            </a:custGeom>
            <a:solidFill>
              <a:srgbClr val="FBF1B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798054" y="2029625"/>
            <a:ext cx="5257800" cy="97980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000" b="1">
                <a:latin typeface="Times New Roman"/>
                <a:cs typeface="Times New Roman"/>
              </a:rPr>
              <a:t>Новый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подход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Акцент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 семантической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интероперабельности: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данные </a:t>
            </a:r>
            <a:r>
              <a:rPr dirty="0" sz="1400" spc="-40" i="1">
                <a:solidFill>
                  <a:srgbClr val="3C3838"/>
                </a:solidFill>
                <a:latin typeface="Trebuchet MS"/>
                <a:cs typeface="Trebuchet MS"/>
              </a:rPr>
              <a:t>должны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«понимать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друг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друга»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без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дополнительной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обработки.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5071" y="5892800"/>
            <a:ext cx="12266930" cy="185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260">
              <a:lnSpc>
                <a:spcPct val="100000"/>
              </a:lnSpc>
              <a:spcBef>
                <a:spcPts val="100"/>
              </a:spcBef>
            </a:pPr>
            <a:r>
              <a:rPr dirty="0" sz="1400" spc="-60" i="1">
                <a:latin typeface="Trebuchet MS"/>
                <a:cs typeface="Trebuchet MS"/>
              </a:rPr>
              <a:t>Главная</a:t>
            </a:r>
            <a:r>
              <a:rPr dirty="0" sz="1400" spc="-100" i="1">
                <a:latin typeface="Trebuchet MS"/>
                <a:cs typeface="Trebuchet MS"/>
              </a:rPr>
              <a:t> </a:t>
            </a:r>
            <a:r>
              <a:rPr dirty="0" sz="1400" spc="-70" i="1">
                <a:latin typeface="Trebuchet MS"/>
                <a:cs typeface="Trebuchet MS"/>
              </a:rPr>
              <a:t>проблема</a:t>
            </a:r>
            <a:r>
              <a:rPr dirty="0" sz="1400" spc="-95" i="1">
                <a:latin typeface="Trebuchet MS"/>
                <a:cs typeface="Trebuchet MS"/>
              </a:rPr>
              <a:t> </a:t>
            </a:r>
            <a:r>
              <a:rPr dirty="0" sz="1400" spc="50" i="1">
                <a:latin typeface="Trebuchet MS"/>
                <a:cs typeface="Trebuchet MS"/>
              </a:rPr>
              <a:t>—</a:t>
            </a:r>
            <a:r>
              <a:rPr dirty="0" sz="1400" spc="-110" i="1">
                <a:latin typeface="Trebuchet MS"/>
                <a:cs typeface="Trebuchet MS"/>
              </a:rPr>
              <a:t> </a:t>
            </a:r>
            <a:r>
              <a:rPr dirty="0" sz="1400" spc="-45" i="1">
                <a:latin typeface="Trebuchet MS"/>
                <a:cs typeface="Trebuchet MS"/>
              </a:rPr>
              <a:t>не</a:t>
            </a:r>
            <a:r>
              <a:rPr dirty="0" sz="1400" spc="-100" i="1">
                <a:latin typeface="Trebuchet MS"/>
                <a:cs typeface="Trebuchet MS"/>
              </a:rPr>
              <a:t> </a:t>
            </a:r>
            <a:r>
              <a:rPr dirty="0" sz="1400" spc="-60" i="1">
                <a:latin typeface="Trebuchet MS"/>
                <a:cs typeface="Trebuchet MS"/>
              </a:rPr>
              <a:t>собрать</a:t>
            </a:r>
            <a:r>
              <a:rPr dirty="0" sz="1400" spc="-135" i="1">
                <a:latin typeface="Trebuchet MS"/>
                <a:cs typeface="Trebuchet MS"/>
              </a:rPr>
              <a:t> </a:t>
            </a:r>
            <a:r>
              <a:rPr dirty="0" sz="1400" spc="-80" i="1">
                <a:latin typeface="Trebuchet MS"/>
                <a:cs typeface="Trebuchet MS"/>
              </a:rPr>
              <a:t>данные,</a:t>
            </a:r>
            <a:r>
              <a:rPr dirty="0" sz="1400" spc="-9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а</a:t>
            </a:r>
            <a:r>
              <a:rPr dirty="0" sz="1400" spc="-114" i="1">
                <a:latin typeface="Trebuchet MS"/>
                <a:cs typeface="Trebuchet MS"/>
              </a:rPr>
              <a:t> </a:t>
            </a:r>
            <a:r>
              <a:rPr dirty="0" sz="1400" spc="-60" i="1">
                <a:latin typeface="Trebuchet MS"/>
                <a:cs typeface="Trebuchet MS"/>
              </a:rPr>
              <a:t>заставить</a:t>
            </a:r>
            <a:r>
              <a:rPr dirty="0" sz="1400" spc="-150" i="1">
                <a:latin typeface="Trebuchet MS"/>
                <a:cs typeface="Trebuchet MS"/>
              </a:rPr>
              <a:t> </a:t>
            </a:r>
            <a:r>
              <a:rPr dirty="0" sz="1400" spc="-105" i="1">
                <a:latin typeface="Trebuchet MS"/>
                <a:cs typeface="Trebuchet MS"/>
              </a:rPr>
              <a:t>их</a:t>
            </a:r>
            <a:r>
              <a:rPr dirty="0" sz="1400" spc="-120" i="1">
                <a:latin typeface="Trebuchet MS"/>
                <a:cs typeface="Trebuchet MS"/>
              </a:rPr>
              <a:t> </a:t>
            </a:r>
            <a:r>
              <a:rPr dirty="0" sz="1400" spc="-80" i="1">
                <a:latin typeface="Trebuchet MS"/>
                <a:cs typeface="Trebuchet MS"/>
              </a:rPr>
              <a:t>«понимать</a:t>
            </a:r>
            <a:r>
              <a:rPr dirty="0" sz="1400" spc="-110" i="1">
                <a:latin typeface="Trebuchet MS"/>
                <a:cs typeface="Trebuchet MS"/>
              </a:rPr>
              <a:t> </a:t>
            </a:r>
            <a:r>
              <a:rPr dirty="0" sz="1400" spc="-85" i="1">
                <a:latin typeface="Trebuchet MS"/>
                <a:cs typeface="Trebuchet MS"/>
              </a:rPr>
              <a:t>друг</a:t>
            </a:r>
            <a:r>
              <a:rPr dirty="0" sz="1400" spc="-130" i="1">
                <a:latin typeface="Trebuchet MS"/>
                <a:cs typeface="Trebuchet MS"/>
              </a:rPr>
              <a:t> </a:t>
            </a:r>
            <a:r>
              <a:rPr dirty="0" sz="1400" spc="-100" i="1">
                <a:latin typeface="Trebuchet MS"/>
                <a:cs typeface="Trebuchet MS"/>
              </a:rPr>
              <a:t>друга».</a:t>
            </a:r>
            <a:r>
              <a:rPr dirty="0" sz="1400" spc="-140" i="1">
                <a:latin typeface="Trebuchet MS"/>
                <a:cs typeface="Trebuchet MS"/>
              </a:rPr>
              <a:t> </a:t>
            </a:r>
            <a:r>
              <a:rPr dirty="0" sz="1400" spc="-55" i="1">
                <a:latin typeface="Trebuchet MS"/>
                <a:cs typeface="Trebuchet MS"/>
              </a:rPr>
              <a:t>Это</a:t>
            </a:r>
            <a:r>
              <a:rPr dirty="0" sz="1400" spc="-110" i="1">
                <a:latin typeface="Trebuchet MS"/>
                <a:cs typeface="Trebuchet MS"/>
              </a:rPr>
              <a:t> </a:t>
            </a:r>
            <a:r>
              <a:rPr dirty="0" sz="1400" spc="-65" i="1">
                <a:latin typeface="Trebuchet MS"/>
                <a:cs typeface="Trebuchet MS"/>
              </a:rPr>
              <a:t>требует</a:t>
            </a:r>
            <a:r>
              <a:rPr dirty="0" sz="1400" spc="-110" i="1">
                <a:latin typeface="Trebuchet MS"/>
                <a:cs typeface="Trebuchet MS"/>
              </a:rPr>
              <a:t> </a:t>
            </a:r>
            <a:r>
              <a:rPr dirty="0" sz="1400" spc="-55" i="1">
                <a:latin typeface="Trebuchet MS"/>
                <a:cs typeface="Trebuchet MS"/>
              </a:rPr>
              <a:t>разработки</a:t>
            </a:r>
            <a:r>
              <a:rPr dirty="0" sz="1400" spc="-140" i="1">
                <a:latin typeface="Trebuchet MS"/>
                <a:cs typeface="Trebuchet MS"/>
              </a:rPr>
              <a:t> </a:t>
            </a:r>
            <a:r>
              <a:rPr dirty="0" sz="1400" spc="-70" i="1">
                <a:latin typeface="Trebuchet MS"/>
                <a:cs typeface="Trebuchet MS"/>
              </a:rPr>
              <a:t>онтологий</a:t>
            </a:r>
            <a:r>
              <a:rPr dirty="0" sz="1400" spc="-105" i="1">
                <a:latin typeface="Trebuchet MS"/>
                <a:cs typeface="Trebuchet MS"/>
              </a:rPr>
              <a:t> </a:t>
            </a:r>
            <a:r>
              <a:rPr dirty="0" sz="1400" spc="-80" i="1">
                <a:latin typeface="Trebuchet MS"/>
                <a:cs typeface="Trebuchet MS"/>
              </a:rPr>
              <a:t>и</a:t>
            </a:r>
            <a:r>
              <a:rPr dirty="0" sz="1400" spc="-105" i="1">
                <a:latin typeface="Trebuchet MS"/>
                <a:cs typeface="Trebuchet MS"/>
              </a:rPr>
              <a:t> </a:t>
            </a:r>
            <a:r>
              <a:rPr dirty="0" sz="1400" spc="-65" i="1">
                <a:latin typeface="Trebuchet MS"/>
                <a:cs typeface="Trebuchet MS"/>
              </a:rPr>
              <a:t>эталонных</a:t>
            </a:r>
            <a:r>
              <a:rPr dirty="0" sz="1400" spc="-225" i="1">
                <a:latin typeface="Trebuchet MS"/>
                <a:cs typeface="Trebuchet MS"/>
              </a:rPr>
              <a:t> </a:t>
            </a:r>
            <a:r>
              <a:rPr dirty="0" sz="1400" spc="-80" i="1">
                <a:latin typeface="Trebuchet MS"/>
                <a:cs typeface="Trebuchet MS"/>
              </a:rPr>
              <a:t>моделей</a:t>
            </a:r>
            <a:r>
              <a:rPr dirty="0" sz="1400" spc="-110" i="1">
                <a:latin typeface="Trebuchet MS"/>
                <a:cs typeface="Trebuchet MS"/>
              </a:rPr>
              <a:t> </a:t>
            </a:r>
            <a:r>
              <a:rPr dirty="0" sz="1400" spc="-20" i="1">
                <a:latin typeface="Trebuchet MS"/>
                <a:cs typeface="Trebuchet MS"/>
              </a:rPr>
              <a:t>данных.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20" b="1">
                <a:latin typeface="Times New Roman"/>
                <a:cs typeface="Times New Roman"/>
              </a:rPr>
              <a:t>Необходимые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решения: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65"/>
              </a:spcBef>
              <a:buChar char="•"/>
              <a:tabLst>
                <a:tab pos="355600" algn="l"/>
              </a:tabLst>
            </a:pPr>
            <a:r>
              <a:rPr dirty="0" sz="1400" spc="-45" i="1">
                <a:solidFill>
                  <a:srgbClr val="3C3838"/>
                </a:solidFill>
                <a:latin typeface="Trebuchet MS"/>
                <a:cs typeface="Trebuchet MS"/>
              </a:rPr>
              <a:t>Разработка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единых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онтологий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 предметных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областей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har char="•"/>
              <a:tabLst>
                <a:tab pos="355600" algn="l"/>
              </a:tabLst>
            </a:pP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Создание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эталонных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моделей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данных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</a:tabLst>
            </a:pP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Стандартизация</a:t>
            </a:r>
            <a:r>
              <a:rPr dirty="0" sz="1400" spc="-1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API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протоколов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обмена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</a:tabLst>
            </a:pP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Внедрение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семантических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технологий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53568" y="3134867"/>
            <a:ext cx="11829415" cy="3107690"/>
            <a:chOff x="353568" y="3134867"/>
            <a:chExt cx="11829415" cy="3107690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1868" y="3134867"/>
              <a:ext cx="2570987" cy="238353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568" y="5849111"/>
              <a:ext cx="393191" cy="393192"/>
            </a:xfrm>
            <a:prstGeom prst="rect">
              <a:avLst/>
            </a:prstGeom>
          </p:spPr>
        </p:pic>
      </p:grpSp>
      <p:sp>
        <p:nvSpPr>
          <p:cNvPr id="20" name="object 20" descr=""/>
          <p:cNvSpPr/>
          <p:nvPr/>
        </p:nvSpPr>
        <p:spPr>
          <a:xfrm>
            <a:off x="348995" y="5844540"/>
            <a:ext cx="402590" cy="402590"/>
          </a:xfrm>
          <a:custGeom>
            <a:avLst/>
            <a:gdLst/>
            <a:ahLst/>
            <a:cxnLst/>
            <a:rect l="l" t="t" r="r" b="b"/>
            <a:pathLst>
              <a:path w="402590" h="402589">
                <a:moveTo>
                  <a:pt x="0" y="402336"/>
                </a:moveTo>
                <a:lnTo>
                  <a:pt x="402335" y="402336"/>
                </a:lnTo>
                <a:lnTo>
                  <a:pt x="402335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0031" y="851916"/>
              <a:ext cx="5230368" cy="70027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11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Вызовы</a:t>
            </a:r>
            <a:r>
              <a:rPr dirty="0" spc="-155"/>
              <a:t> </a:t>
            </a:r>
            <a:r>
              <a:rPr dirty="0"/>
              <a:t>для</a:t>
            </a:r>
            <a:r>
              <a:rPr dirty="0" spc="-135"/>
              <a:t> </a:t>
            </a:r>
            <a:r>
              <a:rPr dirty="0" spc="-10"/>
              <a:t>поставщиков</a:t>
            </a:r>
            <a:r>
              <a:rPr dirty="0" spc="-175"/>
              <a:t> </a:t>
            </a:r>
            <a:r>
              <a:rPr dirty="0" spc="-10"/>
              <a:t>данных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59663" y="1908048"/>
            <a:ext cx="654050" cy="5095240"/>
            <a:chOff x="359663" y="1908048"/>
            <a:chExt cx="654050" cy="509524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663" y="1908048"/>
              <a:ext cx="653796" cy="31379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51" y="5393436"/>
              <a:ext cx="326135" cy="326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51" y="6028944"/>
              <a:ext cx="326135" cy="3261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663" y="6675119"/>
              <a:ext cx="326136" cy="32765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35991" y="1209243"/>
            <a:ext cx="8780145" cy="643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Вызов</a:t>
            </a:r>
            <a:r>
              <a:rPr dirty="0" sz="3200" spc="-75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2:</a:t>
            </a:r>
            <a:r>
              <a:rPr dirty="0" sz="3200" spc="-70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«Последняя</a:t>
            </a:r>
            <a:r>
              <a:rPr dirty="0" sz="3200" spc="-85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миля»</a:t>
            </a:r>
            <a:r>
              <a:rPr dirty="0" sz="3200" spc="-75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5DA8"/>
                </a:solidFill>
                <a:latin typeface="Times New Roman"/>
                <a:cs typeface="Times New Roman"/>
              </a:rPr>
              <a:t>доставки</a:t>
            </a:r>
            <a:r>
              <a:rPr dirty="0" sz="3200" spc="-70" b="1">
                <a:solidFill>
                  <a:srgbClr val="005DA8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005DA8"/>
                </a:solidFill>
                <a:latin typeface="Times New Roman"/>
                <a:cs typeface="Times New Roman"/>
              </a:rPr>
              <a:t>ценности</a:t>
            </a:r>
            <a:endParaRPr sz="3200">
              <a:latin typeface="Times New Roman"/>
              <a:cs typeface="Times New Roman"/>
            </a:endParaRPr>
          </a:p>
          <a:p>
            <a:pPr marL="808355">
              <a:lnSpc>
                <a:spcPct val="100000"/>
              </a:lnSpc>
              <a:spcBef>
                <a:spcPts val="1714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Данные</a:t>
            </a:r>
            <a:endParaRPr sz="2000">
              <a:latin typeface="Times New Roman"/>
              <a:cs typeface="Times New Roman"/>
            </a:endParaRPr>
          </a:p>
          <a:p>
            <a:pPr marL="808355">
              <a:lnSpc>
                <a:spcPct val="100000"/>
              </a:lnSpc>
              <a:spcBef>
                <a:spcPts val="65"/>
              </a:spcBef>
            </a:pP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Сырые</a:t>
            </a:r>
            <a:r>
              <a:rPr dirty="0" sz="16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пространственные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данные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высокого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качества</a:t>
            </a:r>
            <a:endParaRPr sz="1600">
              <a:latin typeface="Trebuchet MS"/>
              <a:cs typeface="Trebuchet MS"/>
            </a:endParaRPr>
          </a:p>
          <a:p>
            <a:pPr marL="808355">
              <a:lnSpc>
                <a:spcPct val="100000"/>
              </a:lnSpc>
              <a:spcBef>
                <a:spcPts val="1795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Обработка</a:t>
            </a:r>
            <a:endParaRPr sz="2000">
              <a:latin typeface="Times New Roman"/>
              <a:cs typeface="Times New Roman"/>
            </a:endParaRPr>
          </a:p>
          <a:p>
            <a:pPr marL="808355">
              <a:lnSpc>
                <a:spcPct val="100000"/>
              </a:lnSpc>
              <a:spcBef>
                <a:spcPts val="65"/>
              </a:spcBef>
            </a:pP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Аналитика,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обогащение,</a:t>
            </a:r>
            <a:r>
              <a:rPr dirty="0" sz="1600" spc="-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структурирование</a:t>
            </a:r>
            <a:endParaRPr sz="1600">
              <a:latin typeface="Trebuchet MS"/>
              <a:cs typeface="Trebuchet MS"/>
            </a:endParaRPr>
          </a:p>
          <a:p>
            <a:pPr marL="808355">
              <a:lnSpc>
                <a:spcPct val="100000"/>
              </a:lnSpc>
              <a:spcBef>
                <a:spcPts val="1789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Доставка</a:t>
            </a:r>
            <a:endParaRPr sz="2000">
              <a:latin typeface="Times New Roman"/>
              <a:cs typeface="Times New Roman"/>
            </a:endParaRPr>
          </a:p>
          <a:p>
            <a:pPr marL="808355">
              <a:lnSpc>
                <a:spcPct val="100000"/>
              </a:lnSpc>
              <a:spcBef>
                <a:spcPts val="70"/>
              </a:spcBef>
            </a:pPr>
            <a:r>
              <a:rPr dirty="0" sz="1600" spc="-114" i="1">
                <a:solidFill>
                  <a:srgbClr val="3C3838"/>
                </a:solidFill>
                <a:latin typeface="Trebuchet MS"/>
                <a:cs typeface="Trebuchet MS"/>
              </a:rPr>
              <a:t>API,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веб-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сервисы,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мобильные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приложения</a:t>
            </a:r>
            <a:endParaRPr sz="1600">
              <a:latin typeface="Trebuchet MS"/>
              <a:cs typeface="Trebuchet MS"/>
            </a:endParaRPr>
          </a:p>
          <a:p>
            <a:pPr marL="808355">
              <a:lnSpc>
                <a:spcPct val="100000"/>
              </a:lnSpc>
              <a:spcBef>
                <a:spcPts val="1789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Потребитель</a:t>
            </a:r>
            <a:endParaRPr sz="2000">
              <a:latin typeface="Times New Roman"/>
              <a:cs typeface="Times New Roman"/>
            </a:endParaRPr>
          </a:p>
          <a:p>
            <a:pPr marL="808355">
              <a:lnSpc>
                <a:spcPct val="100000"/>
              </a:lnSpc>
              <a:spcBef>
                <a:spcPts val="70"/>
              </a:spcBef>
            </a:pP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Получает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готовое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решение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своей</a:t>
            </a:r>
            <a:r>
              <a:rPr dirty="0" sz="16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задачи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600">
              <a:latin typeface="Trebuchet MS"/>
              <a:cs typeface="Trebuchet MS"/>
            </a:endParaRPr>
          </a:p>
          <a:p>
            <a:pPr marL="531495">
              <a:lnSpc>
                <a:spcPct val="100000"/>
              </a:lnSpc>
            </a:pPr>
            <a:r>
              <a:rPr dirty="0" sz="1800" spc="-20" b="1">
                <a:solidFill>
                  <a:srgbClr val="3C3838"/>
                </a:solidFill>
                <a:latin typeface="Times New Roman"/>
                <a:cs typeface="Times New Roman"/>
              </a:rPr>
              <a:t>API-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интерфейсы</a:t>
            </a:r>
            <a:endParaRPr sz="18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310"/>
              </a:spcBef>
            </a:pP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Программные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интерфейсы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автоматической</a:t>
            </a:r>
            <a:r>
              <a:rPr dirty="0" sz="14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интеграции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3C3838"/>
                </a:solidFill>
                <a:latin typeface="Trebuchet MS"/>
                <a:cs typeface="Trebuchet MS"/>
              </a:rPr>
              <a:t>с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внешними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системами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сервисами.</a:t>
            </a:r>
            <a:endParaRPr sz="1400">
              <a:latin typeface="Trebuchet MS"/>
              <a:cs typeface="Trebuchet MS"/>
            </a:endParaRPr>
          </a:p>
          <a:p>
            <a:pPr marL="531495">
              <a:lnSpc>
                <a:spcPct val="100000"/>
              </a:lnSpc>
              <a:spcBef>
                <a:spcPts val="855"/>
              </a:spcBef>
            </a:pPr>
            <a:r>
              <a:rPr dirty="0" sz="1800" b="1">
                <a:solidFill>
                  <a:srgbClr val="3C3838"/>
                </a:solidFill>
                <a:latin typeface="Times New Roman"/>
                <a:cs typeface="Times New Roman"/>
              </a:rPr>
              <a:t>Веб-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сервисы</a:t>
            </a:r>
            <a:endParaRPr sz="18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310"/>
              </a:spcBef>
            </a:pP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Онлайн-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платформы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интерактивной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работы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3C3838"/>
                </a:solidFill>
                <a:latin typeface="Trebuchet MS"/>
                <a:cs typeface="Trebuchet MS"/>
              </a:rPr>
              <a:t>с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данными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через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браузер.</a:t>
            </a:r>
            <a:endParaRPr sz="1400">
              <a:latin typeface="Trebuchet MS"/>
              <a:cs typeface="Trebuchet MS"/>
            </a:endParaRPr>
          </a:p>
          <a:p>
            <a:pPr marL="513715">
              <a:lnSpc>
                <a:spcPct val="100000"/>
              </a:lnSpc>
              <a:spcBef>
                <a:spcPts val="950"/>
              </a:spcBef>
            </a:pPr>
            <a:r>
              <a:rPr dirty="0" sz="1800" b="1">
                <a:solidFill>
                  <a:srgbClr val="3C3838"/>
                </a:solidFill>
                <a:latin typeface="Times New Roman"/>
                <a:cs typeface="Times New Roman"/>
              </a:rPr>
              <a:t>Мобильные</a:t>
            </a:r>
            <a:r>
              <a:rPr dirty="0" sz="1800" spc="-114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приложения</a:t>
            </a:r>
            <a:endParaRPr sz="1800">
              <a:latin typeface="Times New Roman"/>
              <a:cs typeface="Times New Roman"/>
            </a:endParaRPr>
          </a:p>
          <a:p>
            <a:pPr marL="513715">
              <a:lnSpc>
                <a:spcPct val="100000"/>
              </a:lnSpc>
              <a:spcBef>
                <a:spcPts val="310"/>
              </a:spcBef>
            </a:pP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Приложения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работы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3C3838"/>
                </a:solidFill>
                <a:latin typeface="Trebuchet MS"/>
                <a:cs typeface="Trebuchet MS"/>
              </a:rPr>
              <a:t>с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данными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в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полевых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условиях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мобильных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устройствах.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00">
              <a:latin typeface="Trebuchet MS"/>
              <a:cs typeface="Trebuchet MS"/>
            </a:endParaRPr>
          </a:p>
          <a:p>
            <a:pPr algn="ctr" marR="5715">
              <a:lnSpc>
                <a:spcPct val="100000"/>
              </a:lnSpc>
            </a:pPr>
            <a:r>
              <a:rPr dirty="0" sz="1400" spc="-65" i="1">
                <a:solidFill>
                  <a:srgbClr val="FF0000"/>
                </a:solidFill>
                <a:latin typeface="Trebuchet MS"/>
                <a:cs typeface="Trebuchet MS"/>
              </a:rPr>
              <a:t>Данные</a:t>
            </a:r>
            <a:r>
              <a:rPr dirty="0" sz="14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60" i="1">
                <a:solidFill>
                  <a:srgbClr val="FF0000"/>
                </a:solidFill>
                <a:latin typeface="Trebuchet MS"/>
                <a:cs typeface="Trebuchet MS"/>
              </a:rPr>
              <a:t>теряют</a:t>
            </a:r>
            <a:r>
              <a:rPr dirty="0" sz="1400" spc="-114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FF0000"/>
                </a:solidFill>
                <a:latin typeface="Trebuchet MS"/>
                <a:cs typeface="Trebuchet MS"/>
              </a:rPr>
              <a:t>ценность</a:t>
            </a:r>
            <a:r>
              <a:rPr dirty="0" sz="1400" spc="-9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FF0000"/>
                </a:solidFill>
                <a:latin typeface="Trebuchet MS"/>
                <a:cs typeface="Trebuchet MS"/>
              </a:rPr>
              <a:t>без</a:t>
            </a:r>
            <a:r>
              <a:rPr dirty="0" sz="14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100" i="1">
                <a:solidFill>
                  <a:srgbClr val="FF0000"/>
                </a:solidFill>
                <a:latin typeface="Trebuchet MS"/>
                <a:cs typeface="Trebuchet MS"/>
              </a:rPr>
              <a:t>удобных</a:t>
            </a:r>
            <a:r>
              <a:rPr dirty="0" sz="14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FF0000"/>
                </a:solidFill>
                <a:latin typeface="Trebuchet MS"/>
                <a:cs typeface="Trebuchet MS"/>
              </a:rPr>
              <a:t>каналов</a:t>
            </a:r>
            <a:r>
              <a:rPr dirty="0" sz="1400" spc="-114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FF0000"/>
                </a:solidFill>
                <a:latin typeface="Trebuchet MS"/>
                <a:cs typeface="Trebuchet MS"/>
              </a:rPr>
              <a:t>доставки.</a:t>
            </a:r>
            <a:r>
              <a:rPr dirty="0" sz="1400" spc="-13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60" i="1">
                <a:solidFill>
                  <a:srgbClr val="FF0000"/>
                </a:solidFill>
                <a:latin typeface="Trebuchet MS"/>
                <a:cs typeface="Trebuchet MS"/>
              </a:rPr>
              <a:t>Ценность</a:t>
            </a:r>
            <a:r>
              <a:rPr dirty="0" sz="1400" spc="-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FF0000"/>
                </a:solidFill>
                <a:latin typeface="Trebuchet MS"/>
                <a:cs typeface="Trebuchet MS"/>
              </a:rPr>
              <a:t>создается</a:t>
            </a:r>
            <a:r>
              <a:rPr dirty="0" sz="1400" spc="-114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FF0000"/>
                </a:solidFill>
                <a:latin typeface="Trebuchet MS"/>
                <a:cs typeface="Trebuchet MS"/>
              </a:rPr>
              <a:t>на</a:t>
            </a:r>
            <a:r>
              <a:rPr dirty="0" sz="1400" spc="-9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FF0000"/>
                </a:solidFill>
                <a:latin typeface="Trebuchet MS"/>
                <a:cs typeface="Trebuchet MS"/>
              </a:rPr>
              <a:t>стороне</a:t>
            </a:r>
            <a:r>
              <a:rPr dirty="0" sz="1400" spc="-9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FF0000"/>
                </a:solidFill>
                <a:latin typeface="Trebuchet MS"/>
                <a:cs typeface="Trebuchet MS"/>
              </a:rPr>
              <a:t>потребления.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55091" y="7303007"/>
            <a:ext cx="24765" cy="500380"/>
            <a:chOff x="355091" y="7303007"/>
            <a:chExt cx="24765" cy="500380"/>
          </a:xfrm>
        </p:grpSpPr>
        <p:sp>
          <p:nvSpPr>
            <p:cNvPr id="14" name="object 14" descr=""/>
            <p:cNvSpPr/>
            <p:nvPr/>
          </p:nvSpPr>
          <p:spPr>
            <a:xfrm>
              <a:off x="359663" y="7307579"/>
              <a:ext cx="15240" cy="490855"/>
            </a:xfrm>
            <a:custGeom>
              <a:avLst/>
              <a:gdLst/>
              <a:ahLst/>
              <a:cxnLst/>
              <a:rect l="l" t="t" r="r" b="b"/>
              <a:pathLst>
                <a:path w="15239" h="490854">
                  <a:moveTo>
                    <a:pt x="15239" y="0"/>
                  </a:moveTo>
                  <a:lnTo>
                    <a:pt x="0" y="0"/>
                  </a:lnTo>
                  <a:lnTo>
                    <a:pt x="0" y="490728"/>
                  </a:lnTo>
                  <a:lnTo>
                    <a:pt x="15239" y="4907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59663" y="7307579"/>
              <a:ext cx="15240" cy="490855"/>
            </a:xfrm>
            <a:custGeom>
              <a:avLst/>
              <a:gdLst/>
              <a:ahLst/>
              <a:cxnLst/>
              <a:rect l="l" t="t" r="r" b="b"/>
              <a:pathLst>
                <a:path w="15239" h="490854">
                  <a:moveTo>
                    <a:pt x="0" y="490728"/>
                  </a:moveTo>
                  <a:lnTo>
                    <a:pt x="15239" y="490728"/>
                  </a:lnTo>
                  <a:lnTo>
                    <a:pt x="15239" y="0"/>
                  </a:lnTo>
                  <a:lnTo>
                    <a:pt x="0" y="0"/>
                  </a:lnTo>
                  <a:lnTo>
                    <a:pt x="0" y="490728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280" y="2689860"/>
              <a:ext cx="5151120" cy="51511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11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Основные</a:t>
            </a:r>
            <a:r>
              <a:rPr dirty="0" spc="-204"/>
              <a:t> </a:t>
            </a:r>
            <a:r>
              <a:rPr dirty="0" spc="-10"/>
              <a:t>выводы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1219200"/>
            <a:ext cx="14630400" cy="3586479"/>
            <a:chOff x="0" y="1219200"/>
            <a:chExt cx="14630400" cy="358647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19200"/>
              <a:ext cx="14630400" cy="154381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52984" y="3130295"/>
              <a:ext cx="2684145" cy="1675130"/>
            </a:xfrm>
            <a:custGeom>
              <a:avLst/>
              <a:gdLst/>
              <a:ahLst/>
              <a:cxnLst/>
              <a:rect l="l" t="t" r="r" b="b"/>
              <a:pathLst>
                <a:path w="2684145" h="1675129">
                  <a:moveTo>
                    <a:pt x="2654300" y="0"/>
                  </a:moveTo>
                  <a:lnTo>
                    <a:pt x="29489" y="0"/>
                  </a:lnTo>
                  <a:lnTo>
                    <a:pt x="18012" y="2317"/>
                  </a:lnTo>
                  <a:lnTo>
                    <a:pt x="8639" y="8635"/>
                  </a:lnTo>
                  <a:lnTo>
                    <a:pt x="2318" y="18002"/>
                  </a:lnTo>
                  <a:lnTo>
                    <a:pt x="0" y="29463"/>
                  </a:lnTo>
                  <a:lnTo>
                    <a:pt x="0" y="1645412"/>
                  </a:lnTo>
                  <a:lnTo>
                    <a:pt x="2318" y="1656873"/>
                  </a:lnTo>
                  <a:lnTo>
                    <a:pt x="8639" y="1666239"/>
                  </a:lnTo>
                  <a:lnTo>
                    <a:pt x="18012" y="1672558"/>
                  </a:lnTo>
                  <a:lnTo>
                    <a:pt x="29489" y="1674876"/>
                  </a:lnTo>
                  <a:lnTo>
                    <a:pt x="2654300" y="1674876"/>
                  </a:lnTo>
                  <a:lnTo>
                    <a:pt x="2665761" y="1672558"/>
                  </a:lnTo>
                  <a:lnTo>
                    <a:pt x="2675128" y="1666239"/>
                  </a:lnTo>
                  <a:lnTo>
                    <a:pt x="2681446" y="1656873"/>
                  </a:lnTo>
                  <a:lnTo>
                    <a:pt x="2683764" y="1645412"/>
                  </a:lnTo>
                  <a:lnTo>
                    <a:pt x="2683764" y="29463"/>
                  </a:lnTo>
                  <a:lnTo>
                    <a:pt x="2681446" y="18002"/>
                  </a:lnTo>
                  <a:lnTo>
                    <a:pt x="2675128" y="8636"/>
                  </a:lnTo>
                  <a:lnTo>
                    <a:pt x="2665761" y="2317"/>
                  </a:lnTo>
                  <a:lnTo>
                    <a:pt x="2654300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64032" y="3077316"/>
            <a:ext cx="2501900" cy="152019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1.</a:t>
            </a:r>
            <a:r>
              <a:rPr dirty="0" sz="1600" spc="-5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Сдвиг</a:t>
            </a:r>
            <a:r>
              <a:rPr dirty="0" sz="1600" spc="-2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парадигмы</a:t>
            </a:r>
            <a:endParaRPr sz="1600">
              <a:latin typeface="Times New Roman"/>
              <a:cs typeface="Times New Roman"/>
            </a:endParaRPr>
          </a:p>
          <a:p>
            <a:pPr marL="12700" marR="70485">
              <a:lnSpc>
                <a:spcPct val="100000"/>
              </a:lnSpc>
              <a:spcBef>
                <a:spcPts val="665"/>
              </a:spcBef>
            </a:pP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Произошел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фундаментальный 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сдвиг: </a:t>
            </a:r>
            <a:r>
              <a:rPr dirty="0" sz="1400" spc="-45" i="1">
                <a:solidFill>
                  <a:srgbClr val="3C3838"/>
                </a:solidFill>
                <a:latin typeface="Trebuchet MS"/>
                <a:cs typeface="Trebuchet MS"/>
              </a:rPr>
              <a:t>запрос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сместился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0" i="1">
                <a:solidFill>
                  <a:srgbClr val="3C3838"/>
                </a:solidFill>
                <a:latin typeface="Trebuchet MS"/>
                <a:cs typeface="Trebuchet MS"/>
              </a:rPr>
              <a:t>с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«данных»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10" b="1" i="1">
                <a:solidFill>
                  <a:srgbClr val="3C3838"/>
                </a:solidFill>
                <a:latin typeface="Trebuchet MS"/>
                <a:cs typeface="Trebuchet MS"/>
              </a:rPr>
              <a:t>«сервисы</a:t>
            </a:r>
            <a:r>
              <a:rPr dirty="0" sz="1400" spc="-135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0" b="1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400" spc="-114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b="1" i="1">
                <a:solidFill>
                  <a:srgbClr val="3C3838"/>
                </a:solidFill>
                <a:latin typeface="Trebuchet MS"/>
                <a:cs typeface="Trebuchet MS"/>
              </a:rPr>
              <a:t>основе </a:t>
            </a:r>
            <a:r>
              <a:rPr dirty="0" sz="1400" spc="-130" b="1" i="1">
                <a:solidFill>
                  <a:srgbClr val="3C3838"/>
                </a:solidFill>
                <a:latin typeface="Trebuchet MS"/>
                <a:cs typeface="Trebuchet MS"/>
              </a:rPr>
              <a:t>данных»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.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Потребители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20" i="1">
                <a:solidFill>
                  <a:srgbClr val="3C3838"/>
                </a:solidFill>
                <a:latin typeface="Trebuchet MS"/>
                <a:cs typeface="Trebuchet MS"/>
              </a:rPr>
              <a:t>хотят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решения,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rebuchet MS"/>
                <a:cs typeface="Trebuchet MS"/>
              </a:rPr>
              <a:t>а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не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информацию.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215639" y="3130295"/>
            <a:ext cx="3347085" cy="1675130"/>
          </a:xfrm>
          <a:custGeom>
            <a:avLst/>
            <a:gdLst/>
            <a:ahLst/>
            <a:cxnLst/>
            <a:rect l="l" t="t" r="r" b="b"/>
            <a:pathLst>
              <a:path w="3347084" h="1675129">
                <a:moveTo>
                  <a:pt x="3317240" y="0"/>
                </a:moveTo>
                <a:lnTo>
                  <a:pt x="29464" y="0"/>
                </a:lnTo>
                <a:lnTo>
                  <a:pt x="18002" y="2317"/>
                </a:lnTo>
                <a:lnTo>
                  <a:pt x="8636" y="8635"/>
                </a:lnTo>
                <a:lnTo>
                  <a:pt x="2317" y="18002"/>
                </a:lnTo>
                <a:lnTo>
                  <a:pt x="0" y="29463"/>
                </a:lnTo>
                <a:lnTo>
                  <a:pt x="0" y="1645412"/>
                </a:lnTo>
                <a:lnTo>
                  <a:pt x="2317" y="1656873"/>
                </a:lnTo>
                <a:lnTo>
                  <a:pt x="8636" y="1666239"/>
                </a:lnTo>
                <a:lnTo>
                  <a:pt x="18002" y="1672558"/>
                </a:lnTo>
                <a:lnTo>
                  <a:pt x="29464" y="1674876"/>
                </a:lnTo>
                <a:lnTo>
                  <a:pt x="3317240" y="1674876"/>
                </a:lnTo>
                <a:lnTo>
                  <a:pt x="3328701" y="1672558"/>
                </a:lnTo>
                <a:lnTo>
                  <a:pt x="3338067" y="1666239"/>
                </a:lnTo>
                <a:lnTo>
                  <a:pt x="3344386" y="1656873"/>
                </a:lnTo>
                <a:lnTo>
                  <a:pt x="3346704" y="1645412"/>
                </a:lnTo>
                <a:lnTo>
                  <a:pt x="3346704" y="29463"/>
                </a:lnTo>
                <a:lnTo>
                  <a:pt x="3344386" y="18002"/>
                </a:lnTo>
                <a:lnTo>
                  <a:pt x="3338068" y="8636"/>
                </a:lnTo>
                <a:lnTo>
                  <a:pt x="3328701" y="2317"/>
                </a:lnTo>
                <a:lnTo>
                  <a:pt x="3317240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323335" y="3080203"/>
            <a:ext cx="3005455" cy="151511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825"/>
              </a:spcBef>
            </a:pP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2.</a:t>
            </a:r>
            <a:r>
              <a:rPr dirty="0" sz="1600" spc="-6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Ключевые</a:t>
            </a:r>
            <a:r>
              <a:rPr dirty="0" sz="1600" spc="-3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атрибуты</a:t>
            </a:r>
            <a:r>
              <a:rPr dirty="0" sz="1600" spc="-5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качества</a:t>
            </a:r>
            <a:endParaRPr sz="1600">
              <a:latin typeface="Times New Roman"/>
              <a:cs typeface="Times New Roman"/>
            </a:endParaRPr>
          </a:p>
          <a:p>
            <a:pPr marL="12700" marR="383540">
              <a:lnSpc>
                <a:spcPct val="100600"/>
              </a:lnSpc>
              <a:spcBef>
                <a:spcPts val="630"/>
              </a:spcBef>
            </a:pP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Критически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важными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стали: </a:t>
            </a:r>
            <a:r>
              <a:rPr dirty="0" sz="1400" spc="-95" b="1" i="1">
                <a:solidFill>
                  <a:srgbClr val="3C3838"/>
                </a:solidFill>
                <a:latin typeface="Trebuchet MS"/>
                <a:cs typeface="Trebuchet MS"/>
              </a:rPr>
              <a:t>семантическая</a:t>
            </a:r>
            <a:r>
              <a:rPr dirty="0" sz="1400" spc="-70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0" b="1" i="1">
                <a:solidFill>
                  <a:srgbClr val="3C3838"/>
                </a:solidFill>
                <a:latin typeface="Trebuchet MS"/>
                <a:cs typeface="Trebuchet MS"/>
              </a:rPr>
              <a:t>насыщенность</a:t>
            </a:r>
            <a:r>
              <a:rPr dirty="0" sz="1400" spc="-30" i="1">
                <a:solidFill>
                  <a:srgbClr val="3C3838"/>
                </a:solidFill>
                <a:latin typeface="Trebuchet MS"/>
                <a:cs typeface="Trebuchet MS"/>
              </a:rPr>
              <a:t>, </a:t>
            </a:r>
            <a:r>
              <a:rPr dirty="0" sz="1400" spc="-95" b="1" i="1">
                <a:solidFill>
                  <a:srgbClr val="3C3838"/>
                </a:solidFill>
                <a:latin typeface="Trebuchet MS"/>
                <a:cs typeface="Trebuchet MS"/>
              </a:rPr>
              <a:t>актуальность</a:t>
            </a:r>
            <a:r>
              <a:rPr dirty="0" sz="1400" spc="-125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40" b="1" i="1">
                <a:solidFill>
                  <a:srgbClr val="3C3838"/>
                </a:solidFill>
                <a:latin typeface="Trebuchet MS"/>
                <a:cs typeface="Trebuchet MS"/>
              </a:rPr>
              <a:t>в</a:t>
            </a:r>
            <a:r>
              <a:rPr dirty="0" sz="1400" spc="-70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b="1" i="1">
                <a:solidFill>
                  <a:srgbClr val="3C3838"/>
                </a:solidFill>
                <a:latin typeface="Trebuchet MS"/>
                <a:cs typeface="Trebuchet MS"/>
              </a:rPr>
              <a:t>реальном </a:t>
            </a:r>
            <a:r>
              <a:rPr dirty="0" sz="1400" spc="-105" b="1" i="1">
                <a:solidFill>
                  <a:srgbClr val="3C3838"/>
                </a:solidFill>
                <a:latin typeface="Trebuchet MS"/>
                <a:cs typeface="Trebuchet MS"/>
              </a:rPr>
              <a:t>времени</a:t>
            </a:r>
            <a:r>
              <a:rPr dirty="0" sz="1400" spc="-120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b="1" i="1">
                <a:solidFill>
                  <a:srgbClr val="3C3838"/>
                </a:solidFill>
                <a:latin typeface="Trebuchet MS"/>
                <a:cs typeface="Trebuchet MS"/>
              </a:rPr>
              <a:t>нормативно-</a:t>
            </a:r>
            <a:r>
              <a:rPr dirty="0" sz="1400" spc="-80" b="1" i="1">
                <a:solidFill>
                  <a:srgbClr val="3C3838"/>
                </a:solidFill>
                <a:latin typeface="Trebuchet MS"/>
                <a:cs typeface="Trebuchet MS"/>
              </a:rPr>
              <a:t>правовая </a:t>
            </a:r>
            <a:r>
              <a:rPr dirty="0" sz="1400" spc="-85" b="1" i="1">
                <a:solidFill>
                  <a:srgbClr val="3C3838"/>
                </a:solidFill>
                <a:latin typeface="Trebuchet MS"/>
                <a:cs typeface="Trebuchet MS"/>
              </a:rPr>
              <a:t>чистота</a:t>
            </a:r>
            <a:r>
              <a:rPr dirty="0" sz="1400" spc="-110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данных.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841235" y="3130295"/>
            <a:ext cx="3258820" cy="1675130"/>
          </a:xfrm>
          <a:custGeom>
            <a:avLst/>
            <a:gdLst/>
            <a:ahLst/>
            <a:cxnLst/>
            <a:rect l="l" t="t" r="r" b="b"/>
            <a:pathLst>
              <a:path w="3258820" h="1675129">
                <a:moveTo>
                  <a:pt x="3228848" y="0"/>
                </a:moveTo>
                <a:lnTo>
                  <a:pt x="29464" y="0"/>
                </a:lnTo>
                <a:lnTo>
                  <a:pt x="18002" y="2317"/>
                </a:lnTo>
                <a:lnTo>
                  <a:pt x="8636" y="8635"/>
                </a:lnTo>
                <a:lnTo>
                  <a:pt x="2317" y="18002"/>
                </a:lnTo>
                <a:lnTo>
                  <a:pt x="0" y="29463"/>
                </a:lnTo>
                <a:lnTo>
                  <a:pt x="0" y="1645412"/>
                </a:lnTo>
                <a:lnTo>
                  <a:pt x="2317" y="1656873"/>
                </a:lnTo>
                <a:lnTo>
                  <a:pt x="8635" y="1666239"/>
                </a:lnTo>
                <a:lnTo>
                  <a:pt x="18002" y="1672558"/>
                </a:lnTo>
                <a:lnTo>
                  <a:pt x="29464" y="1674876"/>
                </a:lnTo>
                <a:lnTo>
                  <a:pt x="3228848" y="1674876"/>
                </a:lnTo>
                <a:lnTo>
                  <a:pt x="3240309" y="1672558"/>
                </a:lnTo>
                <a:lnTo>
                  <a:pt x="3249676" y="1666239"/>
                </a:lnTo>
                <a:lnTo>
                  <a:pt x="3255994" y="1656873"/>
                </a:lnTo>
                <a:lnTo>
                  <a:pt x="3258312" y="1645412"/>
                </a:lnTo>
                <a:lnTo>
                  <a:pt x="3258312" y="29463"/>
                </a:lnTo>
                <a:lnTo>
                  <a:pt x="3255994" y="18002"/>
                </a:lnTo>
                <a:lnTo>
                  <a:pt x="3249676" y="8636"/>
                </a:lnTo>
                <a:lnTo>
                  <a:pt x="3240309" y="2317"/>
                </a:lnTo>
                <a:lnTo>
                  <a:pt x="3228848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952615" y="3073273"/>
            <a:ext cx="3049270" cy="131445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3.</a:t>
            </a:r>
            <a:r>
              <a:rPr dirty="0" sz="1600" spc="-7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Новые</a:t>
            </a:r>
            <a:r>
              <a:rPr dirty="0" sz="1600" spc="-5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критерии</a:t>
            </a:r>
            <a:r>
              <a:rPr dirty="0" sz="1600" spc="-6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конкуренции</a:t>
            </a:r>
            <a:endParaRPr sz="1600">
              <a:latin typeface="Times New Roman"/>
              <a:cs typeface="Times New Roman"/>
            </a:endParaRPr>
          </a:p>
          <a:p>
            <a:pPr marL="12700" marR="83820">
              <a:lnSpc>
                <a:spcPct val="100699"/>
              </a:lnSpc>
              <a:spcBef>
                <a:spcPts val="685"/>
              </a:spcBef>
            </a:pP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Конкуренция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происходит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уровне </a:t>
            </a:r>
            <a:r>
              <a:rPr dirty="0" sz="1400" spc="-100" b="1" i="1">
                <a:solidFill>
                  <a:srgbClr val="3C3838"/>
                </a:solidFill>
                <a:latin typeface="Trebuchet MS"/>
                <a:cs typeface="Trebuchet MS"/>
              </a:rPr>
              <a:t>удобства</a:t>
            </a:r>
            <a:r>
              <a:rPr dirty="0" sz="1400" spc="-120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b="1" i="1">
                <a:solidFill>
                  <a:srgbClr val="3C3838"/>
                </a:solidFill>
                <a:latin typeface="Trebuchet MS"/>
                <a:cs typeface="Trebuchet MS"/>
              </a:rPr>
              <a:t>интеграции</a:t>
            </a:r>
            <a:r>
              <a:rPr dirty="0" sz="1400" spc="-114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b="1" i="1">
                <a:solidFill>
                  <a:srgbClr val="3C3838"/>
                </a:solidFill>
                <a:latin typeface="Trebuchet MS"/>
                <a:cs typeface="Trebuchet MS"/>
              </a:rPr>
              <a:t>способности </a:t>
            </a:r>
            <a:r>
              <a:rPr dirty="0" sz="1400" spc="-80" b="1" i="1">
                <a:solidFill>
                  <a:srgbClr val="3C3838"/>
                </a:solidFill>
                <a:latin typeface="Trebuchet MS"/>
                <a:cs typeface="Trebuchet MS"/>
              </a:rPr>
              <a:t>решать</a:t>
            </a:r>
            <a:r>
              <a:rPr dirty="0" sz="1400" spc="-130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0" b="1" i="1">
                <a:solidFill>
                  <a:srgbClr val="3C3838"/>
                </a:solidFill>
                <a:latin typeface="Trebuchet MS"/>
                <a:cs typeface="Trebuchet MS"/>
              </a:rPr>
              <a:t>конечные</a:t>
            </a:r>
            <a:r>
              <a:rPr dirty="0" sz="1400" spc="-135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b="1" i="1">
                <a:solidFill>
                  <a:srgbClr val="3C3838"/>
                </a:solidFill>
                <a:latin typeface="Trebuchet MS"/>
                <a:cs typeface="Trebuchet MS"/>
              </a:rPr>
              <a:t>задачи</a:t>
            </a:r>
            <a:r>
              <a:rPr dirty="0" sz="1400" spc="-125" b="1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бизнеса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0" i="1">
                <a:solidFill>
                  <a:srgbClr val="3C3838"/>
                </a:solidFill>
                <a:latin typeface="Trebuchet MS"/>
                <a:cs typeface="Trebuchet MS"/>
              </a:rPr>
              <a:t>и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государства.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1387602" y="5231383"/>
            <a:ext cx="4705350" cy="2252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Что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это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означает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для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отрасли:</a:t>
            </a:r>
            <a:endParaRPr sz="2400">
              <a:latin typeface="Times New Roman"/>
              <a:cs typeface="Times New Roman"/>
            </a:endParaRPr>
          </a:p>
          <a:p>
            <a:pPr marL="336550" indent="-182245">
              <a:lnSpc>
                <a:spcPct val="100000"/>
              </a:lnSpc>
              <a:spcBef>
                <a:spcPts val="1750"/>
              </a:spcBef>
              <a:buFont typeface="Times New Roman"/>
              <a:buChar char="•"/>
              <a:tabLst>
                <a:tab pos="336550" algn="l"/>
              </a:tabLst>
            </a:pPr>
            <a:r>
              <a:rPr dirty="0" sz="1800" spc="-20" i="1">
                <a:solidFill>
                  <a:srgbClr val="3C3838"/>
                </a:solidFill>
                <a:latin typeface="Times New Roman"/>
                <a:cs typeface="Times New Roman"/>
              </a:rPr>
              <a:t>Необходимость</a:t>
            </a:r>
            <a:r>
              <a:rPr dirty="0" sz="180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imes New Roman"/>
                <a:cs typeface="Times New Roman"/>
              </a:rPr>
              <a:t>пересмотра</a:t>
            </a:r>
            <a:r>
              <a:rPr dirty="0" sz="1800" spc="-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imes New Roman"/>
                <a:cs typeface="Times New Roman"/>
              </a:rPr>
              <a:t>бизнес-моделей</a:t>
            </a:r>
            <a:endParaRPr sz="1800">
              <a:latin typeface="Times New Roman"/>
              <a:cs typeface="Times New Roman"/>
            </a:endParaRPr>
          </a:p>
          <a:p>
            <a:pPr marL="336550" indent="-182245">
              <a:lnSpc>
                <a:spcPct val="100000"/>
              </a:lnSpc>
              <a:spcBef>
                <a:spcPts val="1405"/>
              </a:spcBef>
              <a:buFont typeface="Times New Roman"/>
              <a:buChar char="•"/>
              <a:tabLst>
                <a:tab pos="336550" algn="l"/>
              </a:tabLst>
            </a:pPr>
            <a:r>
              <a:rPr dirty="0" sz="1800" i="1">
                <a:solidFill>
                  <a:srgbClr val="3C3838"/>
                </a:solidFill>
                <a:latin typeface="Times New Roman"/>
                <a:cs typeface="Times New Roman"/>
              </a:rPr>
              <a:t>Инвестиции</a:t>
            </a:r>
            <a:r>
              <a:rPr dirty="0" sz="1800" spc="-7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3C3838"/>
                </a:solidFill>
                <a:latin typeface="Times New Roman"/>
                <a:cs typeface="Times New Roman"/>
              </a:rPr>
              <a:t>в</a:t>
            </a:r>
            <a:r>
              <a:rPr dirty="0" sz="1800" spc="-6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3C3838"/>
                </a:solidFill>
                <a:latin typeface="Times New Roman"/>
                <a:cs typeface="Times New Roman"/>
              </a:rPr>
              <a:t>технологии</a:t>
            </a:r>
            <a:r>
              <a:rPr dirty="0" sz="1800" spc="-7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imes New Roman"/>
                <a:cs typeface="Times New Roman"/>
              </a:rPr>
              <a:t>интеграции</a:t>
            </a:r>
            <a:endParaRPr sz="1800">
              <a:latin typeface="Times New Roman"/>
              <a:cs typeface="Times New Roman"/>
            </a:endParaRPr>
          </a:p>
          <a:p>
            <a:pPr marL="336550" indent="-182245">
              <a:lnSpc>
                <a:spcPct val="100000"/>
              </a:lnSpc>
              <a:spcBef>
                <a:spcPts val="1430"/>
              </a:spcBef>
              <a:buFont typeface="Times New Roman"/>
              <a:buChar char="•"/>
              <a:tabLst>
                <a:tab pos="336550" algn="l"/>
              </a:tabLst>
            </a:pPr>
            <a:r>
              <a:rPr dirty="0" sz="1800" spc="-10" i="1">
                <a:solidFill>
                  <a:srgbClr val="3C3838"/>
                </a:solidFill>
                <a:latin typeface="Times New Roman"/>
                <a:cs typeface="Times New Roman"/>
              </a:rPr>
              <a:t>Развитие</a:t>
            </a:r>
            <a:r>
              <a:rPr dirty="0" sz="1800" spc="-7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imes New Roman"/>
                <a:cs typeface="Times New Roman"/>
              </a:rPr>
              <a:t>компетенций</a:t>
            </a:r>
            <a:r>
              <a:rPr dirty="0" sz="1800" spc="-6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3C3838"/>
                </a:solidFill>
                <a:latin typeface="Times New Roman"/>
                <a:cs typeface="Times New Roman"/>
              </a:rPr>
              <a:t>в</a:t>
            </a:r>
            <a:r>
              <a:rPr dirty="0" sz="1800" spc="-6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3C3838"/>
                </a:solidFill>
                <a:latin typeface="Times New Roman"/>
                <a:cs typeface="Times New Roman"/>
              </a:rPr>
              <a:t>области</a:t>
            </a:r>
            <a:r>
              <a:rPr dirty="0" sz="1800" spc="-6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imes New Roman"/>
                <a:cs typeface="Times New Roman"/>
              </a:rPr>
              <a:t>сервисов</a:t>
            </a:r>
            <a:endParaRPr sz="1800">
              <a:latin typeface="Times New Roman"/>
              <a:cs typeface="Times New Roman"/>
            </a:endParaRPr>
          </a:p>
          <a:p>
            <a:pPr marL="336550" indent="-182245">
              <a:lnSpc>
                <a:spcPct val="100000"/>
              </a:lnSpc>
              <a:spcBef>
                <a:spcPts val="1425"/>
              </a:spcBef>
              <a:buFont typeface="Times New Roman"/>
              <a:buChar char="•"/>
              <a:tabLst>
                <a:tab pos="336550" algn="l"/>
              </a:tabLst>
            </a:pPr>
            <a:r>
              <a:rPr dirty="0" sz="1800" spc="-10" i="1">
                <a:solidFill>
                  <a:srgbClr val="3C3838"/>
                </a:solidFill>
                <a:latin typeface="Times New Roman"/>
                <a:cs typeface="Times New Roman"/>
              </a:rPr>
              <a:t>Сотрудничество</a:t>
            </a:r>
            <a:r>
              <a:rPr dirty="0" sz="1800" spc="-6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3C3838"/>
                </a:solidFill>
                <a:latin typeface="Times New Roman"/>
                <a:cs typeface="Times New Roman"/>
              </a:rPr>
              <a:t>для</a:t>
            </a:r>
            <a:r>
              <a:rPr dirty="0" sz="1800" spc="-4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3C3838"/>
                </a:solidFill>
                <a:latin typeface="Times New Roman"/>
                <a:cs typeface="Times New Roman"/>
              </a:rPr>
              <a:t>создания</a:t>
            </a:r>
            <a:r>
              <a:rPr dirty="0" sz="1800" spc="-6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imes New Roman"/>
                <a:cs typeface="Times New Roman"/>
              </a:rPr>
              <a:t>стандартов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 descr=""/>
            <p:cNvSpPr/>
            <p:nvPr/>
          </p:nvSpPr>
          <p:spPr>
            <a:xfrm>
              <a:off x="6832092" y="1517903"/>
              <a:ext cx="498475" cy="2394585"/>
            </a:xfrm>
            <a:custGeom>
              <a:avLst/>
              <a:gdLst/>
              <a:ahLst/>
              <a:cxnLst/>
              <a:rect l="l" t="t" r="r" b="b"/>
              <a:pathLst>
                <a:path w="498475" h="2394585">
                  <a:moveTo>
                    <a:pt x="367284" y="1909953"/>
                  </a:moveTo>
                  <a:lnTo>
                    <a:pt x="363855" y="1906524"/>
                  </a:lnTo>
                  <a:lnTo>
                    <a:pt x="3429" y="1906524"/>
                  </a:lnTo>
                  <a:lnTo>
                    <a:pt x="0" y="1909953"/>
                  </a:lnTo>
                  <a:lnTo>
                    <a:pt x="0" y="1914144"/>
                  </a:lnTo>
                  <a:lnTo>
                    <a:pt x="0" y="1918335"/>
                  </a:lnTo>
                  <a:lnTo>
                    <a:pt x="3429" y="1921764"/>
                  </a:lnTo>
                  <a:lnTo>
                    <a:pt x="363855" y="1921764"/>
                  </a:lnTo>
                  <a:lnTo>
                    <a:pt x="367284" y="1918335"/>
                  </a:lnTo>
                  <a:lnTo>
                    <a:pt x="367284" y="1909953"/>
                  </a:lnTo>
                  <a:close/>
                </a:path>
                <a:path w="498475" h="2394585">
                  <a:moveTo>
                    <a:pt x="498348" y="3429"/>
                  </a:moveTo>
                  <a:lnTo>
                    <a:pt x="494919" y="0"/>
                  </a:lnTo>
                  <a:lnTo>
                    <a:pt x="486537" y="0"/>
                  </a:lnTo>
                  <a:lnTo>
                    <a:pt x="483108" y="3429"/>
                  </a:lnTo>
                  <a:lnTo>
                    <a:pt x="483108" y="7620"/>
                  </a:lnTo>
                  <a:lnTo>
                    <a:pt x="483108" y="2390775"/>
                  </a:lnTo>
                  <a:lnTo>
                    <a:pt x="486537" y="2394204"/>
                  </a:lnTo>
                  <a:lnTo>
                    <a:pt x="494919" y="2394204"/>
                  </a:lnTo>
                  <a:lnTo>
                    <a:pt x="498348" y="2390775"/>
                  </a:lnTo>
                  <a:lnTo>
                    <a:pt x="498348" y="3429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016495" y="3134867"/>
              <a:ext cx="603885" cy="577850"/>
            </a:xfrm>
            <a:custGeom>
              <a:avLst/>
              <a:gdLst/>
              <a:ahLst/>
              <a:cxnLst/>
              <a:rect l="l" t="t" r="r" b="b"/>
              <a:pathLst>
                <a:path w="603884" h="577850">
                  <a:moveTo>
                    <a:pt x="565023" y="0"/>
                  </a:moveTo>
                  <a:lnTo>
                    <a:pt x="38480" y="0"/>
                  </a:lnTo>
                  <a:lnTo>
                    <a:pt x="23520" y="3030"/>
                  </a:lnTo>
                  <a:lnTo>
                    <a:pt x="11287" y="11287"/>
                  </a:lnTo>
                  <a:lnTo>
                    <a:pt x="3030" y="23520"/>
                  </a:lnTo>
                  <a:lnTo>
                    <a:pt x="0" y="38481"/>
                  </a:lnTo>
                  <a:lnTo>
                    <a:pt x="0" y="539115"/>
                  </a:lnTo>
                  <a:lnTo>
                    <a:pt x="3030" y="554075"/>
                  </a:lnTo>
                  <a:lnTo>
                    <a:pt x="11287" y="566308"/>
                  </a:lnTo>
                  <a:lnTo>
                    <a:pt x="23520" y="574565"/>
                  </a:lnTo>
                  <a:lnTo>
                    <a:pt x="38480" y="577596"/>
                  </a:lnTo>
                  <a:lnTo>
                    <a:pt x="565023" y="577596"/>
                  </a:lnTo>
                  <a:lnTo>
                    <a:pt x="579983" y="574565"/>
                  </a:lnTo>
                  <a:lnTo>
                    <a:pt x="592216" y="566308"/>
                  </a:lnTo>
                  <a:lnTo>
                    <a:pt x="600473" y="554075"/>
                  </a:lnTo>
                  <a:lnTo>
                    <a:pt x="603503" y="539115"/>
                  </a:lnTo>
                  <a:lnTo>
                    <a:pt x="603503" y="38481"/>
                  </a:lnTo>
                  <a:lnTo>
                    <a:pt x="600473" y="23520"/>
                  </a:lnTo>
                  <a:lnTo>
                    <a:pt x="592216" y="11287"/>
                  </a:lnTo>
                  <a:lnTo>
                    <a:pt x="579983" y="3030"/>
                  </a:lnTo>
                  <a:lnTo>
                    <a:pt x="56502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446264" y="2505455"/>
              <a:ext cx="367665" cy="15240"/>
            </a:xfrm>
            <a:custGeom>
              <a:avLst/>
              <a:gdLst/>
              <a:ahLst/>
              <a:cxnLst/>
              <a:rect l="l" t="t" r="r" b="b"/>
              <a:pathLst>
                <a:path w="367665" h="15239">
                  <a:moveTo>
                    <a:pt x="363854" y="0"/>
                  </a:moveTo>
                  <a:lnTo>
                    <a:pt x="3428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8" y="15240"/>
                  </a:lnTo>
                  <a:lnTo>
                    <a:pt x="363854" y="15240"/>
                  </a:lnTo>
                  <a:lnTo>
                    <a:pt x="367283" y="11811"/>
                  </a:lnTo>
                  <a:lnTo>
                    <a:pt x="367283" y="3429"/>
                  </a:lnTo>
                  <a:lnTo>
                    <a:pt x="363854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016495" y="2238755"/>
              <a:ext cx="603885" cy="576580"/>
            </a:xfrm>
            <a:custGeom>
              <a:avLst/>
              <a:gdLst/>
              <a:ahLst/>
              <a:cxnLst/>
              <a:rect l="l" t="t" r="r" b="b"/>
              <a:pathLst>
                <a:path w="603884" h="576580">
                  <a:moveTo>
                    <a:pt x="565150" y="0"/>
                  </a:moveTo>
                  <a:lnTo>
                    <a:pt x="38353" y="0"/>
                  </a:lnTo>
                  <a:lnTo>
                    <a:pt x="23413" y="3010"/>
                  </a:lnTo>
                  <a:lnTo>
                    <a:pt x="11223" y="11223"/>
                  </a:lnTo>
                  <a:lnTo>
                    <a:pt x="3010" y="23413"/>
                  </a:lnTo>
                  <a:lnTo>
                    <a:pt x="0" y="38354"/>
                  </a:lnTo>
                  <a:lnTo>
                    <a:pt x="0" y="537718"/>
                  </a:lnTo>
                  <a:lnTo>
                    <a:pt x="3010" y="552658"/>
                  </a:lnTo>
                  <a:lnTo>
                    <a:pt x="11223" y="564848"/>
                  </a:lnTo>
                  <a:lnTo>
                    <a:pt x="23413" y="573061"/>
                  </a:lnTo>
                  <a:lnTo>
                    <a:pt x="38353" y="576072"/>
                  </a:lnTo>
                  <a:lnTo>
                    <a:pt x="565150" y="576072"/>
                  </a:lnTo>
                  <a:lnTo>
                    <a:pt x="580090" y="573061"/>
                  </a:lnTo>
                  <a:lnTo>
                    <a:pt x="592280" y="564848"/>
                  </a:lnTo>
                  <a:lnTo>
                    <a:pt x="600493" y="552658"/>
                  </a:lnTo>
                  <a:lnTo>
                    <a:pt x="603503" y="537718"/>
                  </a:lnTo>
                  <a:lnTo>
                    <a:pt x="603503" y="38354"/>
                  </a:lnTo>
                  <a:lnTo>
                    <a:pt x="600493" y="23413"/>
                  </a:lnTo>
                  <a:lnTo>
                    <a:pt x="592280" y="11223"/>
                  </a:lnTo>
                  <a:lnTo>
                    <a:pt x="580090" y="3010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B7FF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11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Перспективы:</a:t>
            </a:r>
            <a:r>
              <a:rPr dirty="0" spc="-110"/>
              <a:t> </a:t>
            </a:r>
            <a:r>
              <a:rPr dirty="0"/>
              <a:t>Данные</a:t>
            </a:r>
            <a:r>
              <a:rPr dirty="0" spc="-120"/>
              <a:t> </a:t>
            </a:r>
            <a:r>
              <a:rPr dirty="0"/>
              <a:t>как</a:t>
            </a:r>
            <a:r>
              <a:rPr dirty="0" spc="-120"/>
              <a:t> </a:t>
            </a:r>
            <a:r>
              <a:rPr dirty="0"/>
              <a:t>сервис</a:t>
            </a:r>
            <a:r>
              <a:rPr dirty="0" spc="-114"/>
              <a:t> </a:t>
            </a:r>
            <a:r>
              <a:rPr dirty="0" spc="-10"/>
              <a:t>(DaaS)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6832092" y="1367027"/>
            <a:ext cx="792480" cy="577850"/>
            <a:chOff x="6832092" y="1367027"/>
            <a:chExt cx="792480" cy="577850"/>
          </a:xfrm>
        </p:grpSpPr>
        <p:sp>
          <p:nvSpPr>
            <p:cNvPr id="11" name="object 11" descr=""/>
            <p:cNvSpPr/>
            <p:nvPr/>
          </p:nvSpPr>
          <p:spPr>
            <a:xfrm>
              <a:off x="6832092" y="1648968"/>
              <a:ext cx="367665" cy="15240"/>
            </a:xfrm>
            <a:custGeom>
              <a:avLst/>
              <a:gdLst/>
              <a:ahLst/>
              <a:cxnLst/>
              <a:rect l="l" t="t" r="r" b="b"/>
              <a:pathLst>
                <a:path w="367665" h="15239">
                  <a:moveTo>
                    <a:pt x="363854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20"/>
                  </a:lnTo>
                  <a:lnTo>
                    <a:pt x="0" y="11810"/>
                  </a:lnTo>
                  <a:lnTo>
                    <a:pt x="3428" y="15239"/>
                  </a:lnTo>
                  <a:lnTo>
                    <a:pt x="363854" y="15239"/>
                  </a:lnTo>
                  <a:lnTo>
                    <a:pt x="367283" y="11810"/>
                  </a:lnTo>
                  <a:lnTo>
                    <a:pt x="367283" y="3428"/>
                  </a:lnTo>
                  <a:lnTo>
                    <a:pt x="363854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021068" y="1367027"/>
              <a:ext cx="603885" cy="577850"/>
            </a:xfrm>
            <a:custGeom>
              <a:avLst/>
              <a:gdLst/>
              <a:ahLst/>
              <a:cxnLst/>
              <a:rect l="l" t="t" r="r" b="b"/>
              <a:pathLst>
                <a:path w="603884" h="577850">
                  <a:moveTo>
                    <a:pt x="565023" y="0"/>
                  </a:moveTo>
                  <a:lnTo>
                    <a:pt x="38480" y="0"/>
                  </a:lnTo>
                  <a:lnTo>
                    <a:pt x="23520" y="3030"/>
                  </a:lnTo>
                  <a:lnTo>
                    <a:pt x="11287" y="11287"/>
                  </a:lnTo>
                  <a:lnTo>
                    <a:pt x="3030" y="23520"/>
                  </a:lnTo>
                  <a:lnTo>
                    <a:pt x="0" y="38480"/>
                  </a:lnTo>
                  <a:lnTo>
                    <a:pt x="0" y="539114"/>
                  </a:lnTo>
                  <a:lnTo>
                    <a:pt x="3030" y="554075"/>
                  </a:lnTo>
                  <a:lnTo>
                    <a:pt x="11287" y="566308"/>
                  </a:lnTo>
                  <a:lnTo>
                    <a:pt x="23520" y="574565"/>
                  </a:lnTo>
                  <a:lnTo>
                    <a:pt x="38480" y="577596"/>
                  </a:lnTo>
                  <a:lnTo>
                    <a:pt x="565023" y="577596"/>
                  </a:lnTo>
                  <a:lnTo>
                    <a:pt x="579983" y="574565"/>
                  </a:lnTo>
                  <a:lnTo>
                    <a:pt x="592216" y="566308"/>
                  </a:lnTo>
                  <a:lnTo>
                    <a:pt x="600473" y="554075"/>
                  </a:lnTo>
                  <a:lnTo>
                    <a:pt x="603503" y="539114"/>
                  </a:lnTo>
                  <a:lnTo>
                    <a:pt x="603503" y="38480"/>
                  </a:lnTo>
                  <a:lnTo>
                    <a:pt x="600473" y="23520"/>
                  </a:lnTo>
                  <a:lnTo>
                    <a:pt x="592216" y="11287"/>
                  </a:lnTo>
                  <a:lnTo>
                    <a:pt x="579983" y="3030"/>
                  </a:lnTo>
                  <a:lnTo>
                    <a:pt x="565023" y="0"/>
                  </a:lnTo>
                  <a:close/>
                </a:path>
              </a:pathLst>
            </a:custGeom>
            <a:solidFill>
              <a:srgbClr val="FFE3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246366" y="1458925"/>
            <a:ext cx="140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3C3838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1517" y="1356071"/>
            <a:ext cx="6061075" cy="94615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3861435">
              <a:lnSpc>
                <a:spcPct val="100000"/>
              </a:lnSpc>
              <a:spcBef>
                <a:spcPts val="665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Текущее</a:t>
            </a:r>
            <a:r>
              <a:rPr dirty="0" sz="2000" spc="-9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состояние</a:t>
            </a:r>
            <a:endParaRPr sz="2000">
              <a:latin typeface="Times New Roman"/>
              <a:cs typeface="Times New Roman"/>
            </a:endParaRPr>
          </a:p>
          <a:p>
            <a:pPr algn="r" marR="57785">
              <a:lnSpc>
                <a:spcPct val="100000"/>
              </a:lnSpc>
              <a:spcBef>
                <a:spcPts val="440"/>
              </a:spcBef>
            </a:pP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Переходный</a:t>
            </a:r>
            <a:r>
              <a:rPr dirty="0" sz="1600" spc="-3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период</a:t>
            </a:r>
            <a:r>
              <a:rPr dirty="0" sz="1600" spc="-4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от</a:t>
            </a:r>
            <a:r>
              <a:rPr dirty="0" sz="1600" spc="-5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продажи</a:t>
            </a:r>
            <a:r>
              <a:rPr dirty="0" sz="1600" spc="-6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данных</a:t>
            </a:r>
            <a:r>
              <a:rPr dirty="0" sz="1600" spc="-2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к</a:t>
            </a:r>
            <a:r>
              <a:rPr dirty="0" sz="1600" spc="-4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предоставлению</a:t>
            </a:r>
            <a:r>
              <a:rPr dirty="0" sz="1600" spc="-1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сервисов</a:t>
            </a:r>
            <a:endParaRPr sz="16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на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их</a:t>
            </a:r>
            <a:r>
              <a:rPr dirty="0" sz="1600" spc="-2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основе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24292" y="2186496"/>
            <a:ext cx="6034405" cy="99568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2000" b="1">
                <a:solidFill>
                  <a:srgbClr val="3C3838"/>
                </a:solidFill>
                <a:latin typeface="Times New Roman"/>
                <a:cs typeface="Times New Roman"/>
              </a:rPr>
              <a:t>Ближайшее</a:t>
            </a:r>
            <a:r>
              <a:rPr dirty="0" sz="2000" spc="-7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будущее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Развитие</a:t>
            </a:r>
            <a:r>
              <a:rPr dirty="0" sz="1600" spc="-5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модели</a:t>
            </a:r>
            <a:r>
              <a:rPr dirty="0" sz="1600" spc="-3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 i="1">
                <a:solidFill>
                  <a:srgbClr val="3C3838"/>
                </a:solidFill>
                <a:latin typeface="Times New Roman"/>
                <a:cs typeface="Times New Roman"/>
              </a:rPr>
              <a:t>Data-as-a-</a:t>
            </a:r>
            <a:r>
              <a:rPr dirty="0" sz="1600" b="1" i="1">
                <a:solidFill>
                  <a:srgbClr val="3C3838"/>
                </a:solidFill>
                <a:latin typeface="Times New Roman"/>
                <a:cs typeface="Times New Roman"/>
              </a:rPr>
              <a:t>Service</a:t>
            </a:r>
            <a:r>
              <a:rPr dirty="0" sz="1600" spc="-5" b="1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3C3838"/>
                </a:solidFill>
                <a:latin typeface="Times New Roman"/>
                <a:cs typeface="Times New Roman"/>
              </a:rPr>
              <a:t>(DaaS)</a:t>
            </a:r>
            <a:r>
              <a:rPr dirty="0" sz="1600" spc="-40" b="1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—</a:t>
            </a:r>
            <a:r>
              <a:rPr dirty="0" sz="1600" spc="-4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подписка</a:t>
            </a:r>
            <a:r>
              <a:rPr dirty="0" sz="1600" spc="-4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на</a:t>
            </a:r>
            <a:r>
              <a:rPr dirty="0" sz="1600" spc="-3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постоянно обновляемую,</a:t>
            </a:r>
            <a:r>
              <a:rPr dirty="0" sz="1600" spc="-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готовую</a:t>
            </a:r>
            <a:r>
              <a:rPr dirty="0" sz="1600" spc="-1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к</a:t>
            </a:r>
            <a:r>
              <a:rPr dirty="0" sz="1600" spc="-1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использованию</a:t>
            </a:r>
            <a:r>
              <a:rPr dirty="0" sz="1600" spc="-2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20" i="1">
                <a:solidFill>
                  <a:srgbClr val="3C3838"/>
                </a:solidFill>
                <a:latin typeface="Times New Roman"/>
                <a:cs typeface="Times New Roman"/>
              </a:rPr>
              <a:t>информационную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 модель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5673" y="3132423"/>
            <a:ext cx="6336030" cy="136906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197225">
              <a:lnSpc>
                <a:spcPct val="100000"/>
              </a:lnSpc>
              <a:spcBef>
                <a:spcPts val="670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Долгосрочная</a:t>
            </a:r>
            <a:r>
              <a:rPr dirty="0" sz="2000" spc="-9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перспектива</a:t>
            </a:r>
            <a:endParaRPr sz="2000">
              <a:latin typeface="Times New Roman"/>
              <a:cs typeface="Times New Roman"/>
            </a:endParaRPr>
          </a:p>
          <a:p>
            <a:pPr algn="r" marR="54610">
              <a:lnSpc>
                <a:spcPct val="100000"/>
              </a:lnSpc>
              <a:spcBef>
                <a:spcPts val="445"/>
              </a:spcBef>
            </a:pP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Полная</a:t>
            </a:r>
            <a:r>
              <a:rPr dirty="0" sz="1600" spc="-4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интеграция</a:t>
            </a:r>
            <a:r>
              <a:rPr dirty="0" sz="1600" spc="-5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пространственных</a:t>
            </a:r>
            <a:r>
              <a:rPr dirty="0" sz="1600" spc="-1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данных</a:t>
            </a:r>
            <a:r>
              <a:rPr dirty="0" sz="1600" spc="-2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в</a:t>
            </a:r>
            <a:r>
              <a:rPr dirty="0" sz="1600" spc="-5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цифровую</a:t>
            </a:r>
            <a:r>
              <a:rPr dirty="0" sz="1600" spc="-1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экосистему</a:t>
            </a:r>
            <a:endParaRPr sz="1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государства</a:t>
            </a:r>
            <a:r>
              <a:rPr dirty="0" sz="1600" spc="-5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imes New Roman"/>
                <a:cs typeface="Times New Roman"/>
              </a:rPr>
              <a:t>и</a:t>
            </a:r>
            <a:r>
              <a:rPr dirty="0" sz="1600" spc="-5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imes New Roman"/>
                <a:cs typeface="Times New Roman"/>
              </a:rPr>
              <a:t>бизнеса</a:t>
            </a:r>
            <a:endParaRPr sz="1600">
              <a:latin typeface="Times New Roman"/>
              <a:cs typeface="Times New Roman"/>
            </a:endParaRPr>
          </a:p>
          <a:p>
            <a:pPr marL="66675">
              <a:lnSpc>
                <a:spcPct val="100000"/>
              </a:lnSpc>
              <a:spcBef>
                <a:spcPts val="440"/>
              </a:spcBef>
            </a:pPr>
            <a:r>
              <a:rPr dirty="0" sz="2400" spc="-10" b="1">
                <a:latin typeface="Times New Roman"/>
                <a:cs typeface="Times New Roman"/>
              </a:rPr>
              <a:t>Ключевые</a:t>
            </a:r>
            <a:r>
              <a:rPr dirty="0" sz="2400" spc="-1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факторы</a:t>
            </a:r>
            <a:r>
              <a:rPr dirty="0" sz="2400" spc="-10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успеха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7969" y="5178283"/>
            <a:ext cx="3862070" cy="98361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Скорость</a:t>
            </a:r>
            <a:r>
              <a:rPr dirty="0" sz="1800" spc="-4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доступа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2499"/>
              </a:lnSpc>
              <a:spcBef>
                <a:spcPts val="650"/>
              </a:spcBef>
            </a:pP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Мгновенный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доступ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к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актуальным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данным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через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современные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25" i="1">
                <a:solidFill>
                  <a:srgbClr val="3C3838"/>
                </a:solidFill>
                <a:latin typeface="Trebuchet MS"/>
                <a:cs typeface="Trebuchet MS"/>
              </a:rPr>
              <a:t>API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144515" y="5178394"/>
            <a:ext cx="3754754" cy="98425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Актуальность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2499"/>
              </a:lnSpc>
              <a:spcBef>
                <a:spcPts val="655"/>
              </a:spcBef>
            </a:pP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Постоянное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обновление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данных</a:t>
            </a:r>
            <a:r>
              <a:rPr dirty="0" sz="1600" spc="-120" i="1">
                <a:solidFill>
                  <a:srgbClr val="3C3838"/>
                </a:solidFill>
                <a:latin typeface="Trebuchet MS"/>
                <a:cs typeface="Trebuchet MS"/>
              </a:rPr>
              <a:t> в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режиме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реального</a:t>
            </a:r>
            <a:r>
              <a:rPr dirty="0" sz="1600" spc="-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времени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455277" y="5178283"/>
            <a:ext cx="4491355" cy="98361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800" b="1">
                <a:solidFill>
                  <a:srgbClr val="3C3838"/>
                </a:solidFill>
                <a:latin typeface="Times New Roman"/>
                <a:cs typeface="Times New Roman"/>
              </a:rPr>
              <a:t>Легкость</a:t>
            </a:r>
            <a:r>
              <a:rPr dirty="0" sz="1800" spc="-10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интеграции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2499"/>
              </a:lnSpc>
              <a:spcBef>
                <a:spcPts val="650"/>
              </a:spcBef>
            </a:pP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Готовность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данных</a:t>
            </a:r>
            <a:r>
              <a:rPr dirty="0" sz="16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к</a:t>
            </a:r>
            <a:r>
              <a:rPr dirty="0" sz="16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работе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«здесь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6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сейчас»</a:t>
            </a:r>
            <a:r>
              <a:rPr dirty="0" sz="1600" spc="-6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30" i="1">
                <a:solidFill>
                  <a:srgbClr val="3C3838"/>
                </a:solidFill>
                <a:latin typeface="Trebuchet MS"/>
                <a:cs typeface="Trebuchet MS"/>
              </a:rPr>
              <a:t>без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дополнительной</a:t>
            </a:r>
            <a:r>
              <a:rPr dirty="0" sz="1600" spc="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обработки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11250" y="6952488"/>
            <a:ext cx="14356080" cy="707390"/>
            <a:chOff x="111250" y="6952488"/>
            <a:chExt cx="14356080" cy="70739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428" y="7153656"/>
              <a:ext cx="152400" cy="12191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11239" y="6952487"/>
              <a:ext cx="14356715" cy="707390"/>
            </a:xfrm>
            <a:custGeom>
              <a:avLst/>
              <a:gdLst/>
              <a:ahLst/>
              <a:cxnLst/>
              <a:rect l="l" t="t" r="r" b="b"/>
              <a:pathLst>
                <a:path w="14356715" h="707390">
                  <a:moveTo>
                    <a:pt x="14356093" y="356616"/>
                  </a:moveTo>
                  <a:lnTo>
                    <a:pt x="14005573" y="6096"/>
                  </a:lnTo>
                  <a:lnTo>
                    <a:pt x="7240537" y="6096"/>
                  </a:lnTo>
                  <a:lnTo>
                    <a:pt x="7240537" y="0"/>
                  </a:lnTo>
                  <a:lnTo>
                    <a:pt x="350520" y="0"/>
                  </a:lnTo>
                  <a:lnTo>
                    <a:pt x="0" y="350520"/>
                  </a:lnTo>
                  <a:lnTo>
                    <a:pt x="350520" y="701040"/>
                  </a:lnTo>
                  <a:lnTo>
                    <a:pt x="7115569" y="701040"/>
                  </a:lnTo>
                  <a:lnTo>
                    <a:pt x="7115569" y="707136"/>
                  </a:lnTo>
                  <a:lnTo>
                    <a:pt x="14005573" y="707136"/>
                  </a:lnTo>
                  <a:lnTo>
                    <a:pt x="14356093" y="356616"/>
                  </a:lnTo>
                  <a:close/>
                </a:path>
              </a:pathLst>
            </a:custGeom>
            <a:solidFill>
              <a:srgbClr val="B6FBB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7256780" y="2312923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3C3838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67447" y="3240785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3C3838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8391" y="6445377"/>
            <a:ext cx="13456919" cy="1097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 i="1">
                <a:solidFill>
                  <a:srgbClr val="3C3838"/>
                </a:solidFill>
                <a:latin typeface="Trebuchet MS"/>
                <a:cs typeface="Trebuchet MS"/>
              </a:rPr>
              <a:t>Успех</a:t>
            </a:r>
            <a:r>
              <a:rPr dirty="0" sz="1800" spc="-1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05" i="1">
                <a:solidFill>
                  <a:srgbClr val="3C3838"/>
                </a:solidFill>
                <a:latin typeface="Trebuchet MS"/>
                <a:cs typeface="Trebuchet MS"/>
              </a:rPr>
              <a:t>будет</a:t>
            </a:r>
            <a:r>
              <a:rPr dirty="0" sz="18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90" i="1">
                <a:solidFill>
                  <a:srgbClr val="3C3838"/>
                </a:solidFill>
                <a:latin typeface="Trebuchet MS"/>
                <a:cs typeface="Trebuchet MS"/>
              </a:rPr>
              <a:t>определяться</a:t>
            </a:r>
            <a:r>
              <a:rPr dirty="0" sz="1800" spc="-1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65" i="1">
                <a:solidFill>
                  <a:srgbClr val="3C3838"/>
                </a:solidFill>
                <a:latin typeface="Trebuchet MS"/>
                <a:cs typeface="Trebuchet MS"/>
              </a:rPr>
              <a:t>не</a:t>
            </a:r>
            <a:r>
              <a:rPr dirty="0" sz="1800" spc="-1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25" i="1">
                <a:solidFill>
                  <a:srgbClr val="3C3838"/>
                </a:solidFill>
                <a:latin typeface="Trebuchet MS"/>
                <a:cs typeface="Trebuchet MS"/>
              </a:rPr>
              <a:t>объемом</a:t>
            </a:r>
            <a:r>
              <a:rPr dirty="0" sz="18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14" i="1">
                <a:solidFill>
                  <a:srgbClr val="3C3838"/>
                </a:solidFill>
                <a:latin typeface="Trebuchet MS"/>
                <a:cs typeface="Trebuchet MS"/>
              </a:rPr>
              <a:t>архивов,</a:t>
            </a:r>
            <a:r>
              <a:rPr dirty="0" sz="18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rebuchet MS"/>
                <a:cs typeface="Trebuchet MS"/>
              </a:rPr>
              <a:t>а</a:t>
            </a:r>
            <a:r>
              <a:rPr dirty="0" sz="1800" spc="-1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85" i="1">
                <a:solidFill>
                  <a:srgbClr val="3C3838"/>
                </a:solidFill>
                <a:latin typeface="Trebuchet MS"/>
                <a:cs typeface="Trebuchet MS"/>
              </a:rPr>
              <a:t>скоростью,</a:t>
            </a:r>
            <a:r>
              <a:rPr dirty="0" sz="18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85" i="1">
                <a:solidFill>
                  <a:srgbClr val="3C3838"/>
                </a:solidFill>
                <a:latin typeface="Trebuchet MS"/>
                <a:cs typeface="Trebuchet MS"/>
              </a:rPr>
              <a:t>актуальностью</a:t>
            </a:r>
            <a:r>
              <a:rPr dirty="0" sz="1800" spc="-1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0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800" spc="-1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95" i="1">
                <a:solidFill>
                  <a:srgbClr val="3C3838"/>
                </a:solidFill>
                <a:latin typeface="Trebuchet MS"/>
                <a:cs typeface="Trebuchet MS"/>
              </a:rPr>
              <a:t>легкостью</a:t>
            </a:r>
            <a:r>
              <a:rPr dirty="0" sz="18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80" i="1">
                <a:solidFill>
                  <a:srgbClr val="3C3838"/>
                </a:solidFill>
                <a:latin typeface="Trebuchet MS"/>
                <a:cs typeface="Trebuchet MS"/>
              </a:rPr>
              <a:t>доступа</a:t>
            </a:r>
            <a:r>
              <a:rPr dirty="0" sz="18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90" i="1">
                <a:solidFill>
                  <a:srgbClr val="3C3838"/>
                </a:solidFill>
                <a:latin typeface="Trebuchet MS"/>
                <a:cs typeface="Trebuchet MS"/>
              </a:rPr>
              <a:t>к</a:t>
            </a:r>
            <a:r>
              <a:rPr dirty="0" sz="1800" spc="-1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rebuchet MS"/>
                <a:cs typeface="Trebuchet MS"/>
              </a:rPr>
              <a:t>данным.</a:t>
            </a:r>
            <a:endParaRPr sz="1800">
              <a:latin typeface="Trebuchet MS"/>
              <a:cs typeface="Trebuchet MS"/>
            </a:endParaRPr>
          </a:p>
          <a:p>
            <a:pPr marL="473075" marR="5080">
              <a:lnSpc>
                <a:spcPct val="102800"/>
              </a:lnSpc>
              <a:spcBef>
                <a:spcPts val="1835"/>
              </a:spcBef>
            </a:pPr>
            <a:r>
              <a:rPr dirty="0" sz="1800" spc="-125" b="1" i="1">
                <a:latin typeface="Trebuchet MS"/>
                <a:cs typeface="Trebuchet MS"/>
              </a:rPr>
              <a:t>Заключение:</a:t>
            </a:r>
            <a:r>
              <a:rPr dirty="0" sz="1800" spc="-180" b="1" i="1">
                <a:latin typeface="Trebuchet MS"/>
                <a:cs typeface="Trebuchet MS"/>
              </a:rPr>
              <a:t> </a:t>
            </a:r>
            <a:r>
              <a:rPr dirty="0" sz="1800" spc="-90" i="1">
                <a:latin typeface="Trebuchet MS"/>
                <a:cs typeface="Trebuchet MS"/>
              </a:rPr>
              <a:t>Переход</a:t>
            </a:r>
            <a:r>
              <a:rPr dirty="0" sz="1800" spc="-130" i="1">
                <a:latin typeface="Trebuchet MS"/>
                <a:cs typeface="Trebuchet MS"/>
              </a:rPr>
              <a:t> </a:t>
            </a:r>
            <a:r>
              <a:rPr dirty="0" sz="1800" spc="-90" i="1">
                <a:latin typeface="Trebuchet MS"/>
                <a:cs typeface="Trebuchet MS"/>
              </a:rPr>
              <a:t>к</a:t>
            </a:r>
            <a:r>
              <a:rPr dirty="0" sz="1800" spc="-135" i="1">
                <a:latin typeface="Trebuchet MS"/>
                <a:cs typeface="Trebuchet MS"/>
              </a:rPr>
              <a:t> </a:t>
            </a:r>
            <a:r>
              <a:rPr dirty="0" sz="1800" spc="-114" i="1">
                <a:latin typeface="Trebuchet MS"/>
                <a:cs typeface="Trebuchet MS"/>
              </a:rPr>
              <a:t>модели</a:t>
            </a:r>
            <a:r>
              <a:rPr dirty="0" sz="1800" spc="-14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DaaS</a:t>
            </a:r>
            <a:r>
              <a:rPr dirty="0" sz="1800" spc="-135" i="1">
                <a:latin typeface="Trebuchet MS"/>
                <a:cs typeface="Trebuchet MS"/>
              </a:rPr>
              <a:t> </a:t>
            </a:r>
            <a:r>
              <a:rPr dirty="0" sz="1800" spc="-90" i="1">
                <a:latin typeface="Trebuchet MS"/>
                <a:cs typeface="Trebuchet MS"/>
              </a:rPr>
              <a:t>требует</a:t>
            </a:r>
            <a:r>
              <a:rPr dirty="0" sz="1800" spc="-145" i="1">
                <a:latin typeface="Trebuchet MS"/>
                <a:cs typeface="Trebuchet MS"/>
              </a:rPr>
              <a:t> </a:t>
            </a:r>
            <a:r>
              <a:rPr dirty="0" sz="1800" spc="-70" i="1">
                <a:latin typeface="Trebuchet MS"/>
                <a:cs typeface="Trebuchet MS"/>
              </a:rPr>
              <a:t>от</a:t>
            </a:r>
            <a:r>
              <a:rPr dirty="0" sz="1800" spc="-140" i="1">
                <a:latin typeface="Trebuchet MS"/>
                <a:cs typeface="Trebuchet MS"/>
              </a:rPr>
              <a:t> </a:t>
            </a:r>
            <a:r>
              <a:rPr dirty="0" sz="1800" spc="-110" i="1">
                <a:latin typeface="Trebuchet MS"/>
                <a:cs typeface="Trebuchet MS"/>
              </a:rPr>
              <a:t>всех</a:t>
            </a:r>
            <a:r>
              <a:rPr dirty="0" sz="1800" spc="-120" i="1">
                <a:latin typeface="Trebuchet MS"/>
                <a:cs typeface="Trebuchet MS"/>
              </a:rPr>
              <a:t> </a:t>
            </a:r>
            <a:r>
              <a:rPr dirty="0" sz="1800" spc="-90" i="1">
                <a:latin typeface="Trebuchet MS"/>
                <a:cs typeface="Trebuchet MS"/>
              </a:rPr>
              <a:t>участников</a:t>
            </a:r>
            <a:r>
              <a:rPr dirty="0" sz="1800" spc="-130" i="1">
                <a:latin typeface="Trebuchet MS"/>
                <a:cs typeface="Trebuchet MS"/>
              </a:rPr>
              <a:t> </a:t>
            </a:r>
            <a:r>
              <a:rPr dirty="0" sz="1800" spc="-80" i="1">
                <a:latin typeface="Trebuchet MS"/>
                <a:cs typeface="Trebuchet MS"/>
              </a:rPr>
              <a:t>рынка</a:t>
            </a:r>
            <a:r>
              <a:rPr dirty="0" sz="1800" spc="-125" i="1">
                <a:latin typeface="Trebuchet MS"/>
                <a:cs typeface="Trebuchet MS"/>
              </a:rPr>
              <a:t> </a:t>
            </a:r>
            <a:r>
              <a:rPr dirty="0" sz="1800" spc="-90" i="1">
                <a:latin typeface="Trebuchet MS"/>
                <a:cs typeface="Trebuchet MS"/>
              </a:rPr>
              <a:t>совместной</a:t>
            </a:r>
            <a:r>
              <a:rPr dirty="0" sz="1800" spc="-120" i="1">
                <a:latin typeface="Trebuchet MS"/>
                <a:cs typeface="Trebuchet MS"/>
              </a:rPr>
              <a:t> </a:t>
            </a:r>
            <a:r>
              <a:rPr dirty="0" sz="1800" spc="-85" i="1">
                <a:latin typeface="Trebuchet MS"/>
                <a:cs typeface="Trebuchet MS"/>
              </a:rPr>
              <a:t>работы</a:t>
            </a:r>
            <a:r>
              <a:rPr dirty="0" sz="1800" spc="-135" i="1">
                <a:latin typeface="Trebuchet MS"/>
                <a:cs typeface="Trebuchet MS"/>
              </a:rPr>
              <a:t> </a:t>
            </a:r>
            <a:r>
              <a:rPr dirty="0" sz="1800" spc="-70" i="1">
                <a:latin typeface="Trebuchet MS"/>
                <a:cs typeface="Trebuchet MS"/>
              </a:rPr>
              <a:t>над</a:t>
            </a:r>
            <a:r>
              <a:rPr dirty="0" sz="1800" spc="-150" i="1">
                <a:latin typeface="Trebuchet MS"/>
                <a:cs typeface="Trebuchet MS"/>
              </a:rPr>
              <a:t> </a:t>
            </a:r>
            <a:r>
              <a:rPr dirty="0" sz="1800" spc="-100" i="1">
                <a:latin typeface="Trebuchet MS"/>
                <a:cs typeface="Trebuchet MS"/>
              </a:rPr>
              <a:t>онтологиями</a:t>
            </a:r>
            <a:r>
              <a:rPr dirty="0" sz="1800" spc="-135" i="1">
                <a:latin typeface="Trebuchet MS"/>
                <a:cs typeface="Trebuchet MS"/>
              </a:rPr>
              <a:t> </a:t>
            </a:r>
            <a:r>
              <a:rPr dirty="0" sz="1800" spc="-100" i="1">
                <a:latin typeface="Trebuchet MS"/>
                <a:cs typeface="Trebuchet MS"/>
              </a:rPr>
              <a:t>и</a:t>
            </a:r>
            <a:r>
              <a:rPr dirty="0" sz="1800" spc="-140" i="1">
                <a:latin typeface="Trebuchet MS"/>
                <a:cs typeface="Trebuchet MS"/>
              </a:rPr>
              <a:t> </a:t>
            </a:r>
            <a:r>
              <a:rPr dirty="0" sz="1800" spc="-30" i="1">
                <a:latin typeface="Trebuchet MS"/>
                <a:cs typeface="Trebuchet MS"/>
              </a:rPr>
              <a:t>стандартами. </a:t>
            </a:r>
            <a:r>
              <a:rPr dirty="0" sz="1800" spc="-114" i="1">
                <a:latin typeface="Trebuchet MS"/>
                <a:cs typeface="Trebuchet MS"/>
              </a:rPr>
              <a:t>Только</a:t>
            </a:r>
            <a:r>
              <a:rPr dirty="0" sz="1800" spc="-120" i="1">
                <a:latin typeface="Trebuchet MS"/>
                <a:cs typeface="Trebuchet MS"/>
              </a:rPr>
              <a:t> </a:t>
            </a:r>
            <a:r>
              <a:rPr dirty="0" sz="1800" spc="-65" i="1">
                <a:latin typeface="Trebuchet MS"/>
                <a:cs typeface="Trebuchet MS"/>
              </a:rPr>
              <a:t>так</a:t>
            </a:r>
            <a:r>
              <a:rPr dirty="0" sz="1800" spc="-114" i="1">
                <a:latin typeface="Trebuchet MS"/>
                <a:cs typeface="Trebuchet MS"/>
              </a:rPr>
              <a:t> </a:t>
            </a:r>
            <a:r>
              <a:rPr dirty="0" sz="1800" spc="-175" i="1">
                <a:latin typeface="Trebuchet MS"/>
                <a:cs typeface="Trebuchet MS"/>
              </a:rPr>
              <a:t>мы</a:t>
            </a:r>
            <a:r>
              <a:rPr dirty="0" sz="1800" spc="-95" i="1">
                <a:latin typeface="Trebuchet MS"/>
                <a:cs typeface="Trebuchet MS"/>
              </a:rPr>
              <a:t> </a:t>
            </a:r>
            <a:r>
              <a:rPr dirty="0" sz="1800" spc="-114" i="1">
                <a:latin typeface="Trebuchet MS"/>
                <a:cs typeface="Trebuchet MS"/>
              </a:rPr>
              <a:t>сможем</a:t>
            </a:r>
            <a:r>
              <a:rPr dirty="0" sz="1800" spc="-75" i="1">
                <a:latin typeface="Trebuchet MS"/>
                <a:cs typeface="Trebuchet MS"/>
              </a:rPr>
              <a:t> </a:t>
            </a:r>
            <a:r>
              <a:rPr dirty="0" sz="1800" spc="-80" i="1">
                <a:latin typeface="Trebuchet MS"/>
                <a:cs typeface="Trebuchet MS"/>
              </a:rPr>
              <a:t>создать</a:t>
            </a:r>
            <a:r>
              <a:rPr dirty="0" sz="1800" spc="-125" i="1">
                <a:latin typeface="Trebuchet MS"/>
                <a:cs typeface="Trebuchet MS"/>
              </a:rPr>
              <a:t> </a:t>
            </a:r>
            <a:r>
              <a:rPr dirty="0" sz="1800" spc="-85" i="1">
                <a:latin typeface="Trebuchet MS"/>
                <a:cs typeface="Trebuchet MS"/>
              </a:rPr>
              <a:t>по-</a:t>
            </a:r>
            <a:r>
              <a:rPr dirty="0" sz="1800" spc="-90" i="1">
                <a:latin typeface="Trebuchet MS"/>
                <a:cs typeface="Trebuchet MS"/>
              </a:rPr>
              <a:t>настоящему </a:t>
            </a:r>
            <a:r>
              <a:rPr dirty="0" sz="1800" spc="-85" i="1">
                <a:latin typeface="Trebuchet MS"/>
                <a:cs typeface="Trebuchet MS"/>
              </a:rPr>
              <a:t>интероперабельную</a:t>
            </a:r>
            <a:r>
              <a:rPr dirty="0" sz="1800" spc="-110" i="1">
                <a:latin typeface="Trebuchet MS"/>
                <a:cs typeface="Trebuchet MS"/>
              </a:rPr>
              <a:t> </a:t>
            </a:r>
            <a:r>
              <a:rPr dirty="0" sz="1800" spc="-90" i="1">
                <a:latin typeface="Trebuchet MS"/>
                <a:cs typeface="Trebuchet MS"/>
              </a:rPr>
              <a:t>экосистему</a:t>
            </a:r>
            <a:r>
              <a:rPr dirty="0" sz="1800" spc="-60" i="1">
                <a:latin typeface="Trebuchet MS"/>
                <a:cs typeface="Trebuchet MS"/>
              </a:rPr>
              <a:t> </a:t>
            </a:r>
            <a:r>
              <a:rPr dirty="0" sz="1800" spc="-80" i="1">
                <a:latin typeface="Trebuchet MS"/>
                <a:cs typeface="Trebuchet MS"/>
              </a:rPr>
              <a:t>пространственных</a:t>
            </a:r>
            <a:r>
              <a:rPr dirty="0" sz="1800" spc="-90" i="1">
                <a:latin typeface="Trebuchet MS"/>
                <a:cs typeface="Trebuchet MS"/>
              </a:rPr>
              <a:t> </a:t>
            </a:r>
            <a:r>
              <a:rPr dirty="0" sz="1800" spc="-10" i="1">
                <a:latin typeface="Trebuchet MS"/>
                <a:cs typeface="Trebuchet MS"/>
              </a:rPr>
              <a:t>данных.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52386" y="4562728"/>
            <a:ext cx="13688060" cy="1716405"/>
            <a:chOff x="452386" y="4562728"/>
            <a:chExt cx="13688060" cy="1716405"/>
          </a:xfrm>
        </p:grpSpPr>
        <p:sp>
          <p:nvSpPr>
            <p:cNvPr id="27" name="object 27" descr=""/>
            <p:cNvSpPr/>
            <p:nvPr/>
          </p:nvSpPr>
          <p:spPr>
            <a:xfrm>
              <a:off x="453389" y="5252465"/>
              <a:ext cx="13686790" cy="1012190"/>
            </a:xfrm>
            <a:custGeom>
              <a:avLst/>
              <a:gdLst/>
              <a:ahLst/>
              <a:cxnLst/>
              <a:rect l="l" t="t" r="r" b="b"/>
              <a:pathLst>
                <a:path w="13686790" h="1012189">
                  <a:moveTo>
                    <a:pt x="0" y="0"/>
                  </a:moveTo>
                  <a:lnTo>
                    <a:pt x="4068445" y="0"/>
                  </a:lnTo>
                </a:path>
                <a:path w="13686790" h="1012189">
                  <a:moveTo>
                    <a:pt x="4693920" y="3047"/>
                  </a:moveTo>
                  <a:lnTo>
                    <a:pt x="8369300" y="3047"/>
                  </a:lnTo>
                </a:path>
                <a:path w="13686790" h="1012189">
                  <a:moveTo>
                    <a:pt x="9009888" y="1523"/>
                  </a:moveTo>
                  <a:lnTo>
                    <a:pt x="13646277" y="1523"/>
                  </a:lnTo>
                </a:path>
                <a:path w="13686790" h="1012189">
                  <a:moveTo>
                    <a:pt x="27431" y="1011935"/>
                  </a:moveTo>
                  <a:lnTo>
                    <a:pt x="13686536" y="1011935"/>
                  </a:lnTo>
                </a:path>
              </a:pathLst>
            </a:custGeom>
            <a:ln w="28956">
              <a:solidFill>
                <a:srgbClr val="006A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52386" y="4562728"/>
              <a:ext cx="5172710" cy="495934"/>
            </a:xfrm>
            <a:custGeom>
              <a:avLst/>
              <a:gdLst/>
              <a:ahLst/>
              <a:cxnLst/>
              <a:rect l="l" t="t" r="r" b="b"/>
              <a:pathLst>
                <a:path w="5172710" h="495935">
                  <a:moveTo>
                    <a:pt x="52298" y="345452"/>
                  </a:moveTo>
                  <a:lnTo>
                    <a:pt x="52044" y="339598"/>
                  </a:lnTo>
                  <a:lnTo>
                    <a:pt x="52044" y="334264"/>
                  </a:lnTo>
                  <a:lnTo>
                    <a:pt x="47866" y="329692"/>
                  </a:lnTo>
                  <a:lnTo>
                    <a:pt x="42202" y="329438"/>
                  </a:lnTo>
                  <a:lnTo>
                    <a:pt x="35306" y="329311"/>
                  </a:lnTo>
                  <a:lnTo>
                    <a:pt x="28155" y="329311"/>
                  </a:lnTo>
                  <a:lnTo>
                    <a:pt x="21018" y="329438"/>
                  </a:lnTo>
                  <a:lnTo>
                    <a:pt x="14859" y="329692"/>
                  </a:lnTo>
                  <a:lnTo>
                    <a:pt x="10668" y="334264"/>
                  </a:lnTo>
                  <a:lnTo>
                    <a:pt x="10922" y="340106"/>
                  </a:lnTo>
                  <a:lnTo>
                    <a:pt x="10922" y="345694"/>
                  </a:lnTo>
                  <a:lnTo>
                    <a:pt x="15100" y="350012"/>
                  </a:lnTo>
                  <a:lnTo>
                    <a:pt x="24218" y="350774"/>
                  </a:lnTo>
                  <a:lnTo>
                    <a:pt x="27660" y="350520"/>
                  </a:lnTo>
                  <a:lnTo>
                    <a:pt x="31115" y="350520"/>
                  </a:lnTo>
                  <a:lnTo>
                    <a:pt x="34810" y="350520"/>
                  </a:lnTo>
                  <a:lnTo>
                    <a:pt x="38506" y="350774"/>
                  </a:lnTo>
                  <a:lnTo>
                    <a:pt x="48107" y="350012"/>
                  </a:lnTo>
                  <a:lnTo>
                    <a:pt x="52298" y="345452"/>
                  </a:lnTo>
                  <a:close/>
                </a:path>
                <a:path w="5172710" h="495935">
                  <a:moveTo>
                    <a:pt x="71869" y="128778"/>
                  </a:moveTo>
                  <a:lnTo>
                    <a:pt x="67932" y="123952"/>
                  </a:lnTo>
                  <a:lnTo>
                    <a:pt x="62255" y="123698"/>
                  </a:lnTo>
                  <a:lnTo>
                    <a:pt x="54864" y="123571"/>
                  </a:lnTo>
                  <a:lnTo>
                    <a:pt x="47726" y="123571"/>
                  </a:lnTo>
                  <a:lnTo>
                    <a:pt x="40335" y="123698"/>
                  </a:lnTo>
                  <a:lnTo>
                    <a:pt x="34658" y="123952"/>
                  </a:lnTo>
                  <a:lnTo>
                    <a:pt x="30721" y="128524"/>
                  </a:lnTo>
                  <a:lnTo>
                    <a:pt x="30721" y="139700"/>
                  </a:lnTo>
                  <a:lnTo>
                    <a:pt x="34658" y="144272"/>
                  </a:lnTo>
                  <a:lnTo>
                    <a:pt x="43776" y="145034"/>
                  </a:lnTo>
                  <a:lnTo>
                    <a:pt x="47472" y="144780"/>
                  </a:lnTo>
                  <a:lnTo>
                    <a:pt x="51168" y="144780"/>
                  </a:lnTo>
                  <a:lnTo>
                    <a:pt x="54864" y="144780"/>
                  </a:lnTo>
                  <a:lnTo>
                    <a:pt x="58559" y="145034"/>
                  </a:lnTo>
                  <a:lnTo>
                    <a:pt x="62255" y="144780"/>
                  </a:lnTo>
                  <a:lnTo>
                    <a:pt x="67932" y="144272"/>
                  </a:lnTo>
                  <a:lnTo>
                    <a:pt x="71869" y="139954"/>
                  </a:lnTo>
                  <a:lnTo>
                    <a:pt x="71869" y="128778"/>
                  </a:lnTo>
                  <a:close/>
                </a:path>
                <a:path w="5172710" h="495935">
                  <a:moveTo>
                    <a:pt x="82778" y="395986"/>
                  </a:moveTo>
                  <a:lnTo>
                    <a:pt x="78143" y="392049"/>
                  </a:lnTo>
                  <a:lnTo>
                    <a:pt x="71323" y="391795"/>
                  </a:lnTo>
                  <a:lnTo>
                    <a:pt x="63030" y="391795"/>
                  </a:lnTo>
                  <a:lnTo>
                    <a:pt x="56451" y="392049"/>
                  </a:lnTo>
                  <a:lnTo>
                    <a:pt x="52311" y="395859"/>
                  </a:lnTo>
                  <a:lnTo>
                    <a:pt x="51828" y="407428"/>
                  </a:lnTo>
                  <a:lnTo>
                    <a:pt x="56451" y="411365"/>
                  </a:lnTo>
                  <a:lnTo>
                    <a:pt x="63271" y="411607"/>
                  </a:lnTo>
                  <a:lnTo>
                    <a:pt x="67170" y="411607"/>
                  </a:lnTo>
                  <a:lnTo>
                    <a:pt x="71564" y="411607"/>
                  </a:lnTo>
                  <a:lnTo>
                    <a:pt x="78143" y="411365"/>
                  </a:lnTo>
                  <a:lnTo>
                    <a:pt x="82283" y="407543"/>
                  </a:lnTo>
                  <a:lnTo>
                    <a:pt x="82778" y="395986"/>
                  </a:lnTo>
                  <a:close/>
                </a:path>
                <a:path w="5172710" h="495935">
                  <a:moveTo>
                    <a:pt x="123685" y="272161"/>
                  </a:moveTo>
                  <a:lnTo>
                    <a:pt x="119011" y="268351"/>
                  </a:lnTo>
                  <a:lnTo>
                    <a:pt x="61963" y="268351"/>
                  </a:lnTo>
                  <a:lnTo>
                    <a:pt x="4914" y="268351"/>
                  </a:lnTo>
                  <a:lnTo>
                    <a:pt x="241" y="272161"/>
                  </a:lnTo>
                  <a:lnTo>
                    <a:pt x="241" y="284353"/>
                  </a:lnTo>
                  <a:lnTo>
                    <a:pt x="4914" y="288163"/>
                  </a:lnTo>
                  <a:lnTo>
                    <a:pt x="119011" y="288163"/>
                  </a:lnTo>
                  <a:lnTo>
                    <a:pt x="123685" y="284353"/>
                  </a:lnTo>
                  <a:lnTo>
                    <a:pt x="123685" y="272161"/>
                  </a:lnTo>
                  <a:close/>
                </a:path>
                <a:path w="5172710" h="495935">
                  <a:moveTo>
                    <a:pt x="123685" y="231267"/>
                  </a:moveTo>
                  <a:lnTo>
                    <a:pt x="119291" y="227203"/>
                  </a:lnTo>
                  <a:lnTo>
                    <a:pt x="88480" y="227203"/>
                  </a:lnTo>
                  <a:lnTo>
                    <a:pt x="63550" y="227203"/>
                  </a:lnTo>
                  <a:lnTo>
                    <a:pt x="56451" y="227457"/>
                  </a:lnTo>
                  <a:lnTo>
                    <a:pt x="52057" y="231267"/>
                  </a:lnTo>
                  <a:lnTo>
                    <a:pt x="52057" y="242951"/>
                  </a:lnTo>
                  <a:lnTo>
                    <a:pt x="56451" y="247015"/>
                  </a:lnTo>
                  <a:lnTo>
                    <a:pt x="119291" y="247015"/>
                  </a:lnTo>
                  <a:lnTo>
                    <a:pt x="123685" y="242951"/>
                  </a:lnTo>
                  <a:lnTo>
                    <a:pt x="123685" y="231267"/>
                  </a:lnTo>
                  <a:close/>
                </a:path>
                <a:path w="5172710" h="495935">
                  <a:moveTo>
                    <a:pt x="123926" y="190119"/>
                  </a:moveTo>
                  <a:lnTo>
                    <a:pt x="119011" y="186055"/>
                  </a:lnTo>
                  <a:lnTo>
                    <a:pt x="62331" y="186055"/>
                  </a:lnTo>
                  <a:lnTo>
                    <a:pt x="4914" y="186309"/>
                  </a:lnTo>
                  <a:lnTo>
                    <a:pt x="495" y="189865"/>
                  </a:lnTo>
                  <a:lnTo>
                    <a:pt x="0" y="201803"/>
                  </a:lnTo>
                  <a:lnTo>
                    <a:pt x="4914" y="205867"/>
                  </a:lnTo>
                  <a:lnTo>
                    <a:pt x="111163" y="205867"/>
                  </a:lnTo>
                  <a:lnTo>
                    <a:pt x="118770" y="205613"/>
                  </a:lnTo>
                  <a:lnTo>
                    <a:pt x="123431" y="202057"/>
                  </a:lnTo>
                  <a:lnTo>
                    <a:pt x="123926" y="190119"/>
                  </a:lnTo>
                  <a:close/>
                </a:path>
                <a:path w="5172710" h="495935">
                  <a:moveTo>
                    <a:pt x="134594" y="346075"/>
                  </a:moveTo>
                  <a:lnTo>
                    <a:pt x="134099" y="333375"/>
                  </a:lnTo>
                  <a:lnTo>
                    <a:pt x="129705" y="329311"/>
                  </a:lnTo>
                  <a:lnTo>
                    <a:pt x="67132" y="329311"/>
                  </a:lnTo>
                  <a:lnTo>
                    <a:pt x="62484" y="333883"/>
                  </a:lnTo>
                  <a:lnTo>
                    <a:pt x="62979" y="346583"/>
                  </a:lnTo>
                  <a:lnTo>
                    <a:pt x="67373" y="350647"/>
                  </a:lnTo>
                  <a:lnTo>
                    <a:pt x="98171" y="350647"/>
                  </a:lnTo>
                  <a:lnTo>
                    <a:pt x="122364" y="350647"/>
                  </a:lnTo>
                  <a:lnTo>
                    <a:pt x="129946" y="350393"/>
                  </a:lnTo>
                  <a:lnTo>
                    <a:pt x="134594" y="346075"/>
                  </a:lnTo>
                  <a:close/>
                </a:path>
                <a:path w="5172710" h="495935">
                  <a:moveTo>
                    <a:pt x="155689" y="127889"/>
                  </a:moveTo>
                  <a:lnTo>
                    <a:pt x="151193" y="123571"/>
                  </a:lnTo>
                  <a:lnTo>
                    <a:pt x="87033" y="123571"/>
                  </a:lnTo>
                  <a:lnTo>
                    <a:pt x="82537" y="127889"/>
                  </a:lnTo>
                  <a:lnTo>
                    <a:pt x="82537" y="140589"/>
                  </a:lnTo>
                  <a:lnTo>
                    <a:pt x="87033" y="144907"/>
                  </a:lnTo>
                  <a:lnTo>
                    <a:pt x="118986" y="144907"/>
                  </a:lnTo>
                  <a:lnTo>
                    <a:pt x="143954" y="144907"/>
                  </a:lnTo>
                  <a:lnTo>
                    <a:pt x="151193" y="144653"/>
                  </a:lnTo>
                  <a:lnTo>
                    <a:pt x="155689" y="140589"/>
                  </a:lnTo>
                  <a:lnTo>
                    <a:pt x="155689" y="127889"/>
                  </a:lnTo>
                  <a:close/>
                </a:path>
                <a:path w="5172710" h="495935">
                  <a:moveTo>
                    <a:pt x="175501" y="395859"/>
                  </a:moveTo>
                  <a:lnTo>
                    <a:pt x="171081" y="391795"/>
                  </a:lnTo>
                  <a:lnTo>
                    <a:pt x="97878" y="391795"/>
                  </a:lnTo>
                  <a:lnTo>
                    <a:pt x="93205" y="395617"/>
                  </a:lnTo>
                  <a:lnTo>
                    <a:pt x="93205" y="407543"/>
                  </a:lnTo>
                  <a:lnTo>
                    <a:pt x="97624" y="411607"/>
                  </a:lnTo>
                  <a:lnTo>
                    <a:pt x="134226" y="411607"/>
                  </a:lnTo>
                  <a:lnTo>
                    <a:pt x="170827" y="411607"/>
                  </a:lnTo>
                  <a:lnTo>
                    <a:pt x="175501" y="407797"/>
                  </a:lnTo>
                  <a:lnTo>
                    <a:pt x="175501" y="395859"/>
                  </a:lnTo>
                  <a:close/>
                </a:path>
                <a:path w="5172710" h="495935">
                  <a:moveTo>
                    <a:pt x="186410" y="66675"/>
                  </a:moveTo>
                  <a:lnTo>
                    <a:pt x="181457" y="62611"/>
                  </a:lnTo>
                  <a:lnTo>
                    <a:pt x="87249" y="62611"/>
                  </a:lnTo>
                  <a:lnTo>
                    <a:pt x="82791" y="66421"/>
                  </a:lnTo>
                  <a:lnTo>
                    <a:pt x="82296" y="78359"/>
                  </a:lnTo>
                  <a:lnTo>
                    <a:pt x="86995" y="82423"/>
                  </a:lnTo>
                  <a:lnTo>
                    <a:pt x="133985" y="82423"/>
                  </a:lnTo>
                  <a:lnTo>
                    <a:pt x="181457" y="82423"/>
                  </a:lnTo>
                  <a:lnTo>
                    <a:pt x="185915" y="78613"/>
                  </a:lnTo>
                  <a:lnTo>
                    <a:pt x="186410" y="66675"/>
                  </a:lnTo>
                  <a:close/>
                </a:path>
                <a:path w="5172710" h="495935">
                  <a:moveTo>
                    <a:pt x="577837" y="237617"/>
                  </a:moveTo>
                  <a:lnTo>
                    <a:pt x="572643" y="192570"/>
                  </a:lnTo>
                  <a:lnTo>
                    <a:pt x="572503" y="192125"/>
                  </a:lnTo>
                  <a:lnTo>
                    <a:pt x="560616" y="158877"/>
                  </a:lnTo>
                  <a:lnTo>
                    <a:pt x="560527" y="158623"/>
                  </a:lnTo>
                  <a:lnTo>
                    <a:pt x="557936" y="151384"/>
                  </a:lnTo>
                  <a:lnTo>
                    <a:pt x="557834" y="151117"/>
                  </a:lnTo>
                  <a:lnTo>
                    <a:pt x="556183" y="148526"/>
                  </a:lnTo>
                  <a:lnTo>
                    <a:pt x="556183" y="247142"/>
                  </a:lnTo>
                  <a:lnTo>
                    <a:pt x="554482" y="264909"/>
                  </a:lnTo>
                  <a:lnTo>
                    <a:pt x="550900" y="282067"/>
                  </a:lnTo>
                  <a:lnTo>
                    <a:pt x="545452" y="298767"/>
                  </a:lnTo>
                  <a:lnTo>
                    <a:pt x="538327" y="314833"/>
                  </a:lnTo>
                  <a:lnTo>
                    <a:pt x="538226" y="315087"/>
                  </a:lnTo>
                  <a:lnTo>
                    <a:pt x="532815" y="311912"/>
                  </a:lnTo>
                  <a:lnTo>
                    <a:pt x="522732" y="306197"/>
                  </a:lnTo>
                  <a:lnTo>
                    <a:pt x="515594" y="302260"/>
                  </a:lnTo>
                  <a:lnTo>
                    <a:pt x="509930" y="303530"/>
                  </a:lnTo>
                  <a:lnTo>
                    <a:pt x="506742" y="309245"/>
                  </a:lnTo>
                  <a:lnTo>
                    <a:pt x="503783" y="314833"/>
                  </a:lnTo>
                  <a:lnTo>
                    <a:pt x="505752" y="320294"/>
                  </a:lnTo>
                  <a:lnTo>
                    <a:pt x="522236" y="330073"/>
                  </a:lnTo>
                  <a:lnTo>
                    <a:pt x="527900" y="333248"/>
                  </a:lnTo>
                  <a:lnTo>
                    <a:pt x="517461" y="347675"/>
                  </a:lnTo>
                  <a:lnTo>
                    <a:pt x="506552" y="359816"/>
                  </a:lnTo>
                  <a:lnTo>
                    <a:pt x="505371" y="361061"/>
                  </a:lnTo>
                  <a:lnTo>
                    <a:pt x="492582" y="372618"/>
                  </a:lnTo>
                  <a:lnTo>
                    <a:pt x="478193" y="383286"/>
                  </a:lnTo>
                  <a:lnTo>
                    <a:pt x="474751" y="377571"/>
                  </a:lnTo>
                  <a:lnTo>
                    <a:pt x="471805" y="372237"/>
                  </a:lnTo>
                  <a:lnTo>
                    <a:pt x="468604" y="367042"/>
                  </a:lnTo>
                  <a:lnTo>
                    <a:pt x="465048" y="361061"/>
                  </a:lnTo>
                  <a:lnTo>
                    <a:pt x="465734" y="361061"/>
                  </a:lnTo>
                  <a:lnTo>
                    <a:pt x="459498" y="359156"/>
                  </a:lnTo>
                  <a:lnTo>
                    <a:pt x="448678" y="364998"/>
                  </a:lnTo>
                  <a:lnTo>
                    <a:pt x="447446" y="370713"/>
                  </a:lnTo>
                  <a:lnTo>
                    <a:pt x="450888" y="377063"/>
                  </a:lnTo>
                  <a:lnTo>
                    <a:pt x="456793" y="387477"/>
                  </a:lnTo>
                  <a:lnTo>
                    <a:pt x="460235" y="393319"/>
                  </a:lnTo>
                  <a:lnTo>
                    <a:pt x="444017" y="400519"/>
                  </a:lnTo>
                  <a:lnTo>
                    <a:pt x="427393" y="405930"/>
                  </a:lnTo>
                  <a:lnTo>
                    <a:pt x="410210" y="409575"/>
                  </a:lnTo>
                  <a:lnTo>
                    <a:pt x="392341" y="411492"/>
                  </a:lnTo>
                  <a:lnTo>
                    <a:pt x="392341" y="386461"/>
                  </a:lnTo>
                  <a:lnTo>
                    <a:pt x="388645" y="381508"/>
                  </a:lnTo>
                  <a:lnTo>
                    <a:pt x="375119" y="381508"/>
                  </a:lnTo>
                  <a:lnTo>
                    <a:pt x="371652" y="386461"/>
                  </a:lnTo>
                  <a:lnTo>
                    <a:pt x="371652" y="411492"/>
                  </a:lnTo>
                  <a:lnTo>
                    <a:pt x="353923" y="409575"/>
                  </a:lnTo>
                  <a:lnTo>
                    <a:pt x="336791" y="405930"/>
                  </a:lnTo>
                  <a:lnTo>
                    <a:pt x="320116" y="400519"/>
                  </a:lnTo>
                  <a:lnTo>
                    <a:pt x="303771" y="393319"/>
                  </a:lnTo>
                  <a:lnTo>
                    <a:pt x="306971" y="387731"/>
                  </a:lnTo>
                  <a:lnTo>
                    <a:pt x="309765" y="383032"/>
                  </a:lnTo>
                  <a:lnTo>
                    <a:pt x="309918" y="382790"/>
                  </a:lnTo>
                  <a:lnTo>
                    <a:pt x="312127" y="377571"/>
                  </a:lnTo>
                  <a:lnTo>
                    <a:pt x="315823" y="370979"/>
                  </a:lnTo>
                  <a:lnTo>
                    <a:pt x="314591" y="364998"/>
                  </a:lnTo>
                  <a:lnTo>
                    <a:pt x="308940" y="362077"/>
                  </a:lnTo>
                  <a:lnTo>
                    <a:pt x="303517" y="359156"/>
                  </a:lnTo>
                  <a:lnTo>
                    <a:pt x="298107" y="361061"/>
                  </a:lnTo>
                  <a:lnTo>
                    <a:pt x="294424" y="367284"/>
                  </a:lnTo>
                  <a:lnTo>
                    <a:pt x="291465" y="372237"/>
                  </a:lnTo>
                  <a:lnTo>
                    <a:pt x="288518" y="377329"/>
                  </a:lnTo>
                  <a:lnTo>
                    <a:pt x="285559" y="382270"/>
                  </a:lnTo>
                  <a:lnTo>
                    <a:pt x="285559" y="382524"/>
                  </a:lnTo>
                  <a:lnTo>
                    <a:pt x="285318" y="382524"/>
                  </a:lnTo>
                  <a:lnTo>
                    <a:pt x="284581" y="383032"/>
                  </a:lnTo>
                  <a:lnTo>
                    <a:pt x="270586" y="372618"/>
                  </a:lnTo>
                  <a:lnTo>
                    <a:pt x="257898" y="361061"/>
                  </a:lnTo>
                  <a:lnTo>
                    <a:pt x="256743" y="359816"/>
                  </a:lnTo>
                  <a:lnTo>
                    <a:pt x="246024" y="347929"/>
                  </a:lnTo>
                  <a:lnTo>
                    <a:pt x="235369" y="333502"/>
                  </a:lnTo>
                  <a:lnTo>
                    <a:pt x="258013" y="320802"/>
                  </a:lnTo>
                  <a:lnTo>
                    <a:pt x="259499" y="315595"/>
                  </a:lnTo>
                  <a:lnTo>
                    <a:pt x="259651" y="315087"/>
                  </a:lnTo>
                  <a:lnTo>
                    <a:pt x="259727" y="314833"/>
                  </a:lnTo>
                  <a:lnTo>
                    <a:pt x="256527" y="309499"/>
                  </a:lnTo>
                  <a:lnTo>
                    <a:pt x="253339" y="304292"/>
                  </a:lnTo>
                  <a:lnTo>
                    <a:pt x="247675" y="303022"/>
                  </a:lnTo>
                  <a:lnTo>
                    <a:pt x="241274" y="306451"/>
                  </a:lnTo>
                  <a:lnTo>
                    <a:pt x="236105" y="309499"/>
                  </a:lnTo>
                  <a:lnTo>
                    <a:pt x="225285" y="315595"/>
                  </a:lnTo>
                  <a:lnTo>
                    <a:pt x="218046" y="299364"/>
                  </a:lnTo>
                  <a:lnTo>
                    <a:pt x="212585" y="282727"/>
                  </a:lnTo>
                  <a:lnTo>
                    <a:pt x="208915" y="265544"/>
                  </a:lnTo>
                  <a:lnTo>
                    <a:pt x="207086" y="247650"/>
                  </a:lnTo>
                  <a:lnTo>
                    <a:pt x="225539" y="247650"/>
                  </a:lnTo>
                  <a:lnTo>
                    <a:pt x="232664" y="247396"/>
                  </a:lnTo>
                  <a:lnTo>
                    <a:pt x="237337" y="243713"/>
                  </a:lnTo>
                  <a:lnTo>
                    <a:pt x="237337" y="231267"/>
                  </a:lnTo>
                  <a:lnTo>
                    <a:pt x="232664" y="227076"/>
                  </a:lnTo>
                  <a:lnTo>
                    <a:pt x="207086" y="227076"/>
                  </a:lnTo>
                  <a:lnTo>
                    <a:pt x="208813" y="209321"/>
                  </a:lnTo>
                  <a:lnTo>
                    <a:pt x="212369" y="192570"/>
                  </a:lnTo>
                  <a:lnTo>
                    <a:pt x="212458" y="192125"/>
                  </a:lnTo>
                  <a:lnTo>
                    <a:pt x="217906" y="175361"/>
                  </a:lnTo>
                  <a:lnTo>
                    <a:pt x="225044" y="158877"/>
                  </a:lnTo>
                  <a:lnTo>
                    <a:pt x="230454" y="162052"/>
                  </a:lnTo>
                  <a:lnTo>
                    <a:pt x="235623" y="164973"/>
                  </a:lnTo>
                  <a:lnTo>
                    <a:pt x="240792" y="168021"/>
                  </a:lnTo>
                  <a:lnTo>
                    <a:pt x="247675" y="171704"/>
                  </a:lnTo>
                  <a:lnTo>
                    <a:pt x="253339" y="170688"/>
                  </a:lnTo>
                  <a:lnTo>
                    <a:pt x="256527" y="165227"/>
                  </a:lnTo>
                  <a:lnTo>
                    <a:pt x="259727" y="159893"/>
                  </a:lnTo>
                  <a:lnTo>
                    <a:pt x="259372" y="158877"/>
                  </a:lnTo>
                  <a:lnTo>
                    <a:pt x="257759" y="154178"/>
                  </a:lnTo>
                  <a:lnTo>
                    <a:pt x="246202" y="147320"/>
                  </a:lnTo>
                  <a:lnTo>
                    <a:pt x="235369" y="141224"/>
                  </a:lnTo>
                  <a:lnTo>
                    <a:pt x="245757" y="126834"/>
                  </a:lnTo>
                  <a:lnTo>
                    <a:pt x="257454" y="113830"/>
                  </a:lnTo>
                  <a:lnTo>
                    <a:pt x="270522" y="102006"/>
                  </a:lnTo>
                  <a:lnTo>
                    <a:pt x="285076" y="91186"/>
                  </a:lnTo>
                  <a:lnTo>
                    <a:pt x="288264" y="96647"/>
                  </a:lnTo>
                  <a:lnTo>
                    <a:pt x="291096" y="101396"/>
                  </a:lnTo>
                  <a:lnTo>
                    <a:pt x="294170" y="106680"/>
                  </a:lnTo>
                  <a:lnTo>
                    <a:pt x="298107" y="113665"/>
                  </a:lnTo>
                  <a:lnTo>
                    <a:pt x="303771" y="115570"/>
                  </a:lnTo>
                  <a:lnTo>
                    <a:pt x="309181" y="112395"/>
                  </a:lnTo>
                  <a:lnTo>
                    <a:pt x="314591" y="109474"/>
                  </a:lnTo>
                  <a:lnTo>
                    <a:pt x="315823" y="103505"/>
                  </a:lnTo>
                  <a:lnTo>
                    <a:pt x="312127" y="96901"/>
                  </a:lnTo>
                  <a:lnTo>
                    <a:pt x="309422" y="91694"/>
                  </a:lnTo>
                  <a:lnTo>
                    <a:pt x="309118" y="91186"/>
                  </a:lnTo>
                  <a:lnTo>
                    <a:pt x="306476" y="86741"/>
                  </a:lnTo>
                  <a:lnTo>
                    <a:pt x="303276" y="81153"/>
                  </a:lnTo>
                  <a:lnTo>
                    <a:pt x="319481" y="73926"/>
                  </a:lnTo>
                  <a:lnTo>
                    <a:pt x="336118" y="68440"/>
                  </a:lnTo>
                  <a:lnTo>
                    <a:pt x="353301" y="64744"/>
                  </a:lnTo>
                  <a:lnTo>
                    <a:pt x="371182" y="62865"/>
                  </a:lnTo>
                  <a:lnTo>
                    <a:pt x="371182" y="88265"/>
                  </a:lnTo>
                  <a:lnTo>
                    <a:pt x="375361" y="92964"/>
                  </a:lnTo>
                  <a:lnTo>
                    <a:pt x="387908" y="92964"/>
                  </a:lnTo>
                  <a:lnTo>
                    <a:pt x="391845" y="88265"/>
                  </a:lnTo>
                  <a:lnTo>
                    <a:pt x="391845" y="62865"/>
                  </a:lnTo>
                  <a:lnTo>
                    <a:pt x="391845" y="62738"/>
                  </a:lnTo>
                  <a:lnTo>
                    <a:pt x="409575" y="64401"/>
                  </a:lnTo>
                  <a:lnTo>
                    <a:pt x="426707" y="67983"/>
                  </a:lnTo>
                  <a:lnTo>
                    <a:pt x="443395" y="73418"/>
                  </a:lnTo>
                  <a:lnTo>
                    <a:pt x="459752" y="80645"/>
                  </a:lnTo>
                  <a:lnTo>
                    <a:pt x="456552" y="86360"/>
                  </a:lnTo>
                  <a:lnTo>
                    <a:pt x="453593" y="91440"/>
                  </a:lnTo>
                  <a:lnTo>
                    <a:pt x="450646" y="96647"/>
                  </a:lnTo>
                  <a:lnTo>
                    <a:pt x="446951" y="103251"/>
                  </a:lnTo>
                  <a:lnTo>
                    <a:pt x="448183" y="108966"/>
                  </a:lnTo>
                  <a:lnTo>
                    <a:pt x="453847" y="112141"/>
                  </a:lnTo>
                  <a:lnTo>
                    <a:pt x="459257" y="115062"/>
                  </a:lnTo>
                  <a:lnTo>
                    <a:pt x="464667" y="113157"/>
                  </a:lnTo>
                  <a:lnTo>
                    <a:pt x="468363" y="106934"/>
                  </a:lnTo>
                  <a:lnTo>
                    <a:pt x="471525" y="102006"/>
                  </a:lnTo>
                  <a:lnTo>
                    <a:pt x="477710" y="90932"/>
                  </a:lnTo>
                  <a:lnTo>
                    <a:pt x="492112" y="101396"/>
                  </a:lnTo>
                  <a:lnTo>
                    <a:pt x="505167" y="113157"/>
                  </a:lnTo>
                  <a:lnTo>
                    <a:pt x="516966" y="126263"/>
                  </a:lnTo>
                  <a:lnTo>
                    <a:pt x="527646" y="140716"/>
                  </a:lnTo>
                  <a:lnTo>
                    <a:pt x="521995" y="144145"/>
                  </a:lnTo>
                  <a:lnTo>
                    <a:pt x="516572" y="147066"/>
                  </a:lnTo>
                  <a:lnTo>
                    <a:pt x="511416" y="150241"/>
                  </a:lnTo>
                  <a:lnTo>
                    <a:pt x="505256" y="153924"/>
                  </a:lnTo>
                  <a:lnTo>
                    <a:pt x="503288" y="159385"/>
                  </a:lnTo>
                  <a:lnTo>
                    <a:pt x="506488" y="164719"/>
                  </a:lnTo>
                  <a:lnTo>
                    <a:pt x="509447" y="170180"/>
                  </a:lnTo>
                  <a:lnTo>
                    <a:pt x="515099" y="171450"/>
                  </a:lnTo>
                  <a:lnTo>
                    <a:pt x="521500" y="168021"/>
                  </a:lnTo>
                  <a:lnTo>
                    <a:pt x="524205" y="166497"/>
                  </a:lnTo>
                  <a:lnTo>
                    <a:pt x="526669" y="164973"/>
                  </a:lnTo>
                  <a:lnTo>
                    <a:pt x="529374" y="163576"/>
                  </a:lnTo>
                  <a:lnTo>
                    <a:pt x="531837" y="162052"/>
                  </a:lnTo>
                  <a:lnTo>
                    <a:pt x="534543" y="160655"/>
                  </a:lnTo>
                  <a:lnTo>
                    <a:pt x="537730" y="158623"/>
                  </a:lnTo>
                  <a:lnTo>
                    <a:pt x="544931" y="174866"/>
                  </a:lnTo>
                  <a:lnTo>
                    <a:pt x="550341" y="191503"/>
                  </a:lnTo>
                  <a:lnTo>
                    <a:pt x="553986" y="208686"/>
                  </a:lnTo>
                  <a:lnTo>
                    <a:pt x="555942" y="226568"/>
                  </a:lnTo>
                  <a:lnTo>
                    <a:pt x="530352" y="226568"/>
                  </a:lnTo>
                  <a:lnTo>
                    <a:pt x="525932" y="230505"/>
                  </a:lnTo>
                  <a:lnTo>
                    <a:pt x="525932" y="243205"/>
                  </a:lnTo>
                  <a:lnTo>
                    <a:pt x="530606" y="247142"/>
                  </a:lnTo>
                  <a:lnTo>
                    <a:pt x="556183" y="247142"/>
                  </a:lnTo>
                  <a:lnTo>
                    <a:pt x="556183" y="148526"/>
                  </a:lnTo>
                  <a:lnTo>
                    <a:pt x="534606" y="114630"/>
                  </a:lnTo>
                  <a:lnTo>
                    <a:pt x="504126" y="84226"/>
                  </a:lnTo>
                  <a:lnTo>
                    <a:pt x="470217" y="62738"/>
                  </a:lnTo>
                  <a:lnTo>
                    <a:pt x="426161" y="46367"/>
                  </a:lnTo>
                  <a:lnTo>
                    <a:pt x="381025" y="41275"/>
                  </a:lnTo>
                  <a:lnTo>
                    <a:pt x="336372" y="46570"/>
                  </a:lnTo>
                  <a:lnTo>
                    <a:pt x="295363" y="61404"/>
                  </a:lnTo>
                  <a:lnTo>
                    <a:pt x="259181" y="84620"/>
                  </a:lnTo>
                  <a:lnTo>
                    <a:pt x="229374" y="114630"/>
                  </a:lnTo>
                  <a:lnTo>
                    <a:pt x="205981" y="151384"/>
                  </a:lnTo>
                  <a:lnTo>
                    <a:pt x="191312" y="192570"/>
                  </a:lnTo>
                  <a:lnTo>
                    <a:pt x="186169" y="237363"/>
                  </a:lnTo>
                  <a:lnTo>
                    <a:pt x="191350" y="282067"/>
                  </a:lnTo>
                  <a:lnTo>
                    <a:pt x="206070" y="323126"/>
                  </a:lnTo>
                  <a:lnTo>
                    <a:pt x="229158" y="359448"/>
                  </a:lnTo>
                  <a:lnTo>
                    <a:pt x="259397" y="389801"/>
                  </a:lnTo>
                  <a:lnTo>
                    <a:pt x="295579" y="412965"/>
                  </a:lnTo>
                  <a:lnTo>
                    <a:pt x="336638" y="427799"/>
                  </a:lnTo>
                  <a:lnTo>
                    <a:pt x="336880" y="427799"/>
                  </a:lnTo>
                  <a:lnTo>
                    <a:pt x="381025" y="432943"/>
                  </a:lnTo>
                  <a:lnTo>
                    <a:pt x="426237" y="427799"/>
                  </a:lnTo>
                  <a:lnTo>
                    <a:pt x="467690" y="413105"/>
                  </a:lnTo>
                  <a:lnTo>
                    <a:pt x="504228" y="390067"/>
                  </a:lnTo>
                  <a:lnTo>
                    <a:pt x="511048" y="383286"/>
                  </a:lnTo>
                  <a:lnTo>
                    <a:pt x="534682" y="359816"/>
                  </a:lnTo>
                  <a:lnTo>
                    <a:pt x="557872" y="323557"/>
                  </a:lnTo>
                  <a:lnTo>
                    <a:pt x="560920" y="315087"/>
                  </a:lnTo>
                  <a:lnTo>
                    <a:pt x="572541" y="282727"/>
                  </a:lnTo>
                  <a:lnTo>
                    <a:pt x="572643" y="282435"/>
                  </a:lnTo>
                  <a:lnTo>
                    <a:pt x="577837" y="237617"/>
                  </a:lnTo>
                  <a:close/>
                </a:path>
                <a:path w="5172710" h="495935">
                  <a:moveTo>
                    <a:pt x="618490" y="222148"/>
                  </a:moveTo>
                  <a:lnTo>
                    <a:pt x="611314" y="177546"/>
                  </a:lnTo>
                  <a:lnTo>
                    <a:pt x="598004" y="140881"/>
                  </a:lnTo>
                  <a:lnTo>
                    <a:pt x="598004" y="236982"/>
                  </a:lnTo>
                  <a:lnTo>
                    <a:pt x="592264" y="286588"/>
                  </a:lnTo>
                  <a:lnTo>
                    <a:pt x="575945" y="332105"/>
                  </a:lnTo>
                  <a:lnTo>
                    <a:pt x="550278" y="372313"/>
                  </a:lnTo>
                  <a:lnTo>
                    <a:pt x="516724" y="405739"/>
                  </a:lnTo>
                  <a:lnTo>
                    <a:pt x="476415" y="431292"/>
                  </a:lnTo>
                  <a:lnTo>
                    <a:pt x="430707" y="447598"/>
                  </a:lnTo>
                  <a:lnTo>
                    <a:pt x="380898" y="453390"/>
                  </a:lnTo>
                  <a:lnTo>
                    <a:pt x="331355" y="447751"/>
                  </a:lnTo>
                  <a:lnTo>
                    <a:pt x="285838" y="431469"/>
                  </a:lnTo>
                  <a:lnTo>
                    <a:pt x="245656" y="405879"/>
                  </a:lnTo>
                  <a:lnTo>
                    <a:pt x="212128" y="372313"/>
                  </a:lnTo>
                  <a:lnTo>
                    <a:pt x="186563" y="332105"/>
                  </a:lnTo>
                  <a:lnTo>
                    <a:pt x="170268" y="286588"/>
                  </a:lnTo>
                  <a:lnTo>
                    <a:pt x="164528" y="236982"/>
                  </a:lnTo>
                  <a:lnTo>
                    <a:pt x="170243" y="187540"/>
                  </a:lnTo>
                  <a:lnTo>
                    <a:pt x="186524" y="142100"/>
                  </a:lnTo>
                  <a:lnTo>
                    <a:pt x="212090" y="101955"/>
                  </a:lnTo>
                  <a:lnTo>
                    <a:pt x="245668" y="68440"/>
                  </a:lnTo>
                  <a:lnTo>
                    <a:pt x="285940" y="42875"/>
                  </a:lnTo>
                  <a:lnTo>
                    <a:pt x="331622" y="26568"/>
                  </a:lnTo>
                  <a:lnTo>
                    <a:pt x="381393" y="20828"/>
                  </a:lnTo>
                  <a:lnTo>
                    <a:pt x="430949" y="26568"/>
                  </a:lnTo>
                  <a:lnTo>
                    <a:pt x="476529" y="42875"/>
                  </a:lnTo>
                  <a:lnTo>
                    <a:pt x="516788" y="68440"/>
                  </a:lnTo>
                  <a:lnTo>
                    <a:pt x="550392" y="101955"/>
                  </a:lnTo>
                  <a:lnTo>
                    <a:pt x="576021" y="142100"/>
                  </a:lnTo>
                  <a:lnTo>
                    <a:pt x="592340" y="187540"/>
                  </a:lnTo>
                  <a:lnTo>
                    <a:pt x="597966" y="236728"/>
                  </a:lnTo>
                  <a:lnTo>
                    <a:pt x="598004" y="236982"/>
                  </a:lnTo>
                  <a:lnTo>
                    <a:pt x="598004" y="140881"/>
                  </a:lnTo>
                  <a:lnTo>
                    <a:pt x="595845" y="134924"/>
                  </a:lnTo>
                  <a:lnTo>
                    <a:pt x="573087" y="96901"/>
                  </a:lnTo>
                  <a:lnTo>
                    <a:pt x="543928" y="64160"/>
                  </a:lnTo>
                  <a:lnTo>
                    <a:pt x="509295" y="37426"/>
                  </a:lnTo>
                  <a:lnTo>
                    <a:pt x="470103" y="17386"/>
                  </a:lnTo>
                  <a:lnTo>
                    <a:pt x="427240" y="4775"/>
                  </a:lnTo>
                  <a:lnTo>
                    <a:pt x="381635" y="254"/>
                  </a:lnTo>
                  <a:lnTo>
                    <a:pt x="146050" y="254"/>
                  </a:lnTo>
                  <a:lnTo>
                    <a:pt x="144818" y="0"/>
                  </a:lnTo>
                  <a:lnTo>
                    <a:pt x="143586" y="254"/>
                  </a:lnTo>
                  <a:lnTo>
                    <a:pt x="137668" y="762"/>
                  </a:lnTo>
                  <a:lnTo>
                    <a:pt x="133731" y="4953"/>
                  </a:lnTo>
                  <a:lnTo>
                    <a:pt x="133731" y="10287"/>
                  </a:lnTo>
                  <a:lnTo>
                    <a:pt x="133477" y="15748"/>
                  </a:lnTo>
                  <a:lnTo>
                    <a:pt x="137426" y="19939"/>
                  </a:lnTo>
                  <a:lnTo>
                    <a:pt x="143090" y="20701"/>
                  </a:lnTo>
                  <a:lnTo>
                    <a:pt x="282575" y="20701"/>
                  </a:lnTo>
                  <a:lnTo>
                    <a:pt x="241795" y="45923"/>
                  </a:lnTo>
                  <a:lnTo>
                    <a:pt x="207695" y="75298"/>
                  </a:lnTo>
                  <a:lnTo>
                    <a:pt x="180581" y="108953"/>
                  </a:lnTo>
                  <a:lnTo>
                    <a:pt x="160794" y="147002"/>
                  </a:lnTo>
                  <a:lnTo>
                    <a:pt x="148678" y="189560"/>
                  </a:lnTo>
                  <a:lnTo>
                    <a:pt x="144576" y="236728"/>
                  </a:lnTo>
                  <a:lnTo>
                    <a:pt x="148577" y="284035"/>
                  </a:lnTo>
                  <a:lnTo>
                    <a:pt x="160629" y="326720"/>
                  </a:lnTo>
                  <a:lnTo>
                    <a:pt x="180390" y="364871"/>
                  </a:lnTo>
                  <a:lnTo>
                    <a:pt x="207518" y="398640"/>
                  </a:lnTo>
                  <a:lnTo>
                    <a:pt x="241693" y="428104"/>
                  </a:lnTo>
                  <a:lnTo>
                    <a:pt x="282575" y="453390"/>
                  </a:lnTo>
                  <a:lnTo>
                    <a:pt x="125844" y="453390"/>
                  </a:lnTo>
                  <a:lnTo>
                    <a:pt x="123621" y="453136"/>
                  </a:lnTo>
                  <a:lnTo>
                    <a:pt x="121653" y="453644"/>
                  </a:lnTo>
                  <a:lnTo>
                    <a:pt x="116484" y="454914"/>
                  </a:lnTo>
                  <a:lnTo>
                    <a:pt x="113258" y="458190"/>
                  </a:lnTo>
                  <a:lnTo>
                    <a:pt x="112788" y="469138"/>
                  </a:lnTo>
                  <a:lnTo>
                    <a:pt x="116230" y="472567"/>
                  </a:lnTo>
                  <a:lnTo>
                    <a:pt x="123380" y="474218"/>
                  </a:lnTo>
                  <a:lnTo>
                    <a:pt x="125107" y="474091"/>
                  </a:lnTo>
                  <a:lnTo>
                    <a:pt x="372706" y="474091"/>
                  </a:lnTo>
                  <a:lnTo>
                    <a:pt x="411657" y="471716"/>
                  </a:lnTo>
                  <a:lnTo>
                    <a:pt x="465823" y="458190"/>
                  </a:lnTo>
                  <a:lnTo>
                    <a:pt x="475665" y="453390"/>
                  </a:lnTo>
                  <a:lnTo>
                    <a:pt x="505282" y="438975"/>
                  </a:lnTo>
                  <a:lnTo>
                    <a:pt x="539838" y="413410"/>
                  </a:lnTo>
                  <a:lnTo>
                    <a:pt x="568896" y="382409"/>
                  </a:lnTo>
                  <a:lnTo>
                    <a:pt x="591870" y="346875"/>
                  </a:lnTo>
                  <a:lnTo>
                    <a:pt x="608190" y="307708"/>
                  </a:lnTo>
                  <a:lnTo>
                    <a:pt x="617258" y="265836"/>
                  </a:lnTo>
                  <a:lnTo>
                    <a:pt x="618490" y="222148"/>
                  </a:lnTo>
                  <a:close/>
                </a:path>
                <a:path w="5172710" h="495935">
                  <a:moveTo>
                    <a:pt x="4849634" y="426364"/>
                  </a:moveTo>
                  <a:lnTo>
                    <a:pt x="4848225" y="420700"/>
                  </a:lnTo>
                  <a:lnTo>
                    <a:pt x="4844021" y="414909"/>
                  </a:lnTo>
                  <a:lnTo>
                    <a:pt x="4841354" y="412254"/>
                  </a:lnTo>
                  <a:lnTo>
                    <a:pt x="4825987" y="396875"/>
                  </a:lnTo>
                  <a:lnTo>
                    <a:pt x="4801857" y="371221"/>
                  </a:lnTo>
                  <a:lnTo>
                    <a:pt x="4792840" y="370090"/>
                  </a:lnTo>
                  <a:lnTo>
                    <a:pt x="4788014" y="373507"/>
                  </a:lnTo>
                  <a:lnTo>
                    <a:pt x="4782045" y="377952"/>
                  </a:lnTo>
                  <a:lnTo>
                    <a:pt x="4780204" y="387146"/>
                  </a:lnTo>
                  <a:lnTo>
                    <a:pt x="4780140" y="387477"/>
                  </a:lnTo>
                  <a:lnTo>
                    <a:pt x="4784585" y="393446"/>
                  </a:lnTo>
                  <a:lnTo>
                    <a:pt x="4786490" y="396113"/>
                  </a:lnTo>
                  <a:lnTo>
                    <a:pt x="4789157" y="398272"/>
                  </a:lnTo>
                  <a:lnTo>
                    <a:pt x="4791316" y="400558"/>
                  </a:lnTo>
                  <a:lnTo>
                    <a:pt x="4794745" y="403987"/>
                  </a:lnTo>
                  <a:lnTo>
                    <a:pt x="4798555" y="407428"/>
                  </a:lnTo>
                  <a:lnTo>
                    <a:pt x="4801857" y="410718"/>
                  </a:lnTo>
                  <a:lnTo>
                    <a:pt x="4800714" y="412254"/>
                  </a:lnTo>
                  <a:lnTo>
                    <a:pt x="4799698" y="411861"/>
                  </a:lnTo>
                  <a:lnTo>
                    <a:pt x="4798936" y="412254"/>
                  </a:lnTo>
                  <a:lnTo>
                    <a:pt x="4769980" y="412254"/>
                  </a:lnTo>
                  <a:lnTo>
                    <a:pt x="4760963" y="411861"/>
                  </a:lnTo>
                  <a:lnTo>
                    <a:pt x="4755629" y="407035"/>
                  </a:lnTo>
                  <a:lnTo>
                    <a:pt x="4755629" y="318135"/>
                  </a:lnTo>
                  <a:lnTo>
                    <a:pt x="4756772" y="316992"/>
                  </a:lnTo>
                  <a:lnTo>
                    <a:pt x="4804905" y="316992"/>
                  </a:lnTo>
                  <a:lnTo>
                    <a:pt x="4808232" y="316611"/>
                  </a:lnTo>
                  <a:lnTo>
                    <a:pt x="4813287" y="316039"/>
                  </a:lnTo>
                  <a:lnTo>
                    <a:pt x="4818875" y="312928"/>
                  </a:lnTo>
                  <a:lnTo>
                    <a:pt x="4821974" y="307352"/>
                  </a:lnTo>
                  <a:lnTo>
                    <a:pt x="4822939" y="298958"/>
                  </a:lnTo>
                  <a:lnTo>
                    <a:pt x="4822939" y="289941"/>
                  </a:lnTo>
                  <a:lnTo>
                    <a:pt x="4822939" y="208280"/>
                  </a:lnTo>
                  <a:lnTo>
                    <a:pt x="4822939" y="195072"/>
                  </a:lnTo>
                  <a:lnTo>
                    <a:pt x="4822558" y="193167"/>
                  </a:lnTo>
                  <a:lnTo>
                    <a:pt x="4821466" y="186055"/>
                  </a:lnTo>
                  <a:lnTo>
                    <a:pt x="4821415" y="185674"/>
                  </a:lnTo>
                  <a:lnTo>
                    <a:pt x="4817351" y="181991"/>
                  </a:lnTo>
                  <a:lnTo>
                    <a:pt x="4809731" y="180848"/>
                  </a:lnTo>
                  <a:lnTo>
                    <a:pt x="4801463" y="180098"/>
                  </a:lnTo>
                  <a:lnTo>
                    <a:pt x="4795507" y="180098"/>
                  </a:lnTo>
                  <a:lnTo>
                    <a:pt x="4795507" y="209423"/>
                  </a:lnTo>
                  <a:lnTo>
                    <a:pt x="4795507" y="288417"/>
                  </a:lnTo>
                  <a:lnTo>
                    <a:pt x="4794364" y="289941"/>
                  </a:lnTo>
                  <a:lnTo>
                    <a:pt x="4716259" y="289941"/>
                  </a:lnTo>
                  <a:lnTo>
                    <a:pt x="4715116" y="288417"/>
                  </a:lnTo>
                  <a:lnTo>
                    <a:pt x="4715154" y="230695"/>
                  </a:lnTo>
                  <a:lnTo>
                    <a:pt x="4715268" y="221932"/>
                  </a:lnTo>
                  <a:lnTo>
                    <a:pt x="4715497" y="213233"/>
                  </a:lnTo>
                  <a:lnTo>
                    <a:pt x="4715116" y="209804"/>
                  </a:lnTo>
                  <a:lnTo>
                    <a:pt x="4716259" y="208280"/>
                  </a:lnTo>
                  <a:lnTo>
                    <a:pt x="4794364" y="208280"/>
                  </a:lnTo>
                  <a:lnTo>
                    <a:pt x="4795507" y="209423"/>
                  </a:lnTo>
                  <a:lnTo>
                    <a:pt x="4795507" y="180098"/>
                  </a:lnTo>
                  <a:lnTo>
                    <a:pt x="4791608" y="180098"/>
                  </a:lnTo>
                  <a:lnTo>
                    <a:pt x="4781753" y="180467"/>
                  </a:lnTo>
                  <a:lnTo>
                    <a:pt x="4774044" y="180467"/>
                  </a:lnTo>
                  <a:lnTo>
                    <a:pt x="4755972" y="180098"/>
                  </a:lnTo>
                  <a:lnTo>
                    <a:pt x="4737036" y="180098"/>
                  </a:lnTo>
                  <a:lnTo>
                    <a:pt x="4712551" y="180467"/>
                  </a:lnTo>
                  <a:lnTo>
                    <a:pt x="4715675" y="180467"/>
                  </a:lnTo>
                  <a:lnTo>
                    <a:pt x="4701527" y="180848"/>
                  </a:lnTo>
                  <a:lnTo>
                    <a:pt x="4693272" y="180848"/>
                  </a:lnTo>
                  <a:lnTo>
                    <a:pt x="4688065" y="186055"/>
                  </a:lnTo>
                  <a:lnTo>
                    <a:pt x="4688065" y="311023"/>
                  </a:lnTo>
                  <a:lnTo>
                    <a:pt x="4692510" y="316230"/>
                  </a:lnTo>
                  <a:lnTo>
                    <a:pt x="4700511" y="317373"/>
                  </a:lnTo>
                  <a:lnTo>
                    <a:pt x="4707242" y="318135"/>
                  </a:lnTo>
                  <a:lnTo>
                    <a:pt x="4714354" y="318135"/>
                  </a:lnTo>
                  <a:lnTo>
                    <a:pt x="4727562" y="316611"/>
                  </a:lnTo>
                  <a:lnTo>
                    <a:pt x="4728324" y="317373"/>
                  </a:lnTo>
                  <a:lnTo>
                    <a:pt x="4728324" y="397256"/>
                  </a:lnTo>
                  <a:lnTo>
                    <a:pt x="4731423" y="414197"/>
                  </a:lnTo>
                  <a:lnTo>
                    <a:pt x="4740237" y="428332"/>
                  </a:lnTo>
                  <a:lnTo>
                    <a:pt x="4754105" y="437896"/>
                  </a:lnTo>
                  <a:lnTo>
                    <a:pt x="4754461" y="437896"/>
                  </a:lnTo>
                  <a:lnTo>
                    <a:pt x="4771885" y="440817"/>
                  </a:lnTo>
                  <a:lnTo>
                    <a:pt x="4799317" y="440817"/>
                  </a:lnTo>
                  <a:lnTo>
                    <a:pt x="4800714" y="440055"/>
                  </a:lnTo>
                  <a:lnTo>
                    <a:pt x="4801857" y="441579"/>
                  </a:lnTo>
                  <a:lnTo>
                    <a:pt x="4800714" y="442722"/>
                  </a:lnTo>
                  <a:lnTo>
                    <a:pt x="4800079" y="443865"/>
                  </a:lnTo>
                  <a:lnTo>
                    <a:pt x="4798936" y="445008"/>
                  </a:lnTo>
                  <a:lnTo>
                    <a:pt x="4794745" y="449453"/>
                  </a:lnTo>
                  <a:lnTo>
                    <a:pt x="4790300" y="453644"/>
                  </a:lnTo>
                  <a:lnTo>
                    <a:pt x="4786109" y="458216"/>
                  </a:lnTo>
                  <a:lnTo>
                    <a:pt x="4780521" y="464185"/>
                  </a:lnTo>
                  <a:lnTo>
                    <a:pt x="4781220" y="472821"/>
                  </a:lnTo>
                  <a:lnTo>
                    <a:pt x="4781283" y="473583"/>
                  </a:lnTo>
                  <a:lnTo>
                    <a:pt x="4787633" y="478917"/>
                  </a:lnTo>
                  <a:lnTo>
                    <a:pt x="4792840" y="483362"/>
                  </a:lnTo>
                  <a:lnTo>
                    <a:pt x="4803381" y="482600"/>
                  </a:lnTo>
                  <a:lnTo>
                    <a:pt x="4806810" y="475869"/>
                  </a:lnTo>
                  <a:lnTo>
                    <a:pt x="4807191" y="474726"/>
                  </a:lnTo>
                  <a:lnTo>
                    <a:pt x="4808334" y="473964"/>
                  </a:lnTo>
                  <a:lnTo>
                    <a:pt x="4841837" y="440055"/>
                  </a:lnTo>
                  <a:lnTo>
                    <a:pt x="4844021" y="437896"/>
                  </a:lnTo>
                  <a:lnTo>
                    <a:pt x="4848225" y="432041"/>
                  </a:lnTo>
                  <a:lnTo>
                    <a:pt x="4849634" y="426364"/>
                  </a:lnTo>
                  <a:close/>
                </a:path>
                <a:path w="5172710" h="495935">
                  <a:moveTo>
                    <a:pt x="4997437" y="11557"/>
                  </a:moveTo>
                  <a:lnTo>
                    <a:pt x="4995151" y="5080"/>
                  </a:lnTo>
                  <a:lnTo>
                    <a:pt x="4987658" y="1651"/>
                  </a:lnTo>
                  <a:lnTo>
                    <a:pt x="4969878" y="1651"/>
                  </a:lnTo>
                  <a:lnTo>
                    <a:pt x="4969878" y="30861"/>
                  </a:lnTo>
                  <a:lnTo>
                    <a:pt x="4969840" y="75311"/>
                  </a:lnTo>
                  <a:lnTo>
                    <a:pt x="4969738" y="85090"/>
                  </a:lnTo>
                  <a:lnTo>
                    <a:pt x="4969561" y="96520"/>
                  </a:lnTo>
                  <a:lnTo>
                    <a:pt x="4969497" y="110236"/>
                  </a:lnTo>
                  <a:lnTo>
                    <a:pt x="4968735" y="111760"/>
                  </a:lnTo>
                  <a:lnTo>
                    <a:pt x="4890630" y="111760"/>
                  </a:lnTo>
                  <a:lnTo>
                    <a:pt x="4889106" y="110617"/>
                  </a:lnTo>
                  <a:lnTo>
                    <a:pt x="4889106" y="70739"/>
                  </a:lnTo>
                  <a:lnTo>
                    <a:pt x="4889106" y="30861"/>
                  </a:lnTo>
                  <a:lnTo>
                    <a:pt x="4890630" y="29718"/>
                  </a:lnTo>
                  <a:lnTo>
                    <a:pt x="4968354" y="29718"/>
                  </a:lnTo>
                  <a:lnTo>
                    <a:pt x="4969878" y="30861"/>
                  </a:lnTo>
                  <a:lnTo>
                    <a:pt x="4969878" y="1651"/>
                  </a:lnTo>
                  <a:lnTo>
                    <a:pt x="4871072" y="1651"/>
                  </a:lnTo>
                  <a:lnTo>
                    <a:pt x="4863452" y="5080"/>
                  </a:lnTo>
                  <a:lnTo>
                    <a:pt x="4861166" y="11557"/>
                  </a:lnTo>
                  <a:lnTo>
                    <a:pt x="4861204" y="30861"/>
                  </a:lnTo>
                  <a:lnTo>
                    <a:pt x="4861928" y="41910"/>
                  </a:lnTo>
                  <a:lnTo>
                    <a:pt x="4861166" y="42672"/>
                  </a:lnTo>
                  <a:lnTo>
                    <a:pt x="4782680" y="42672"/>
                  </a:lnTo>
                  <a:lnTo>
                    <a:pt x="4765726" y="45847"/>
                  </a:lnTo>
                  <a:lnTo>
                    <a:pt x="4752340" y="54648"/>
                  </a:lnTo>
                  <a:lnTo>
                    <a:pt x="4743539" y="68072"/>
                  </a:lnTo>
                  <a:lnTo>
                    <a:pt x="4740389" y="85090"/>
                  </a:lnTo>
                  <a:lnTo>
                    <a:pt x="4740389" y="115443"/>
                  </a:lnTo>
                  <a:lnTo>
                    <a:pt x="4741151" y="116967"/>
                  </a:lnTo>
                  <a:lnTo>
                    <a:pt x="4738992" y="118491"/>
                  </a:lnTo>
                  <a:lnTo>
                    <a:pt x="4736706" y="115443"/>
                  </a:lnTo>
                  <a:lnTo>
                    <a:pt x="4735182" y="113919"/>
                  </a:lnTo>
                  <a:lnTo>
                    <a:pt x="4731372" y="109855"/>
                  </a:lnTo>
                  <a:lnTo>
                    <a:pt x="4727181" y="105664"/>
                  </a:lnTo>
                  <a:lnTo>
                    <a:pt x="4723117" y="101854"/>
                  </a:lnTo>
                  <a:lnTo>
                    <a:pt x="4717021" y="96520"/>
                  </a:lnTo>
                  <a:lnTo>
                    <a:pt x="4709528" y="97282"/>
                  </a:lnTo>
                  <a:lnTo>
                    <a:pt x="4704194" y="102616"/>
                  </a:lnTo>
                  <a:lnTo>
                    <a:pt x="4698987" y="108331"/>
                  </a:lnTo>
                  <a:lnTo>
                    <a:pt x="4698987" y="115824"/>
                  </a:lnTo>
                  <a:lnTo>
                    <a:pt x="4704194" y="121539"/>
                  </a:lnTo>
                  <a:lnTo>
                    <a:pt x="4709528" y="127635"/>
                  </a:lnTo>
                  <a:lnTo>
                    <a:pt x="4712576" y="130683"/>
                  </a:lnTo>
                  <a:lnTo>
                    <a:pt x="4720336" y="138684"/>
                  </a:lnTo>
                  <a:lnTo>
                    <a:pt x="4743437" y="161798"/>
                  </a:lnTo>
                  <a:lnTo>
                    <a:pt x="4749228" y="166306"/>
                  </a:lnTo>
                  <a:lnTo>
                    <a:pt x="4754804" y="167805"/>
                  </a:lnTo>
                  <a:lnTo>
                    <a:pt x="4760366" y="166306"/>
                  </a:lnTo>
                  <a:lnTo>
                    <a:pt x="4795190" y="132448"/>
                  </a:lnTo>
                  <a:lnTo>
                    <a:pt x="4808550" y="117729"/>
                  </a:lnTo>
                  <a:lnTo>
                    <a:pt x="4809858" y="116205"/>
                  </a:lnTo>
                  <a:lnTo>
                    <a:pt x="4809960" y="113919"/>
                  </a:lnTo>
                  <a:lnTo>
                    <a:pt x="4810087" y="111379"/>
                  </a:lnTo>
                  <a:lnTo>
                    <a:pt x="4810163" y="109855"/>
                  </a:lnTo>
                  <a:lnTo>
                    <a:pt x="4810239" y="108331"/>
                  </a:lnTo>
                  <a:lnTo>
                    <a:pt x="4804651" y="102616"/>
                  </a:lnTo>
                  <a:lnTo>
                    <a:pt x="4798936" y="96901"/>
                  </a:lnTo>
                  <a:lnTo>
                    <a:pt x="4791062" y="97282"/>
                  </a:lnTo>
                  <a:lnTo>
                    <a:pt x="4784966" y="102997"/>
                  </a:lnTo>
                  <a:lnTo>
                    <a:pt x="4780775" y="107188"/>
                  </a:lnTo>
                  <a:lnTo>
                    <a:pt x="4776711" y="111379"/>
                  </a:lnTo>
                  <a:lnTo>
                    <a:pt x="4772139" y="115443"/>
                  </a:lnTo>
                  <a:lnTo>
                    <a:pt x="4771377" y="116205"/>
                  </a:lnTo>
                  <a:lnTo>
                    <a:pt x="4770615" y="117729"/>
                  </a:lnTo>
                  <a:lnTo>
                    <a:pt x="4769091" y="116967"/>
                  </a:lnTo>
                  <a:lnTo>
                    <a:pt x="4767948" y="116586"/>
                  </a:lnTo>
                  <a:lnTo>
                    <a:pt x="4768037" y="116205"/>
                  </a:lnTo>
                  <a:lnTo>
                    <a:pt x="4768139" y="115824"/>
                  </a:lnTo>
                  <a:lnTo>
                    <a:pt x="4768227" y="115443"/>
                  </a:lnTo>
                  <a:lnTo>
                    <a:pt x="4768329" y="75311"/>
                  </a:lnTo>
                  <a:lnTo>
                    <a:pt x="4772901" y="70739"/>
                  </a:lnTo>
                  <a:lnTo>
                    <a:pt x="4861928" y="70739"/>
                  </a:lnTo>
                  <a:lnTo>
                    <a:pt x="4861928" y="134112"/>
                  </a:lnTo>
                  <a:lnTo>
                    <a:pt x="4866119" y="138684"/>
                  </a:lnTo>
                  <a:lnTo>
                    <a:pt x="4873612" y="139827"/>
                  </a:lnTo>
                  <a:lnTo>
                    <a:pt x="4875517" y="140208"/>
                  </a:lnTo>
                  <a:lnTo>
                    <a:pt x="4981562" y="140208"/>
                  </a:lnTo>
                  <a:lnTo>
                    <a:pt x="4996675" y="128778"/>
                  </a:lnTo>
                  <a:lnTo>
                    <a:pt x="4997056" y="126492"/>
                  </a:lnTo>
                  <a:lnTo>
                    <a:pt x="4997437" y="123825"/>
                  </a:lnTo>
                  <a:lnTo>
                    <a:pt x="4997437" y="111760"/>
                  </a:lnTo>
                  <a:lnTo>
                    <a:pt x="4997437" y="29718"/>
                  </a:lnTo>
                  <a:lnTo>
                    <a:pt x="4997437" y="11557"/>
                  </a:lnTo>
                  <a:close/>
                </a:path>
                <a:path w="5172710" h="495935">
                  <a:moveTo>
                    <a:pt x="5160251" y="383286"/>
                  </a:moveTo>
                  <a:lnTo>
                    <a:pt x="5158422" y="379984"/>
                  </a:lnTo>
                  <a:lnTo>
                    <a:pt x="5158003" y="379222"/>
                  </a:lnTo>
                  <a:lnTo>
                    <a:pt x="5157584" y="378460"/>
                  </a:lnTo>
                  <a:lnTo>
                    <a:pt x="5117071" y="337058"/>
                  </a:lnTo>
                  <a:lnTo>
                    <a:pt x="5105387" y="330873"/>
                  </a:lnTo>
                  <a:lnTo>
                    <a:pt x="5099672" y="332422"/>
                  </a:lnTo>
                  <a:lnTo>
                    <a:pt x="5093703" y="337058"/>
                  </a:lnTo>
                  <a:lnTo>
                    <a:pt x="5059667" y="370852"/>
                  </a:lnTo>
                  <a:lnTo>
                    <a:pt x="5057000" y="373126"/>
                  </a:lnTo>
                  <a:lnTo>
                    <a:pt x="5055095" y="375793"/>
                  </a:lnTo>
                  <a:lnTo>
                    <a:pt x="5053190" y="378853"/>
                  </a:lnTo>
                  <a:lnTo>
                    <a:pt x="5049761" y="384441"/>
                  </a:lnTo>
                  <a:lnTo>
                    <a:pt x="5050345" y="388861"/>
                  </a:lnTo>
                  <a:lnTo>
                    <a:pt x="5050472" y="389763"/>
                  </a:lnTo>
                  <a:lnTo>
                    <a:pt x="5050523" y="390144"/>
                  </a:lnTo>
                  <a:lnTo>
                    <a:pt x="5055095" y="394970"/>
                  </a:lnTo>
                  <a:lnTo>
                    <a:pt x="5060048" y="400316"/>
                  </a:lnTo>
                  <a:lnTo>
                    <a:pt x="5066398" y="400939"/>
                  </a:lnTo>
                  <a:lnTo>
                    <a:pt x="5072113" y="397256"/>
                  </a:lnTo>
                  <a:lnTo>
                    <a:pt x="5074018" y="396113"/>
                  </a:lnTo>
                  <a:lnTo>
                    <a:pt x="5085702" y="384441"/>
                  </a:lnTo>
                  <a:lnTo>
                    <a:pt x="5091036" y="379222"/>
                  </a:lnTo>
                  <a:lnTo>
                    <a:pt x="5091049" y="381000"/>
                  </a:lnTo>
                  <a:lnTo>
                    <a:pt x="5091163" y="407797"/>
                  </a:lnTo>
                  <a:lnTo>
                    <a:pt x="5090655" y="416433"/>
                  </a:lnTo>
                  <a:lnTo>
                    <a:pt x="5089893" y="421640"/>
                  </a:lnTo>
                  <a:lnTo>
                    <a:pt x="5084940" y="425831"/>
                  </a:lnTo>
                  <a:lnTo>
                    <a:pt x="4998707" y="425831"/>
                  </a:lnTo>
                  <a:lnTo>
                    <a:pt x="4997183" y="424688"/>
                  </a:lnTo>
                  <a:lnTo>
                    <a:pt x="4997208" y="421640"/>
                  </a:lnTo>
                  <a:lnTo>
                    <a:pt x="4997564" y="417195"/>
                  </a:lnTo>
                  <a:lnTo>
                    <a:pt x="4997602" y="406057"/>
                  </a:lnTo>
                  <a:lnTo>
                    <a:pt x="4997755" y="400939"/>
                  </a:lnTo>
                  <a:lnTo>
                    <a:pt x="4997793" y="386334"/>
                  </a:lnTo>
                  <a:lnTo>
                    <a:pt x="4997704" y="378460"/>
                  </a:lnTo>
                  <a:lnTo>
                    <a:pt x="4997539" y="375793"/>
                  </a:lnTo>
                  <a:lnTo>
                    <a:pt x="4997412" y="373888"/>
                  </a:lnTo>
                  <a:lnTo>
                    <a:pt x="4997361" y="373126"/>
                  </a:lnTo>
                  <a:lnTo>
                    <a:pt x="4985880" y="358152"/>
                  </a:lnTo>
                  <a:lnTo>
                    <a:pt x="4983975" y="357759"/>
                  </a:lnTo>
                  <a:lnTo>
                    <a:pt x="4970005" y="357759"/>
                  </a:lnTo>
                  <a:lnTo>
                    <a:pt x="4970005" y="387477"/>
                  </a:lnTo>
                  <a:lnTo>
                    <a:pt x="4970005" y="465709"/>
                  </a:lnTo>
                  <a:lnTo>
                    <a:pt x="4968862" y="467233"/>
                  </a:lnTo>
                  <a:lnTo>
                    <a:pt x="4893551" y="467233"/>
                  </a:lnTo>
                  <a:lnTo>
                    <a:pt x="4890503" y="467614"/>
                  </a:lnTo>
                  <a:lnTo>
                    <a:pt x="4889360" y="466090"/>
                  </a:lnTo>
                  <a:lnTo>
                    <a:pt x="4889360" y="387858"/>
                  </a:lnTo>
                  <a:lnTo>
                    <a:pt x="4890122" y="386334"/>
                  </a:lnTo>
                  <a:lnTo>
                    <a:pt x="4968862" y="386334"/>
                  </a:lnTo>
                  <a:lnTo>
                    <a:pt x="4970005" y="387477"/>
                  </a:lnTo>
                  <a:lnTo>
                    <a:pt x="4970005" y="357759"/>
                  </a:lnTo>
                  <a:lnTo>
                    <a:pt x="4878057" y="357759"/>
                  </a:lnTo>
                  <a:lnTo>
                    <a:pt x="4875390" y="358152"/>
                  </a:lnTo>
                  <a:lnTo>
                    <a:pt x="4873104" y="358521"/>
                  </a:lnTo>
                  <a:lnTo>
                    <a:pt x="4867516" y="359664"/>
                  </a:lnTo>
                  <a:lnTo>
                    <a:pt x="4863325" y="363347"/>
                  </a:lnTo>
                  <a:lnTo>
                    <a:pt x="4862563" y="369062"/>
                  </a:lnTo>
                  <a:lnTo>
                    <a:pt x="4862360" y="370217"/>
                  </a:lnTo>
                  <a:lnTo>
                    <a:pt x="4862246" y="370852"/>
                  </a:lnTo>
                  <a:lnTo>
                    <a:pt x="4861903" y="373126"/>
                  </a:lnTo>
                  <a:lnTo>
                    <a:pt x="4861801" y="485267"/>
                  </a:lnTo>
                  <a:lnTo>
                    <a:pt x="4864087" y="491617"/>
                  </a:lnTo>
                  <a:lnTo>
                    <a:pt x="4871923" y="495211"/>
                  </a:lnTo>
                  <a:lnTo>
                    <a:pt x="4988166" y="495427"/>
                  </a:lnTo>
                  <a:lnTo>
                    <a:pt x="4996040" y="491617"/>
                  </a:lnTo>
                  <a:lnTo>
                    <a:pt x="4998326" y="485267"/>
                  </a:lnTo>
                  <a:lnTo>
                    <a:pt x="4997945" y="477393"/>
                  </a:lnTo>
                  <a:lnTo>
                    <a:pt x="4997945" y="467614"/>
                  </a:lnTo>
                  <a:lnTo>
                    <a:pt x="4997882" y="465709"/>
                  </a:lnTo>
                  <a:lnTo>
                    <a:pt x="4997564" y="461137"/>
                  </a:lnTo>
                  <a:lnTo>
                    <a:pt x="4996802" y="455168"/>
                  </a:lnTo>
                  <a:lnTo>
                    <a:pt x="4997564" y="454787"/>
                  </a:lnTo>
                  <a:lnTo>
                    <a:pt x="5081892" y="454787"/>
                  </a:lnTo>
                  <a:lnTo>
                    <a:pt x="5087988" y="454025"/>
                  </a:lnTo>
                  <a:lnTo>
                    <a:pt x="5093703" y="451358"/>
                  </a:lnTo>
                  <a:lnTo>
                    <a:pt x="5104396" y="444919"/>
                  </a:lnTo>
                  <a:lnTo>
                    <a:pt x="5112093" y="436333"/>
                  </a:lnTo>
                  <a:lnTo>
                    <a:pt x="5116792" y="425831"/>
                  </a:lnTo>
                  <a:lnTo>
                    <a:pt x="5118595" y="413385"/>
                  </a:lnTo>
                  <a:lnTo>
                    <a:pt x="5118595" y="382524"/>
                  </a:lnTo>
                  <a:lnTo>
                    <a:pt x="5117833" y="381000"/>
                  </a:lnTo>
                  <a:lnTo>
                    <a:pt x="5119357" y="379984"/>
                  </a:lnTo>
                  <a:lnTo>
                    <a:pt x="5120500" y="381000"/>
                  </a:lnTo>
                  <a:lnTo>
                    <a:pt x="5121643" y="381762"/>
                  </a:lnTo>
                  <a:lnTo>
                    <a:pt x="5122786" y="382917"/>
                  </a:lnTo>
                  <a:lnTo>
                    <a:pt x="5127358" y="387096"/>
                  </a:lnTo>
                  <a:lnTo>
                    <a:pt x="5131549" y="391553"/>
                  </a:lnTo>
                  <a:lnTo>
                    <a:pt x="5135181" y="394970"/>
                  </a:lnTo>
                  <a:lnTo>
                    <a:pt x="5136058" y="395770"/>
                  </a:lnTo>
                  <a:lnTo>
                    <a:pt x="5142433" y="399021"/>
                  </a:lnTo>
                  <a:lnTo>
                    <a:pt x="5148885" y="399021"/>
                  </a:lnTo>
                  <a:lnTo>
                    <a:pt x="5154688" y="395770"/>
                  </a:lnTo>
                  <a:lnTo>
                    <a:pt x="5158346" y="389763"/>
                  </a:lnTo>
                  <a:lnTo>
                    <a:pt x="5160251" y="383286"/>
                  </a:lnTo>
                  <a:close/>
                </a:path>
                <a:path w="5172710" h="495935">
                  <a:moveTo>
                    <a:pt x="5172697" y="186436"/>
                  </a:moveTo>
                  <a:lnTo>
                    <a:pt x="5167744" y="181229"/>
                  </a:lnTo>
                  <a:lnTo>
                    <a:pt x="5164150" y="180848"/>
                  </a:lnTo>
                  <a:lnTo>
                    <a:pt x="5153393" y="179705"/>
                  </a:lnTo>
                  <a:lnTo>
                    <a:pt x="5145773" y="180136"/>
                  </a:lnTo>
                  <a:lnTo>
                    <a:pt x="5145773" y="209042"/>
                  </a:lnTo>
                  <a:lnTo>
                    <a:pt x="5145773" y="288544"/>
                  </a:lnTo>
                  <a:lnTo>
                    <a:pt x="5144630" y="289687"/>
                  </a:lnTo>
                  <a:lnTo>
                    <a:pt x="5066017" y="289687"/>
                  </a:lnTo>
                  <a:lnTo>
                    <a:pt x="5064874" y="288163"/>
                  </a:lnTo>
                  <a:lnTo>
                    <a:pt x="5064874" y="212852"/>
                  </a:lnTo>
                  <a:lnTo>
                    <a:pt x="5064493" y="209423"/>
                  </a:lnTo>
                  <a:lnTo>
                    <a:pt x="5065636" y="207899"/>
                  </a:lnTo>
                  <a:lnTo>
                    <a:pt x="5144630" y="207899"/>
                  </a:lnTo>
                  <a:lnTo>
                    <a:pt x="5145773" y="209042"/>
                  </a:lnTo>
                  <a:lnTo>
                    <a:pt x="5145773" y="180136"/>
                  </a:lnTo>
                  <a:lnTo>
                    <a:pt x="5132819" y="180848"/>
                  </a:lnTo>
                  <a:lnTo>
                    <a:pt x="5132438" y="180467"/>
                  </a:lnTo>
                  <a:lnTo>
                    <a:pt x="5132438" y="180086"/>
                  </a:lnTo>
                  <a:lnTo>
                    <a:pt x="5132438" y="99822"/>
                  </a:lnTo>
                  <a:lnTo>
                    <a:pt x="5131841" y="92329"/>
                  </a:lnTo>
                  <a:lnTo>
                    <a:pt x="5131778" y="91579"/>
                  </a:lnTo>
                  <a:lnTo>
                    <a:pt x="5130228" y="85471"/>
                  </a:lnTo>
                  <a:lnTo>
                    <a:pt x="5130139" y="85090"/>
                  </a:lnTo>
                  <a:lnTo>
                    <a:pt x="5100193" y="57378"/>
                  </a:lnTo>
                  <a:lnTo>
                    <a:pt x="5091417" y="56515"/>
                  </a:lnTo>
                  <a:lnTo>
                    <a:pt x="5058397" y="56515"/>
                  </a:lnTo>
                  <a:lnTo>
                    <a:pt x="5058397" y="56134"/>
                  </a:lnTo>
                  <a:lnTo>
                    <a:pt x="5058016" y="55753"/>
                  </a:lnTo>
                  <a:lnTo>
                    <a:pt x="5058016" y="54610"/>
                  </a:lnTo>
                  <a:lnTo>
                    <a:pt x="5063731" y="49784"/>
                  </a:lnTo>
                  <a:lnTo>
                    <a:pt x="5069065" y="44450"/>
                  </a:lnTo>
                  <a:lnTo>
                    <a:pt x="5074399" y="39243"/>
                  </a:lnTo>
                  <a:lnTo>
                    <a:pt x="5080114" y="33147"/>
                  </a:lnTo>
                  <a:lnTo>
                    <a:pt x="5079733" y="24892"/>
                  </a:lnTo>
                  <a:lnTo>
                    <a:pt x="5074018" y="19177"/>
                  </a:lnTo>
                  <a:lnTo>
                    <a:pt x="5068303" y="13970"/>
                  </a:lnTo>
                  <a:lnTo>
                    <a:pt x="5060302" y="13970"/>
                  </a:lnTo>
                  <a:lnTo>
                    <a:pt x="5054206" y="19939"/>
                  </a:lnTo>
                  <a:lnTo>
                    <a:pt x="5042903" y="32004"/>
                  </a:lnTo>
                  <a:lnTo>
                    <a:pt x="5037188" y="37719"/>
                  </a:lnTo>
                  <a:lnTo>
                    <a:pt x="5025796" y="48793"/>
                  </a:lnTo>
                  <a:lnTo>
                    <a:pt x="5020195" y="54317"/>
                  </a:lnTo>
                  <a:lnTo>
                    <a:pt x="5014709" y="59944"/>
                  </a:lnTo>
                  <a:lnTo>
                    <a:pt x="5007978" y="66675"/>
                  </a:lnTo>
                  <a:lnTo>
                    <a:pt x="5007978" y="74549"/>
                  </a:lnTo>
                  <a:lnTo>
                    <a:pt x="5014709" y="81407"/>
                  </a:lnTo>
                  <a:lnTo>
                    <a:pt x="5024640" y="91186"/>
                  </a:lnTo>
                  <a:lnTo>
                    <a:pt x="5060302" y="126619"/>
                  </a:lnTo>
                  <a:lnTo>
                    <a:pt x="5068303" y="127000"/>
                  </a:lnTo>
                  <a:lnTo>
                    <a:pt x="5074018" y="121285"/>
                  </a:lnTo>
                  <a:lnTo>
                    <a:pt x="5079733" y="115697"/>
                  </a:lnTo>
                  <a:lnTo>
                    <a:pt x="5079733" y="107315"/>
                  </a:lnTo>
                  <a:lnTo>
                    <a:pt x="5073637" y="101346"/>
                  </a:lnTo>
                  <a:lnTo>
                    <a:pt x="5069446" y="96774"/>
                  </a:lnTo>
                  <a:lnTo>
                    <a:pt x="5064874" y="92329"/>
                  </a:lnTo>
                  <a:lnTo>
                    <a:pt x="5060683" y="87757"/>
                  </a:lnTo>
                  <a:lnTo>
                    <a:pt x="5059921" y="86995"/>
                  </a:lnTo>
                  <a:lnTo>
                    <a:pt x="5058778" y="86614"/>
                  </a:lnTo>
                  <a:lnTo>
                    <a:pt x="5059540" y="85471"/>
                  </a:lnTo>
                  <a:lnTo>
                    <a:pt x="5059921" y="85090"/>
                  </a:lnTo>
                  <a:lnTo>
                    <a:pt x="5099799" y="85090"/>
                  </a:lnTo>
                  <a:lnTo>
                    <a:pt x="5104752" y="90043"/>
                  </a:lnTo>
                  <a:lnTo>
                    <a:pt x="5104752" y="178562"/>
                  </a:lnTo>
                  <a:lnTo>
                    <a:pt x="5103609" y="180086"/>
                  </a:lnTo>
                  <a:lnTo>
                    <a:pt x="5100561" y="180086"/>
                  </a:lnTo>
                  <a:lnTo>
                    <a:pt x="5095227" y="179705"/>
                  </a:lnTo>
                  <a:lnTo>
                    <a:pt x="5084178" y="179705"/>
                  </a:lnTo>
                  <a:lnTo>
                    <a:pt x="5076990" y="179501"/>
                  </a:lnTo>
                  <a:lnTo>
                    <a:pt x="5057724" y="179501"/>
                  </a:lnTo>
                  <a:lnTo>
                    <a:pt x="5048872" y="180086"/>
                  </a:lnTo>
                  <a:lnTo>
                    <a:pt x="5042141" y="180848"/>
                  </a:lnTo>
                  <a:lnTo>
                    <a:pt x="5038331" y="184912"/>
                  </a:lnTo>
                  <a:lnTo>
                    <a:pt x="5037188" y="191389"/>
                  </a:lnTo>
                  <a:lnTo>
                    <a:pt x="5036426" y="193548"/>
                  </a:lnTo>
                  <a:lnTo>
                    <a:pt x="5036426" y="311150"/>
                  </a:lnTo>
                  <a:lnTo>
                    <a:pt x="5040617" y="315595"/>
                  </a:lnTo>
                  <a:lnTo>
                    <a:pt x="5051539" y="316738"/>
                  </a:lnTo>
                  <a:lnTo>
                    <a:pt x="5053444" y="317119"/>
                  </a:lnTo>
                  <a:lnTo>
                    <a:pt x="5157838" y="317119"/>
                  </a:lnTo>
                  <a:lnTo>
                    <a:pt x="5160505" y="316738"/>
                  </a:lnTo>
                  <a:lnTo>
                    <a:pt x="5167744" y="315976"/>
                  </a:lnTo>
                  <a:lnTo>
                    <a:pt x="5172697" y="310388"/>
                  </a:lnTo>
                  <a:lnTo>
                    <a:pt x="5172697" y="289687"/>
                  </a:lnTo>
                  <a:lnTo>
                    <a:pt x="5172697" y="207899"/>
                  </a:lnTo>
                  <a:lnTo>
                    <a:pt x="5172697" y="186436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231" y="4664963"/>
              <a:ext cx="83774" cy="21831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307592" y="4570475"/>
              <a:ext cx="9168765" cy="481965"/>
            </a:xfrm>
            <a:custGeom>
              <a:avLst/>
              <a:gdLst/>
              <a:ahLst/>
              <a:cxnLst/>
              <a:rect l="l" t="t" r="r" b="b"/>
              <a:pathLst>
                <a:path w="9168765" h="481964">
                  <a:moveTo>
                    <a:pt x="353428" y="81661"/>
                  </a:moveTo>
                  <a:lnTo>
                    <a:pt x="352577" y="68110"/>
                  </a:lnTo>
                  <a:lnTo>
                    <a:pt x="352526" y="67233"/>
                  </a:lnTo>
                  <a:lnTo>
                    <a:pt x="347789" y="55486"/>
                  </a:lnTo>
                  <a:lnTo>
                    <a:pt x="339610" y="45999"/>
                  </a:lnTo>
                  <a:lnTo>
                    <a:pt x="328422" y="38354"/>
                  </a:lnTo>
                  <a:lnTo>
                    <a:pt x="326644" y="37452"/>
                  </a:lnTo>
                  <a:lnTo>
                    <a:pt x="326644" y="174879"/>
                  </a:lnTo>
                  <a:lnTo>
                    <a:pt x="320802" y="177800"/>
                  </a:lnTo>
                  <a:lnTo>
                    <a:pt x="285762" y="193001"/>
                  </a:lnTo>
                  <a:lnTo>
                    <a:pt x="235115" y="203098"/>
                  </a:lnTo>
                  <a:lnTo>
                    <a:pt x="195516" y="204965"/>
                  </a:lnTo>
                  <a:lnTo>
                    <a:pt x="175006" y="204597"/>
                  </a:lnTo>
                  <a:lnTo>
                    <a:pt x="147027" y="204978"/>
                  </a:lnTo>
                  <a:lnTo>
                    <a:pt x="119735" y="203098"/>
                  </a:lnTo>
                  <a:lnTo>
                    <a:pt x="119138" y="203098"/>
                  </a:lnTo>
                  <a:lnTo>
                    <a:pt x="90182" y="198437"/>
                  </a:lnTo>
                  <a:lnTo>
                    <a:pt x="48717" y="186080"/>
                  </a:lnTo>
                  <a:lnTo>
                    <a:pt x="26162" y="172085"/>
                  </a:lnTo>
                  <a:lnTo>
                    <a:pt x="26162" y="108966"/>
                  </a:lnTo>
                  <a:lnTo>
                    <a:pt x="29845" y="107950"/>
                  </a:lnTo>
                  <a:lnTo>
                    <a:pt x="35687" y="110490"/>
                  </a:lnTo>
                  <a:lnTo>
                    <a:pt x="78574" y="124701"/>
                  </a:lnTo>
                  <a:lnTo>
                    <a:pt x="122453" y="131660"/>
                  </a:lnTo>
                  <a:lnTo>
                    <a:pt x="166941" y="133591"/>
                  </a:lnTo>
                  <a:lnTo>
                    <a:pt x="211709" y="132715"/>
                  </a:lnTo>
                  <a:lnTo>
                    <a:pt x="265760" y="126974"/>
                  </a:lnTo>
                  <a:lnTo>
                    <a:pt x="318008" y="110744"/>
                  </a:lnTo>
                  <a:lnTo>
                    <a:pt x="324472" y="107950"/>
                  </a:lnTo>
                  <a:lnTo>
                    <a:pt x="326390" y="110109"/>
                  </a:lnTo>
                  <a:lnTo>
                    <a:pt x="326326" y="120472"/>
                  </a:lnTo>
                  <a:lnTo>
                    <a:pt x="326237" y="126974"/>
                  </a:lnTo>
                  <a:lnTo>
                    <a:pt x="326136" y="153949"/>
                  </a:lnTo>
                  <a:lnTo>
                    <a:pt x="326390" y="166497"/>
                  </a:lnTo>
                  <a:lnTo>
                    <a:pt x="326517" y="170789"/>
                  </a:lnTo>
                  <a:lnTo>
                    <a:pt x="326644" y="174879"/>
                  </a:lnTo>
                  <a:lnTo>
                    <a:pt x="326644" y="37452"/>
                  </a:lnTo>
                  <a:lnTo>
                    <a:pt x="326390" y="37325"/>
                  </a:lnTo>
                  <a:lnTo>
                    <a:pt x="326390" y="65151"/>
                  </a:lnTo>
                  <a:lnTo>
                    <a:pt x="325374" y="71882"/>
                  </a:lnTo>
                  <a:lnTo>
                    <a:pt x="276453" y="97231"/>
                  </a:lnTo>
                  <a:lnTo>
                    <a:pt x="237744" y="104267"/>
                  </a:lnTo>
                  <a:lnTo>
                    <a:pt x="193433" y="107289"/>
                  </a:lnTo>
                  <a:lnTo>
                    <a:pt x="185483" y="107022"/>
                  </a:lnTo>
                  <a:lnTo>
                    <a:pt x="179451" y="106807"/>
                  </a:lnTo>
                  <a:lnTo>
                    <a:pt x="151371" y="106972"/>
                  </a:lnTo>
                  <a:lnTo>
                    <a:pt x="97599" y="101485"/>
                  </a:lnTo>
                  <a:lnTo>
                    <a:pt x="53225" y="89928"/>
                  </a:lnTo>
                  <a:lnTo>
                    <a:pt x="27940" y="72186"/>
                  </a:lnTo>
                  <a:lnTo>
                    <a:pt x="29794" y="68110"/>
                  </a:lnTo>
                  <a:lnTo>
                    <a:pt x="64198" y="50406"/>
                  </a:lnTo>
                  <a:lnTo>
                    <a:pt x="117627" y="39776"/>
                  </a:lnTo>
                  <a:lnTo>
                    <a:pt x="163957" y="36118"/>
                  </a:lnTo>
                  <a:lnTo>
                    <a:pt x="188036" y="36118"/>
                  </a:lnTo>
                  <a:lnTo>
                    <a:pt x="244424" y="40716"/>
                  </a:lnTo>
                  <a:lnTo>
                    <a:pt x="300228" y="54483"/>
                  </a:lnTo>
                  <a:lnTo>
                    <a:pt x="314960" y="61214"/>
                  </a:lnTo>
                  <a:lnTo>
                    <a:pt x="319532" y="63500"/>
                  </a:lnTo>
                  <a:lnTo>
                    <a:pt x="326390" y="65151"/>
                  </a:lnTo>
                  <a:lnTo>
                    <a:pt x="326390" y="37325"/>
                  </a:lnTo>
                  <a:lnTo>
                    <a:pt x="262026" y="16637"/>
                  </a:lnTo>
                  <a:lnTo>
                    <a:pt x="199237" y="10553"/>
                  </a:lnTo>
                  <a:lnTo>
                    <a:pt x="169494" y="9347"/>
                  </a:lnTo>
                  <a:lnTo>
                    <a:pt x="153314" y="9347"/>
                  </a:lnTo>
                  <a:lnTo>
                    <a:pt x="137795" y="10553"/>
                  </a:lnTo>
                  <a:lnTo>
                    <a:pt x="138277" y="10553"/>
                  </a:lnTo>
                  <a:lnTo>
                    <a:pt x="125018" y="12166"/>
                  </a:lnTo>
                  <a:lnTo>
                    <a:pt x="67030" y="21907"/>
                  </a:lnTo>
                  <a:lnTo>
                    <a:pt x="25654" y="38862"/>
                  </a:lnTo>
                  <a:lnTo>
                    <a:pt x="254" y="73787"/>
                  </a:lnTo>
                  <a:lnTo>
                    <a:pt x="114" y="144272"/>
                  </a:lnTo>
                  <a:lnTo>
                    <a:pt x="0" y="371348"/>
                  </a:lnTo>
                  <a:lnTo>
                    <a:pt x="1905" y="376936"/>
                  </a:lnTo>
                  <a:lnTo>
                    <a:pt x="29273" y="403758"/>
                  </a:lnTo>
                  <a:lnTo>
                    <a:pt x="102336" y="424637"/>
                  </a:lnTo>
                  <a:lnTo>
                    <a:pt x="146253" y="429107"/>
                  </a:lnTo>
                  <a:lnTo>
                    <a:pt x="190474" y="429526"/>
                  </a:lnTo>
                  <a:lnTo>
                    <a:pt x="234950" y="427101"/>
                  </a:lnTo>
                  <a:lnTo>
                    <a:pt x="241935" y="426593"/>
                  </a:lnTo>
                  <a:lnTo>
                    <a:pt x="242443" y="423545"/>
                  </a:lnTo>
                  <a:lnTo>
                    <a:pt x="240157" y="417957"/>
                  </a:lnTo>
                  <a:lnTo>
                    <a:pt x="235635" y="408787"/>
                  </a:lnTo>
                  <a:lnTo>
                    <a:pt x="230632" y="403758"/>
                  </a:lnTo>
                  <a:lnTo>
                    <a:pt x="228968" y="403339"/>
                  </a:lnTo>
                  <a:lnTo>
                    <a:pt x="223608" y="401980"/>
                  </a:lnTo>
                  <a:lnTo>
                    <a:pt x="213106" y="402590"/>
                  </a:lnTo>
                  <a:lnTo>
                    <a:pt x="209550" y="403098"/>
                  </a:lnTo>
                  <a:lnTo>
                    <a:pt x="178117" y="403339"/>
                  </a:lnTo>
                  <a:lnTo>
                    <a:pt x="129438" y="401320"/>
                  </a:lnTo>
                  <a:lnTo>
                    <a:pt x="88773" y="395465"/>
                  </a:lnTo>
                  <a:lnTo>
                    <a:pt x="41529" y="380492"/>
                  </a:lnTo>
                  <a:lnTo>
                    <a:pt x="26162" y="355993"/>
                  </a:lnTo>
                  <a:lnTo>
                    <a:pt x="26555" y="347560"/>
                  </a:lnTo>
                  <a:lnTo>
                    <a:pt x="26555" y="339090"/>
                  </a:lnTo>
                  <a:lnTo>
                    <a:pt x="26403" y="331597"/>
                  </a:lnTo>
                  <a:lnTo>
                    <a:pt x="26289" y="321741"/>
                  </a:lnTo>
                  <a:lnTo>
                    <a:pt x="26517" y="313182"/>
                  </a:lnTo>
                  <a:lnTo>
                    <a:pt x="26606" y="312420"/>
                  </a:lnTo>
                  <a:lnTo>
                    <a:pt x="28270" y="308292"/>
                  </a:lnTo>
                  <a:lnTo>
                    <a:pt x="33045" y="308292"/>
                  </a:lnTo>
                  <a:lnTo>
                    <a:pt x="42164" y="311531"/>
                  </a:lnTo>
                  <a:lnTo>
                    <a:pt x="44373" y="312420"/>
                  </a:lnTo>
                  <a:lnTo>
                    <a:pt x="45974" y="312420"/>
                  </a:lnTo>
                  <a:lnTo>
                    <a:pt x="85636" y="322961"/>
                  </a:lnTo>
                  <a:lnTo>
                    <a:pt x="123990" y="328587"/>
                  </a:lnTo>
                  <a:lnTo>
                    <a:pt x="162712" y="331114"/>
                  </a:lnTo>
                  <a:lnTo>
                    <a:pt x="201676" y="331597"/>
                  </a:lnTo>
                  <a:lnTo>
                    <a:pt x="212636" y="330860"/>
                  </a:lnTo>
                  <a:lnTo>
                    <a:pt x="219608" y="327914"/>
                  </a:lnTo>
                  <a:lnTo>
                    <a:pt x="223964" y="321741"/>
                  </a:lnTo>
                  <a:lnTo>
                    <a:pt x="226999" y="311531"/>
                  </a:lnTo>
                  <a:lnTo>
                    <a:pt x="227076" y="311277"/>
                  </a:lnTo>
                  <a:lnTo>
                    <a:pt x="227711" y="308292"/>
                  </a:lnTo>
                  <a:lnTo>
                    <a:pt x="228358" y="305320"/>
                  </a:lnTo>
                  <a:lnTo>
                    <a:pt x="228473" y="304800"/>
                  </a:lnTo>
                  <a:lnTo>
                    <a:pt x="226377" y="302590"/>
                  </a:lnTo>
                  <a:lnTo>
                    <a:pt x="225120" y="302590"/>
                  </a:lnTo>
                  <a:lnTo>
                    <a:pt x="213233" y="303403"/>
                  </a:lnTo>
                  <a:lnTo>
                    <a:pt x="206502" y="304800"/>
                  </a:lnTo>
                  <a:lnTo>
                    <a:pt x="199517" y="305054"/>
                  </a:lnTo>
                  <a:lnTo>
                    <a:pt x="153543" y="304457"/>
                  </a:lnTo>
                  <a:lnTo>
                    <a:pt x="107950" y="299847"/>
                  </a:lnTo>
                  <a:lnTo>
                    <a:pt x="53149" y="286829"/>
                  </a:lnTo>
                  <a:lnTo>
                    <a:pt x="26162" y="267970"/>
                  </a:lnTo>
                  <a:lnTo>
                    <a:pt x="26289" y="259588"/>
                  </a:lnTo>
                  <a:lnTo>
                    <a:pt x="26568" y="249110"/>
                  </a:lnTo>
                  <a:lnTo>
                    <a:pt x="26454" y="223939"/>
                  </a:lnTo>
                  <a:lnTo>
                    <a:pt x="26327" y="219456"/>
                  </a:lnTo>
                  <a:lnTo>
                    <a:pt x="26212" y="215963"/>
                  </a:lnTo>
                  <a:lnTo>
                    <a:pt x="25984" y="210185"/>
                  </a:lnTo>
                  <a:lnTo>
                    <a:pt x="25908" y="208153"/>
                  </a:lnTo>
                  <a:lnTo>
                    <a:pt x="28956" y="206248"/>
                  </a:lnTo>
                  <a:lnTo>
                    <a:pt x="37719" y="210185"/>
                  </a:lnTo>
                  <a:lnTo>
                    <a:pt x="52324" y="215963"/>
                  </a:lnTo>
                  <a:lnTo>
                    <a:pt x="98171" y="226568"/>
                  </a:lnTo>
                  <a:lnTo>
                    <a:pt x="151130" y="231800"/>
                  </a:lnTo>
                  <a:lnTo>
                    <a:pt x="177749" y="232308"/>
                  </a:lnTo>
                  <a:lnTo>
                    <a:pt x="204470" y="231394"/>
                  </a:lnTo>
                  <a:lnTo>
                    <a:pt x="260858" y="225539"/>
                  </a:lnTo>
                  <a:lnTo>
                    <a:pt x="314972" y="210185"/>
                  </a:lnTo>
                  <a:lnTo>
                    <a:pt x="323329" y="206502"/>
                  </a:lnTo>
                  <a:lnTo>
                    <a:pt x="327025" y="207645"/>
                  </a:lnTo>
                  <a:lnTo>
                    <a:pt x="325056" y="228155"/>
                  </a:lnTo>
                  <a:lnTo>
                    <a:pt x="324993" y="228854"/>
                  </a:lnTo>
                  <a:lnTo>
                    <a:pt x="332359" y="228854"/>
                  </a:lnTo>
                  <a:lnTo>
                    <a:pt x="344462" y="229222"/>
                  </a:lnTo>
                  <a:lnTo>
                    <a:pt x="350139" y="229362"/>
                  </a:lnTo>
                  <a:lnTo>
                    <a:pt x="352933" y="225171"/>
                  </a:lnTo>
                  <a:lnTo>
                    <a:pt x="352894" y="223939"/>
                  </a:lnTo>
                  <a:lnTo>
                    <a:pt x="352793" y="220472"/>
                  </a:lnTo>
                  <a:lnTo>
                    <a:pt x="352666" y="206502"/>
                  </a:lnTo>
                  <a:lnTo>
                    <a:pt x="352666" y="206248"/>
                  </a:lnTo>
                  <a:lnTo>
                    <a:pt x="352666" y="204978"/>
                  </a:lnTo>
                  <a:lnTo>
                    <a:pt x="352552" y="131660"/>
                  </a:lnTo>
                  <a:lnTo>
                    <a:pt x="352425" y="120472"/>
                  </a:lnTo>
                  <a:lnTo>
                    <a:pt x="352399" y="107950"/>
                  </a:lnTo>
                  <a:lnTo>
                    <a:pt x="352399" y="107289"/>
                  </a:lnTo>
                  <a:lnTo>
                    <a:pt x="352513" y="97231"/>
                  </a:lnTo>
                  <a:lnTo>
                    <a:pt x="353428" y="81661"/>
                  </a:lnTo>
                  <a:close/>
                </a:path>
                <a:path w="9168765" h="481964">
                  <a:moveTo>
                    <a:pt x="8229981" y="69469"/>
                  </a:moveTo>
                  <a:lnTo>
                    <a:pt x="8209915" y="44196"/>
                  </a:lnTo>
                  <a:lnTo>
                    <a:pt x="8202384" y="45681"/>
                  </a:lnTo>
                  <a:lnTo>
                    <a:pt x="8196173" y="49771"/>
                  </a:lnTo>
                  <a:lnTo>
                    <a:pt x="8191855" y="55930"/>
                  </a:lnTo>
                  <a:lnTo>
                    <a:pt x="8189976" y="63627"/>
                  </a:lnTo>
                  <a:lnTo>
                    <a:pt x="8189976" y="68834"/>
                  </a:lnTo>
                  <a:lnTo>
                    <a:pt x="8190611" y="74676"/>
                  </a:lnTo>
                  <a:lnTo>
                    <a:pt x="8189976" y="80518"/>
                  </a:lnTo>
                  <a:lnTo>
                    <a:pt x="8189976" y="82550"/>
                  </a:lnTo>
                  <a:lnTo>
                    <a:pt x="8190611" y="83820"/>
                  </a:lnTo>
                  <a:lnTo>
                    <a:pt x="8193278" y="83820"/>
                  </a:lnTo>
                  <a:lnTo>
                    <a:pt x="8198612" y="83185"/>
                  </a:lnTo>
                  <a:lnTo>
                    <a:pt x="8204581" y="83820"/>
                  </a:lnTo>
                  <a:lnTo>
                    <a:pt x="8228584" y="83820"/>
                  </a:lnTo>
                  <a:lnTo>
                    <a:pt x="8229346" y="83185"/>
                  </a:lnTo>
                  <a:lnTo>
                    <a:pt x="8229346" y="75438"/>
                  </a:lnTo>
                  <a:lnTo>
                    <a:pt x="8229981" y="69469"/>
                  </a:lnTo>
                  <a:close/>
                </a:path>
                <a:path w="9168765" h="481964">
                  <a:moveTo>
                    <a:pt x="8547100" y="409956"/>
                  </a:moveTo>
                  <a:lnTo>
                    <a:pt x="8543036" y="409956"/>
                  </a:lnTo>
                  <a:lnTo>
                    <a:pt x="8351012" y="409956"/>
                  </a:lnTo>
                  <a:lnTo>
                    <a:pt x="8349615" y="410591"/>
                  </a:lnTo>
                  <a:lnTo>
                    <a:pt x="8349615" y="417576"/>
                  </a:lnTo>
                  <a:lnTo>
                    <a:pt x="8348218" y="421513"/>
                  </a:lnTo>
                  <a:lnTo>
                    <a:pt x="8347583" y="425323"/>
                  </a:lnTo>
                  <a:lnTo>
                    <a:pt x="8346313" y="429133"/>
                  </a:lnTo>
                  <a:lnTo>
                    <a:pt x="8346948" y="429768"/>
                  </a:lnTo>
                  <a:lnTo>
                    <a:pt x="8380514" y="429501"/>
                  </a:lnTo>
                  <a:lnTo>
                    <a:pt x="8526272" y="429768"/>
                  </a:lnTo>
                  <a:lnTo>
                    <a:pt x="8536305" y="429133"/>
                  </a:lnTo>
                  <a:lnTo>
                    <a:pt x="8544433" y="423418"/>
                  </a:lnTo>
                  <a:lnTo>
                    <a:pt x="8546465" y="414401"/>
                  </a:lnTo>
                  <a:lnTo>
                    <a:pt x="8547100" y="409956"/>
                  </a:lnTo>
                  <a:close/>
                </a:path>
                <a:path w="9168765" h="481964">
                  <a:moveTo>
                    <a:pt x="8576437" y="377024"/>
                  </a:moveTo>
                  <a:lnTo>
                    <a:pt x="8554212" y="377024"/>
                  </a:lnTo>
                  <a:lnTo>
                    <a:pt x="8554212" y="409956"/>
                  </a:lnTo>
                  <a:lnTo>
                    <a:pt x="8553577" y="414020"/>
                  </a:lnTo>
                  <a:lnTo>
                    <a:pt x="8525383" y="438277"/>
                  </a:lnTo>
                  <a:lnTo>
                    <a:pt x="8342122" y="438277"/>
                  </a:lnTo>
                  <a:lnTo>
                    <a:pt x="8338693" y="434340"/>
                  </a:lnTo>
                  <a:lnTo>
                    <a:pt x="8336026" y="430276"/>
                  </a:lnTo>
                  <a:lnTo>
                    <a:pt x="8337423" y="425577"/>
                  </a:lnTo>
                  <a:lnTo>
                    <a:pt x="8338058" y="423545"/>
                  </a:lnTo>
                  <a:lnTo>
                    <a:pt x="8338693" y="420751"/>
                  </a:lnTo>
                  <a:lnTo>
                    <a:pt x="8339455" y="416814"/>
                  </a:lnTo>
                  <a:lnTo>
                    <a:pt x="8340090" y="414020"/>
                  </a:lnTo>
                  <a:lnTo>
                    <a:pt x="8339455" y="409956"/>
                  </a:lnTo>
                  <a:lnTo>
                    <a:pt x="8340725" y="407289"/>
                  </a:lnTo>
                  <a:lnTo>
                    <a:pt x="8342122" y="405269"/>
                  </a:lnTo>
                  <a:lnTo>
                    <a:pt x="8345424" y="401205"/>
                  </a:lnTo>
                  <a:lnTo>
                    <a:pt x="8548878" y="401205"/>
                  </a:lnTo>
                  <a:lnTo>
                    <a:pt x="8551545" y="405269"/>
                  </a:lnTo>
                  <a:lnTo>
                    <a:pt x="8554212" y="409956"/>
                  </a:lnTo>
                  <a:lnTo>
                    <a:pt x="8554212" y="377024"/>
                  </a:lnTo>
                  <a:lnTo>
                    <a:pt x="8501329" y="377024"/>
                  </a:lnTo>
                  <a:lnTo>
                    <a:pt x="8497824" y="373634"/>
                  </a:lnTo>
                  <a:lnTo>
                    <a:pt x="8497824" y="227838"/>
                  </a:lnTo>
                  <a:lnTo>
                    <a:pt x="8490458" y="227203"/>
                  </a:lnTo>
                  <a:lnTo>
                    <a:pt x="8483092" y="228600"/>
                  </a:lnTo>
                  <a:lnTo>
                    <a:pt x="8474329" y="231902"/>
                  </a:lnTo>
                  <a:lnTo>
                    <a:pt x="8474329" y="366141"/>
                  </a:lnTo>
                  <a:lnTo>
                    <a:pt x="8474964" y="370205"/>
                  </a:lnTo>
                  <a:lnTo>
                    <a:pt x="8471662" y="373634"/>
                  </a:lnTo>
                  <a:lnTo>
                    <a:pt x="8468995" y="377571"/>
                  </a:lnTo>
                  <a:lnTo>
                    <a:pt x="8462264" y="377571"/>
                  </a:lnTo>
                  <a:lnTo>
                    <a:pt x="8389506" y="377024"/>
                  </a:lnTo>
                  <a:lnTo>
                    <a:pt x="8317230" y="377024"/>
                  </a:lnTo>
                  <a:lnTo>
                    <a:pt x="8317230" y="409956"/>
                  </a:lnTo>
                  <a:lnTo>
                    <a:pt x="8316569" y="416052"/>
                  </a:lnTo>
                  <a:lnTo>
                    <a:pt x="8287931" y="438251"/>
                  </a:lnTo>
                  <a:lnTo>
                    <a:pt x="8281670" y="437007"/>
                  </a:lnTo>
                  <a:lnTo>
                    <a:pt x="8273542" y="432752"/>
                  </a:lnTo>
                  <a:lnTo>
                    <a:pt x="8267420" y="426288"/>
                  </a:lnTo>
                  <a:lnTo>
                    <a:pt x="8263572" y="417906"/>
                  </a:lnTo>
                  <a:lnTo>
                    <a:pt x="8262239" y="407924"/>
                  </a:lnTo>
                  <a:lnTo>
                    <a:pt x="8262239" y="92329"/>
                  </a:lnTo>
                  <a:lnTo>
                    <a:pt x="8262239" y="59182"/>
                  </a:lnTo>
                  <a:lnTo>
                    <a:pt x="8261477" y="53848"/>
                  </a:lnTo>
                  <a:lnTo>
                    <a:pt x="8260207" y="49149"/>
                  </a:lnTo>
                  <a:lnTo>
                    <a:pt x="8259572" y="47117"/>
                  </a:lnTo>
                  <a:lnTo>
                    <a:pt x="8258251" y="43281"/>
                  </a:lnTo>
                  <a:lnTo>
                    <a:pt x="8258175" y="43053"/>
                  </a:lnTo>
                  <a:lnTo>
                    <a:pt x="8260842" y="39624"/>
                  </a:lnTo>
                  <a:lnTo>
                    <a:pt x="8263509" y="35687"/>
                  </a:lnTo>
                  <a:lnTo>
                    <a:pt x="8446135" y="35687"/>
                  </a:lnTo>
                  <a:lnTo>
                    <a:pt x="8457603" y="37846"/>
                  </a:lnTo>
                  <a:lnTo>
                    <a:pt x="8466518" y="43916"/>
                  </a:lnTo>
                  <a:lnTo>
                    <a:pt x="8472272" y="53263"/>
                  </a:lnTo>
                  <a:lnTo>
                    <a:pt x="8474329" y="65278"/>
                  </a:lnTo>
                  <a:lnTo>
                    <a:pt x="8474329" y="90932"/>
                  </a:lnTo>
                  <a:lnTo>
                    <a:pt x="8482457" y="89535"/>
                  </a:lnTo>
                  <a:lnTo>
                    <a:pt x="8497824" y="89535"/>
                  </a:lnTo>
                  <a:lnTo>
                    <a:pt x="8497824" y="61976"/>
                  </a:lnTo>
                  <a:lnTo>
                    <a:pt x="8493823" y="42291"/>
                  </a:lnTo>
                  <a:lnTo>
                    <a:pt x="8489480" y="35687"/>
                  </a:lnTo>
                  <a:lnTo>
                    <a:pt x="8488972" y="34925"/>
                  </a:lnTo>
                  <a:lnTo>
                    <a:pt x="8483041" y="25946"/>
                  </a:lnTo>
                  <a:lnTo>
                    <a:pt x="8467230" y="14795"/>
                  </a:lnTo>
                  <a:lnTo>
                    <a:pt x="8448167" y="10668"/>
                  </a:lnTo>
                  <a:lnTo>
                    <a:pt x="8237982" y="10668"/>
                  </a:lnTo>
                  <a:lnTo>
                    <a:pt x="8237982" y="63246"/>
                  </a:lnTo>
                  <a:lnTo>
                    <a:pt x="8237982" y="88265"/>
                  </a:lnTo>
                  <a:lnTo>
                    <a:pt x="8234045" y="92329"/>
                  </a:lnTo>
                  <a:lnTo>
                    <a:pt x="8187055" y="92329"/>
                  </a:lnTo>
                  <a:lnTo>
                    <a:pt x="8182356" y="87630"/>
                  </a:lnTo>
                  <a:lnTo>
                    <a:pt x="8182356" y="80772"/>
                  </a:lnTo>
                  <a:lnTo>
                    <a:pt x="8182991" y="76835"/>
                  </a:lnTo>
                  <a:lnTo>
                    <a:pt x="8182356" y="72771"/>
                  </a:lnTo>
                  <a:lnTo>
                    <a:pt x="8182356" y="63246"/>
                  </a:lnTo>
                  <a:lnTo>
                    <a:pt x="8184782" y="52285"/>
                  </a:lnTo>
                  <a:lnTo>
                    <a:pt x="8184845" y="52019"/>
                  </a:lnTo>
                  <a:lnTo>
                    <a:pt x="8190865" y="43053"/>
                  </a:lnTo>
                  <a:lnTo>
                    <a:pt x="8199564" y="37172"/>
                  </a:lnTo>
                  <a:lnTo>
                    <a:pt x="8199247" y="37172"/>
                  </a:lnTo>
                  <a:lnTo>
                    <a:pt x="8210550" y="34925"/>
                  </a:lnTo>
                  <a:lnTo>
                    <a:pt x="8221307" y="37172"/>
                  </a:lnTo>
                  <a:lnTo>
                    <a:pt x="8230019" y="43281"/>
                  </a:lnTo>
                  <a:lnTo>
                    <a:pt x="8235848" y="52285"/>
                  </a:lnTo>
                  <a:lnTo>
                    <a:pt x="8237982" y="63246"/>
                  </a:lnTo>
                  <a:lnTo>
                    <a:pt x="8237982" y="10668"/>
                  </a:lnTo>
                  <a:lnTo>
                    <a:pt x="8209153" y="10668"/>
                  </a:lnTo>
                  <a:lnTo>
                    <a:pt x="8190077" y="14795"/>
                  </a:lnTo>
                  <a:lnTo>
                    <a:pt x="8174266" y="25946"/>
                  </a:lnTo>
                  <a:lnTo>
                    <a:pt x="8163484" y="42291"/>
                  </a:lnTo>
                  <a:lnTo>
                    <a:pt x="8159496" y="61976"/>
                  </a:lnTo>
                  <a:lnTo>
                    <a:pt x="8159496" y="117221"/>
                  </a:lnTo>
                  <a:lnTo>
                    <a:pt x="8237982" y="117221"/>
                  </a:lnTo>
                  <a:lnTo>
                    <a:pt x="8237982" y="411353"/>
                  </a:lnTo>
                  <a:lnTo>
                    <a:pt x="8241970" y="431419"/>
                  </a:lnTo>
                  <a:lnTo>
                    <a:pt x="8252777" y="447954"/>
                  </a:lnTo>
                  <a:lnTo>
                    <a:pt x="8268627" y="459168"/>
                  </a:lnTo>
                  <a:lnTo>
                    <a:pt x="8287766" y="463296"/>
                  </a:lnTo>
                  <a:lnTo>
                    <a:pt x="8526780" y="463296"/>
                  </a:lnTo>
                  <a:lnTo>
                    <a:pt x="8567966" y="438277"/>
                  </a:lnTo>
                  <a:lnTo>
                    <a:pt x="8576437" y="411353"/>
                  </a:lnTo>
                  <a:lnTo>
                    <a:pt x="8576437" y="401205"/>
                  </a:lnTo>
                  <a:lnTo>
                    <a:pt x="8576437" y="377571"/>
                  </a:lnTo>
                  <a:lnTo>
                    <a:pt x="8576437" y="377024"/>
                  </a:lnTo>
                  <a:close/>
                </a:path>
                <a:path w="9168765" h="481964">
                  <a:moveTo>
                    <a:pt x="8862568" y="135255"/>
                  </a:moveTo>
                  <a:lnTo>
                    <a:pt x="8861171" y="135255"/>
                  </a:lnTo>
                  <a:lnTo>
                    <a:pt x="8859139" y="136017"/>
                  </a:lnTo>
                  <a:lnTo>
                    <a:pt x="8789162" y="146050"/>
                  </a:lnTo>
                  <a:lnTo>
                    <a:pt x="8781796" y="147320"/>
                  </a:lnTo>
                  <a:lnTo>
                    <a:pt x="8773795" y="147955"/>
                  </a:lnTo>
                  <a:lnTo>
                    <a:pt x="8765032" y="149987"/>
                  </a:lnTo>
                  <a:lnTo>
                    <a:pt x="8767064" y="152019"/>
                  </a:lnTo>
                  <a:lnTo>
                    <a:pt x="8767699" y="153289"/>
                  </a:lnTo>
                  <a:lnTo>
                    <a:pt x="8790559" y="176657"/>
                  </a:lnTo>
                  <a:lnTo>
                    <a:pt x="8754402" y="199428"/>
                  </a:lnTo>
                  <a:lnTo>
                    <a:pt x="8707349" y="213487"/>
                  </a:lnTo>
                  <a:lnTo>
                    <a:pt x="8689492" y="214414"/>
                  </a:lnTo>
                  <a:lnTo>
                    <a:pt x="8671433" y="212725"/>
                  </a:lnTo>
                  <a:lnTo>
                    <a:pt x="8652396" y="208508"/>
                  </a:lnTo>
                  <a:lnTo>
                    <a:pt x="8634527" y="201815"/>
                  </a:lnTo>
                  <a:lnTo>
                    <a:pt x="8617814" y="192735"/>
                  </a:lnTo>
                  <a:lnTo>
                    <a:pt x="8588985" y="171551"/>
                  </a:lnTo>
                  <a:lnTo>
                    <a:pt x="8582228" y="166928"/>
                  </a:lnTo>
                  <a:lnTo>
                    <a:pt x="8575294" y="162687"/>
                  </a:lnTo>
                  <a:lnTo>
                    <a:pt x="8542287" y="147116"/>
                  </a:lnTo>
                  <a:lnTo>
                    <a:pt x="8508797" y="139750"/>
                  </a:lnTo>
                  <a:lnTo>
                    <a:pt x="8474558" y="141033"/>
                  </a:lnTo>
                  <a:lnTo>
                    <a:pt x="8427974" y="156743"/>
                  </a:lnTo>
                  <a:lnTo>
                    <a:pt x="8397621" y="178689"/>
                  </a:lnTo>
                  <a:lnTo>
                    <a:pt x="8395589" y="180086"/>
                  </a:lnTo>
                  <a:lnTo>
                    <a:pt x="8394954" y="181356"/>
                  </a:lnTo>
                  <a:lnTo>
                    <a:pt x="8422513" y="209423"/>
                  </a:lnTo>
                  <a:lnTo>
                    <a:pt x="8424545" y="208026"/>
                  </a:lnTo>
                  <a:lnTo>
                    <a:pt x="8427212" y="205359"/>
                  </a:lnTo>
                  <a:lnTo>
                    <a:pt x="8431276" y="202692"/>
                  </a:lnTo>
                  <a:lnTo>
                    <a:pt x="8434578" y="200025"/>
                  </a:lnTo>
                  <a:lnTo>
                    <a:pt x="8452650" y="189814"/>
                  </a:lnTo>
                  <a:lnTo>
                    <a:pt x="8471446" y="183222"/>
                  </a:lnTo>
                  <a:lnTo>
                    <a:pt x="8490991" y="180365"/>
                  </a:lnTo>
                  <a:lnTo>
                    <a:pt x="8511286" y="181356"/>
                  </a:lnTo>
                  <a:lnTo>
                    <a:pt x="8549030" y="194970"/>
                  </a:lnTo>
                  <a:lnTo>
                    <a:pt x="8584070" y="219710"/>
                  </a:lnTo>
                  <a:lnTo>
                    <a:pt x="8592058" y="225425"/>
                  </a:lnTo>
                  <a:lnTo>
                    <a:pt x="8622690" y="241109"/>
                  </a:lnTo>
                  <a:lnTo>
                    <a:pt x="8654885" y="250926"/>
                  </a:lnTo>
                  <a:lnTo>
                    <a:pt x="8688451" y="254508"/>
                  </a:lnTo>
                  <a:lnTo>
                    <a:pt x="8723249" y="251460"/>
                  </a:lnTo>
                  <a:lnTo>
                    <a:pt x="8748243" y="244843"/>
                  </a:lnTo>
                  <a:lnTo>
                    <a:pt x="8771865" y="235229"/>
                  </a:lnTo>
                  <a:lnTo>
                    <a:pt x="8794229" y="222872"/>
                  </a:lnTo>
                  <a:lnTo>
                    <a:pt x="8818118" y="205994"/>
                  </a:lnTo>
                  <a:lnTo>
                    <a:pt x="8819515" y="205994"/>
                  </a:lnTo>
                  <a:lnTo>
                    <a:pt x="8822182" y="208026"/>
                  </a:lnTo>
                  <a:lnTo>
                    <a:pt x="8834793" y="221411"/>
                  </a:lnTo>
                  <a:lnTo>
                    <a:pt x="8841486" y="228130"/>
                  </a:lnTo>
                  <a:lnTo>
                    <a:pt x="8848471" y="234696"/>
                  </a:lnTo>
                  <a:lnTo>
                    <a:pt x="8848471" y="233426"/>
                  </a:lnTo>
                  <a:lnTo>
                    <a:pt x="8849106" y="233426"/>
                  </a:lnTo>
                  <a:lnTo>
                    <a:pt x="8861933" y="138684"/>
                  </a:lnTo>
                  <a:lnTo>
                    <a:pt x="8862568" y="135255"/>
                  </a:lnTo>
                  <a:close/>
                </a:path>
                <a:path w="9168765" h="481964">
                  <a:moveTo>
                    <a:pt x="9168384" y="20193"/>
                  </a:moveTo>
                  <a:lnTo>
                    <a:pt x="9167406" y="11633"/>
                  </a:lnTo>
                  <a:lnTo>
                    <a:pt x="9167317" y="10769"/>
                  </a:lnTo>
                  <a:lnTo>
                    <a:pt x="9163850" y="4533"/>
                  </a:lnTo>
                  <a:lnTo>
                    <a:pt x="9157614" y="1066"/>
                  </a:lnTo>
                  <a:lnTo>
                    <a:pt x="9148191" y="0"/>
                  </a:lnTo>
                  <a:lnTo>
                    <a:pt x="8666734" y="0"/>
                  </a:lnTo>
                  <a:lnTo>
                    <a:pt x="8659216" y="1536"/>
                  </a:lnTo>
                  <a:lnTo>
                    <a:pt x="8653221" y="5638"/>
                  </a:lnTo>
                  <a:lnTo>
                    <a:pt x="8649246" y="11633"/>
                  </a:lnTo>
                  <a:lnTo>
                    <a:pt x="8647811" y="18796"/>
                  </a:lnTo>
                  <a:lnTo>
                    <a:pt x="8647811" y="178435"/>
                  </a:lnTo>
                  <a:lnTo>
                    <a:pt x="8652510" y="183261"/>
                  </a:lnTo>
                  <a:lnTo>
                    <a:pt x="8673465" y="183261"/>
                  </a:lnTo>
                  <a:lnTo>
                    <a:pt x="8678164" y="178435"/>
                  </a:lnTo>
                  <a:lnTo>
                    <a:pt x="8678164" y="32385"/>
                  </a:lnTo>
                  <a:lnTo>
                    <a:pt x="8677402" y="30988"/>
                  </a:lnTo>
                  <a:lnTo>
                    <a:pt x="8677402" y="30353"/>
                  </a:lnTo>
                  <a:lnTo>
                    <a:pt x="8678164" y="29591"/>
                  </a:lnTo>
                  <a:lnTo>
                    <a:pt x="9138793" y="29591"/>
                  </a:lnTo>
                  <a:lnTo>
                    <a:pt x="9138793" y="289560"/>
                  </a:lnTo>
                  <a:lnTo>
                    <a:pt x="9138793" y="319913"/>
                  </a:lnTo>
                  <a:lnTo>
                    <a:pt x="9138793" y="354965"/>
                  </a:lnTo>
                  <a:lnTo>
                    <a:pt x="8986774" y="354965"/>
                  </a:lnTo>
                  <a:lnTo>
                    <a:pt x="8986774" y="408178"/>
                  </a:lnTo>
                  <a:lnTo>
                    <a:pt x="8887206" y="408178"/>
                  </a:lnTo>
                  <a:lnTo>
                    <a:pt x="8873312" y="407822"/>
                  </a:lnTo>
                  <a:lnTo>
                    <a:pt x="8858885" y="407631"/>
                  </a:lnTo>
                  <a:lnTo>
                    <a:pt x="8829370" y="407631"/>
                  </a:lnTo>
                  <a:lnTo>
                    <a:pt x="8832850" y="400812"/>
                  </a:lnTo>
                  <a:lnTo>
                    <a:pt x="8835517" y="394093"/>
                  </a:lnTo>
                  <a:lnTo>
                    <a:pt x="8838819" y="387350"/>
                  </a:lnTo>
                  <a:lnTo>
                    <a:pt x="8839581" y="385953"/>
                  </a:lnTo>
                  <a:lnTo>
                    <a:pt x="8840216" y="385330"/>
                  </a:lnTo>
                  <a:lnTo>
                    <a:pt x="8976741" y="385330"/>
                  </a:lnTo>
                  <a:lnTo>
                    <a:pt x="8977376" y="385953"/>
                  </a:lnTo>
                  <a:lnTo>
                    <a:pt x="8978011" y="387985"/>
                  </a:lnTo>
                  <a:lnTo>
                    <a:pt x="8980805" y="394093"/>
                  </a:lnTo>
                  <a:lnTo>
                    <a:pt x="8983472" y="401447"/>
                  </a:lnTo>
                  <a:lnTo>
                    <a:pt x="8986774" y="408178"/>
                  </a:lnTo>
                  <a:lnTo>
                    <a:pt x="8986774" y="354965"/>
                  </a:lnTo>
                  <a:lnTo>
                    <a:pt x="8677402" y="354965"/>
                  </a:lnTo>
                  <a:lnTo>
                    <a:pt x="8677402" y="319913"/>
                  </a:lnTo>
                  <a:lnTo>
                    <a:pt x="9138793" y="319913"/>
                  </a:lnTo>
                  <a:lnTo>
                    <a:pt x="9138793" y="289560"/>
                  </a:lnTo>
                  <a:lnTo>
                    <a:pt x="8678164" y="289560"/>
                  </a:lnTo>
                  <a:lnTo>
                    <a:pt x="8677402" y="288925"/>
                  </a:lnTo>
                  <a:lnTo>
                    <a:pt x="8677402" y="279527"/>
                  </a:lnTo>
                  <a:lnTo>
                    <a:pt x="8672703" y="274828"/>
                  </a:lnTo>
                  <a:lnTo>
                    <a:pt x="8667369" y="274828"/>
                  </a:lnTo>
                  <a:lnTo>
                    <a:pt x="8657209" y="276098"/>
                  </a:lnTo>
                  <a:lnTo>
                    <a:pt x="8651875" y="276098"/>
                  </a:lnTo>
                  <a:lnTo>
                    <a:pt x="8647176" y="280924"/>
                  </a:lnTo>
                  <a:lnTo>
                    <a:pt x="8647176" y="366407"/>
                  </a:lnTo>
                  <a:lnTo>
                    <a:pt x="8666734" y="385330"/>
                  </a:lnTo>
                  <a:lnTo>
                    <a:pt x="8805926" y="385330"/>
                  </a:lnTo>
                  <a:lnTo>
                    <a:pt x="8803259" y="391287"/>
                  </a:lnTo>
                  <a:lnTo>
                    <a:pt x="8799830" y="397395"/>
                  </a:lnTo>
                  <a:lnTo>
                    <a:pt x="8796528" y="406146"/>
                  </a:lnTo>
                  <a:lnTo>
                    <a:pt x="8796172" y="406793"/>
                  </a:lnTo>
                  <a:lnTo>
                    <a:pt x="8795766" y="407631"/>
                  </a:lnTo>
                  <a:lnTo>
                    <a:pt x="8795766" y="408178"/>
                  </a:lnTo>
                  <a:lnTo>
                    <a:pt x="8757412" y="408178"/>
                  </a:lnTo>
                  <a:lnTo>
                    <a:pt x="8750808" y="415544"/>
                  </a:lnTo>
                  <a:lnTo>
                    <a:pt x="8750808" y="454025"/>
                  </a:lnTo>
                  <a:lnTo>
                    <a:pt x="8752319" y="462838"/>
                  </a:lnTo>
                  <a:lnTo>
                    <a:pt x="8756472" y="471817"/>
                  </a:lnTo>
                  <a:lnTo>
                    <a:pt x="8762746" y="478904"/>
                  </a:lnTo>
                  <a:lnTo>
                    <a:pt x="8762975" y="478904"/>
                  </a:lnTo>
                  <a:lnTo>
                    <a:pt x="8770239" y="481584"/>
                  </a:lnTo>
                  <a:lnTo>
                    <a:pt x="9047353" y="481584"/>
                  </a:lnTo>
                  <a:lnTo>
                    <a:pt x="9056014" y="478904"/>
                  </a:lnTo>
                  <a:lnTo>
                    <a:pt x="9061272" y="471817"/>
                  </a:lnTo>
                  <a:lnTo>
                    <a:pt x="9064015" y="461391"/>
                  </a:lnTo>
                  <a:lnTo>
                    <a:pt x="9064219" y="457962"/>
                  </a:lnTo>
                  <a:lnTo>
                    <a:pt x="9064752" y="449199"/>
                  </a:lnTo>
                  <a:lnTo>
                    <a:pt x="9065349" y="437883"/>
                  </a:lnTo>
                  <a:lnTo>
                    <a:pt x="9065069" y="429082"/>
                  </a:lnTo>
                  <a:lnTo>
                    <a:pt x="9064892" y="427736"/>
                  </a:lnTo>
                  <a:lnTo>
                    <a:pt x="9064790" y="426974"/>
                  </a:lnTo>
                  <a:lnTo>
                    <a:pt x="9064714" y="426339"/>
                  </a:lnTo>
                  <a:lnTo>
                    <a:pt x="9063482" y="416941"/>
                  </a:lnTo>
                  <a:lnTo>
                    <a:pt x="9061856" y="408813"/>
                  </a:lnTo>
                  <a:lnTo>
                    <a:pt x="9061450" y="406793"/>
                  </a:lnTo>
                  <a:lnTo>
                    <a:pt x="9045321" y="408813"/>
                  </a:lnTo>
                  <a:lnTo>
                    <a:pt x="9035161" y="408813"/>
                  </a:lnTo>
                  <a:lnTo>
                    <a:pt x="9035161" y="426466"/>
                  </a:lnTo>
                  <a:lnTo>
                    <a:pt x="9035161" y="453263"/>
                  </a:lnTo>
                  <a:lnTo>
                    <a:pt x="9034526" y="455930"/>
                  </a:lnTo>
                  <a:lnTo>
                    <a:pt x="9034056" y="457415"/>
                  </a:lnTo>
                  <a:lnTo>
                    <a:pt x="9034005" y="457606"/>
                  </a:lnTo>
                  <a:lnTo>
                    <a:pt x="9033891" y="457962"/>
                  </a:lnTo>
                  <a:lnTo>
                    <a:pt x="9031859" y="457962"/>
                  </a:lnTo>
                  <a:lnTo>
                    <a:pt x="9015082" y="457606"/>
                  </a:lnTo>
                  <a:lnTo>
                    <a:pt x="8998204" y="457415"/>
                  </a:lnTo>
                  <a:lnTo>
                    <a:pt x="8781694" y="457415"/>
                  </a:lnTo>
                  <a:lnTo>
                    <a:pt x="8780399" y="454025"/>
                  </a:lnTo>
                  <a:lnTo>
                    <a:pt x="8779713" y="449199"/>
                  </a:lnTo>
                  <a:lnTo>
                    <a:pt x="8779002" y="443230"/>
                  </a:lnTo>
                  <a:lnTo>
                    <a:pt x="8779002" y="435737"/>
                  </a:lnTo>
                  <a:lnTo>
                    <a:pt x="8779523" y="429082"/>
                  </a:lnTo>
                  <a:lnTo>
                    <a:pt x="8779637" y="427736"/>
                  </a:lnTo>
                  <a:lnTo>
                    <a:pt x="8781034" y="426974"/>
                  </a:lnTo>
                  <a:lnTo>
                    <a:pt x="8915756" y="426974"/>
                  </a:lnTo>
                  <a:lnTo>
                    <a:pt x="9035161" y="426466"/>
                  </a:lnTo>
                  <a:lnTo>
                    <a:pt x="9035161" y="408813"/>
                  </a:lnTo>
                  <a:lnTo>
                    <a:pt x="9020429" y="408813"/>
                  </a:lnTo>
                  <a:lnTo>
                    <a:pt x="9019032" y="408178"/>
                  </a:lnTo>
                  <a:lnTo>
                    <a:pt x="9018397" y="406793"/>
                  </a:lnTo>
                  <a:lnTo>
                    <a:pt x="9016365" y="402717"/>
                  </a:lnTo>
                  <a:lnTo>
                    <a:pt x="9015095" y="398780"/>
                  </a:lnTo>
                  <a:lnTo>
                    <a:pt x="9013063" y="394716"/>
                  </a:lnTo>
                  <a:lnTo>
                    <a:pt x="9011666" y="392684"/>
                  </a:lnTo>
                  <a:lnTo>
                    <a:pt x="9011031" y="390017"/>
                  </a:lnTo>
                  <a:lnTo>
                    <a:pt x="9009634" y="387985"/>
                  </a:lnTo>
                  <a:lnTo>
                    <a:pt x="9009634" y="387350"/>
                  </a:lnTo>
                  <a:lnTo>
                    <a:pt x="9008999" y="386588"/>
                  </a:lnTo>
                  <a:lnTo>
                    <a:pt x="9147556" y="386588"/>
                  </a:lnTo>
                  <a:lnTo>
                    <a:pt x="9155532" y="384962"/>
                  </a:lnTo>
                  <a:lnTo>
                    <a:pt x="9161932" y="380542"/>
                  </a:lnTo>
                  <a:lnTo>
                    <a:pt x="9166200" y="374116"/>
                  </a:lnTo>
                  <a:lnTo>
                    <a:pt x="9167749" y="366407"/>
                  </a:lnTo>
                  <a:lnTo>
                    <a:pt x="9167749" y="354965"/>
                  </a:lnTo>
                  <a:lnTo>
                    <a:pt x="9167749" y="319913"/>
                  </a:lnTo>
                  <a:lnTo>
                    <a:pt x="9167749" y="289560"/>
                  </a:lnTo>
                  <a:lnTo>
                    <a:pt x="9167749" y="29591"/>
                  </a:lnTo>
                  <a:lnTo>
                    <a:pt x="9167749" y="20193"/>
                  </a:lnTo>
                  <a:lnTo>
                    <a:pt x="9168384" y="20193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7969" y="4809743"/>
              <a:ext cx="220725" cy="222503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3051" y="3315665"/>
            <a:ext cx="4935220" cy="1137285"/>
          </a:xfrm>
          <a:prstGeom prst="rect"/>
        </p:spPr>
        <p:txBody>
          <a:bodyPr wrap="square" lIns="0" tIns="80010" rIns="0" bIns="0" rtlCol="0" vert="horz">
            <a:spAutoFit/>
          </a:bodyPr>
          <a:lstStyle/>
          <a:p>
            <a:pPr marL="12700" marR="5080" indent="374650">
              <a:lnSpc>
                <a:spcPts val="4140"/>
              </a:lnSpc>
              <a:spcBef>
                <a:spcPts val="630"/>
              </a:spcBef>
            </a:pPr>
            <a:r>
              <a:rPr dirty="0" sz="3850" spc="-25">
                <a:solidFill>
                  <a:srgbClr val="001F5F"/>
                </a:solidFill>
              </a:rPr>
              <a:t>ПРИ</a:t>
            </a:r>
            <a:r>
              <a:rPr dirty="0" sz="3850" spc="-610">
                <a:solidFill>
                  <a:srgbClr val="001F5F"/>
                </a:solidFill>
              </a:rPr>
              <a:t>Г</a:t>
            </a:r>
            <a:r>
              <a:rPr dirty="0" sz="3850" spc="-20">
                <a:solidFill>
                  <a:srgbClr val="001F5F"/>
                </a:solidFill>
              </a:rPr>
              <a:t>Л</a:t>
            </a:r>
            <a:r>
              <a:rPr dirty="0" sz="3850" spc="-25">
                <a:solidFill>
                  <a:srgbClr val="001F5F"/>
                </a:solidFill>
              </a:rPr>
              <a:t>А</a:t>
            </a:r>
            <a:r>
              <a:rPr dirty="0" sz="3850" spc="-40">
                <a:solidFill>
                  <a:srgbClr val="001F5F"/>
                </a:solidFill>
              </a:rPr>
              <a:t>Ш</a:t>
            </a:r>
            <a:r>
              <a:rPr dirty="0" sz="3850" spc="-15">
                <a:solidFill>
                  <a:srgbClr val="001F5F"/>
                </a:solidFill>
              </a:rPr>
              <a:t>АЕМ</a:t>
            </a:r>
            <a:r>
              <a:rPr dirty="0" sz="3850" spc="-80">
                <a:solidFill>
                  <a:srgbClr val="001F5F"/>
                </a:solidFill>
              </a:rPr>
              <a:t> </a:t>
            </a:r>
            <a:r>
              <a:rPr dirty="0" sz="3850" spc="-50">
                <a:solidFill>
                  <a:srgbClr val="001F5F"/>
                </a:solidFill>
              </a:rPr>
              <a:t>К </a:t>
            </a:r>
            <a:r>
              <a:rPr dirty="0" sz="3850" spc="-70">
                <a:solidFill>
                  <a:srgbClr val="001F5F"/>
                </a:solidFill>
              </a:rPr>
              <a:t>СОТРУДНИЧЕСТВУ!</a:t>
            </a:r>
            <a:endParaRPr sz="38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483108"/>
            <a:ext cx="4732020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1492" y="385572"/>
              <a:ext cx="4978908" cy="74676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50"/>
              <a:t>Актуальность:</a:t>
            </a:r>
            <a:r>
              <a:rPr dirty="0" sz="3350" spc="-90"/>
              <a:t> </a:t>
            </a:r>
            <a:r>
              <a:rPr dirty="0" sz="3350"/>
              <a:t>Почему</a:t>
            </a:r>
            <a:r>
              <a:rPr dirty="0" sz="3350" spc="-90"/>
              <a:t> </a:t>
            </a:r>
            <a:r>
              <a:rPr dirty="0" sz="3350"/>
              <a:t>меняются</a:t>
            </a:r>
            <a:r>
              <a:rPr dirty="0" sz="3350" spc="-95"/>
              <a:t> </a:t>
            </a:r>
            <a:r>
              <a:rPr dirty="0" sz="3350" spc="-10"/>
              <a:t>требования?</a:t>
            </a:r>
            <a:endParaRPr sz="335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2525267"/>
            <a:ext cx="801624" cy="384047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15162" y="1447291"/>
            <a:ext cx="6755130" cy="4684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В</a:t>
            </a:r>
            <a:r>
              <a:rPr dirty="0" sz="16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современной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цифровой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экономике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 происходит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фундаментальный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сдвиг</a:t>
            </a:r>
            <a:r>
              <a:rPr dirty="0" sz="16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50" i="1">
                <a:solidFill>
                  <a:srgbClr val="3C3838"/>
                </a:solidFill>
                <a:latin typeface="Trebuchet MS"/>
                <a:cs typeface="Trebuchet MS"/>
              </a:rPr>
              <a:t>в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понимании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ценности</a:t>
            </a:r>
            <a:r>
              <a:rPr dirty="0" sz="1600" spc="-6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пространственных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данных.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Данные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становятся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600" spc="-125" i="1">
                <a:solidFill>
                  <a:srgbClr val="3C3838"/>
                </a:solidFill>
                <a:latin typeface="Trebuchet MS"/>
                <a:cs typeface="Trebuchet MS"/>
              </a:rPr>
              <a:t>«сырьем»</a:t>
            </a:r>
            <a:r>
              <a:rPr dirty="0" sz="16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6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цифровой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экономики,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а</a:t>
            </a:r>
            <a:r>
              <a:rPr dirty="0" sz="16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сервисы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i="1">
                <a:solidFill>
                  <a:srgbClr val="3C3838"/>
                </a:solidFill>
                <a:latin typeface="Trebuchet MS"/>
                <a:cs typeface="Trebuchet MS"/>
              </a:rPr>
              <a:t>—</a:t>
            </a:r>
            <a:r>
              <a:rPr dirty="0" sz="16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её</a:t>
            </a:r>
            <a:r>
              <a:rPr dirty="0" sz="16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25" i="1">
                <a:solidFill>
                  <a:srgbClr val="3C3838"/>
                </a:solidFill>
                <a:latin typeface="Trebuchet MS"/>
                <a:cs typeface="Trebuchet MS"/>
              </a:rPr>
              <a:t>«продуктами».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1600">
              <a:latin typeface="Trebuchet MS"/>
              <a:cs typeface="Trebuchet MS"/>
            </a:endParaRPr>
          </a:p>
          <a:p>
            <a:pPr marL="1019175">
              <a:lnSpc>
                <a:spcPct val="100000"/>
              </a:lnSpc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Потребитель</a:t>
            </a:r>
            <a:endParaRPr sz="2000">
              <a:latin typeface="Times New Roman"/>
              <a:cs typeface="Times New Roman"/>
            </a:endParaRPr>
          </a:p>
          <a:p>
            <a:pPr marL="1019175">
              <a:lnSpc>
                <a:spcPct val="100000"/>
              </a:lnSpc>
              <a:spcBef>
                <a:spcPts val="610"/>
              </a:spcBef>
            </a:pP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Формулирует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50" i="1">
                <a:solidFill>
                  <a:srgbClr val="3C3838"/>
                </a:solidFill>
                <a:latin typeface="Trebuchet MS"/>
                <a:cs typeface="Trebuchet MS"/>
              </a:rPr>
              <a:t>запрос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45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решение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конкретной</a:t>
            </a:r>
            <a:r>
              <a:rPr dirty="0" sz="1600" spc="-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задачи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600">
              <a:latin typeface="Trebuchet MS"/>
              <a:cs typeface="Trebuchet MS"/>
            </a:endParaRPr>
          </a:p>
          <a:p>
            <a:pPr marL="1019175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Сервис</a:t>
            </a:r>
            <a:endParaRPr sz="2000">
              <a:latin typeface="Times New Roman"/>
              <a:cs typeface="Times New Roman"/>
            </a:endParaRPr>
          </a:p>
          <a:p>
            <a:pPr marL="1019175">
              <a:lnSpc>
                <a:spcPct val="100000"/>
              </a:lnSpc>
              <a:spcBef>
                <a:spcPts val="610"/>
              </a:spcBef>
            </a:pP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Предоставляет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готовое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решение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45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основе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данных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600">
              <a:latin typeface="Trebuchet MS"/>
              <a:cs typeface="Trebuchet MS"/>
            </a:endParaRPr>
          </a:p>
          <a:p>
            <a:pPr marL="1019175">
              <a:lnSpc>
                <a:spcPct val="100000"/>
              </a:lnSpc>
            </a:pPr>
            <a:r>
              <a:rPr dirty="0" sz="2000" b="1">
                <a:solidFill>
                  <a:srgbClr val="3C3838"/>
                </a:solidFill>
                <a:latin typeface="Times New Roman"/>
                <a:cs typeface="Times New Roman"/>
              </a:rPr>
              <a:t>Информационная</a:t>
            </a:r>
            <a:r>
              <a:rPr dirty="0" sz="2000" spc="-10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модель</a:t>
            </a:r>
            <a:endParaRPr sz="2000">
              <a:latin typeface="Times New Roman"/>
              <a:cs typeface="Times New Roman"/>
            </a:endParaRPr>
          </a:p>
          <a:p>
            <a:pPr marL="1019175">
              <a:lnSpc>
                <a:spcPct val="100000"/>
              </a:lnSpc>
              <a:spcBef>
                <a:spcPts val="610"/>
              </a:spcBef>
            </a:pP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Структурированные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семантически</a:t>
            </a:r>
            <a:r>
              <a:rPr dirty="0" sz="1600" spc="-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насыщенные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данные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600">
              <a:latin typeface="Trebuchet MS"/>
              <a:cs typeface="Trebuchet MS"/>
            </a:endParaRPr>
          </a:p>
          <a:p>
            <a:pPr marL="101917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3C3838"/>
                </a:solidFill>
                <a:latin typeface="Times New Roman"/>
                <a:cs typeface="Times New Roman"/>
              </a:rPr>
              <a:t>Пространственные</a:t>
            </a:r>
            <a:r>
              <a:rPr dirty="0" sz="2000" spc="-1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данные</a:t>
            </a:r>
            <a:endParaRPr sz="2000">
              <a:latin typeface="Times New Roman"/>
              <a:cs typeface="Times New Roman"/>
            </a:endParaRPr>
          </a:p>
          <a:p>
            <a:pPr marL="1019175">
              <a:lnSpc>
                <a:spcPct val="100000"/>
              </a:lnSpc>
              <a:spcBef>
                <a:spcPts val="610"/>
              </a:spcBef>
            </a:pP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Базовый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источник</a:t>
            </a:r>
            <a:r>
              <a:rPr dirty="0" sz="1600" spc="-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геопространственной</a:t>
            </a:r>
            <a:r>
              <a:rPr dirty="0" sz="1600" spc="-1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информации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9663" y="6728205"/>
            <a:ext cx="717042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Примеры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трансформации:</a:t>
            </a:r>
            <a:r>
              <a:rPr dirty="0" sz="1600" spc="-4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вместо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простой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3C3838"/>
                </a:solidFill>
                <a:latin typeface="Trebuchet MS"/>
                <a:cs typeface="Trebuchet MS"/>
              </a:rPr>
              <a:t>«карты»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создается</a:t>
            </a:r>
            <a:r>
              <a:rPr dirty="0" sz="1600" spc="-5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сервис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25" i="1">
                <a:solidFill>
                  <a:srgbClr val="3C3838"/>
                </a:solidFill>
                <a:latin typeface="Trebuchet MS"/>
                <a:cs typeface="Trebuchet MS"/>
              </a:rPr>
              <a:t>подбора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участка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аквакультуры,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вместо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статичного</a:t>
            </a:r>
            <a:r>
              <a:rPr dirty="0" sz="1600" spc="-4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«плана»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разрабатывается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«цифровой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двойник»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для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управления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городом.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984" y="222504"/>
            <a:ext cx="3654552" cy="772668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11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Цель</a:t>
            </a:r>
            <a:r>
              <a:rPr dirty="0" spc="-100"/>
              <a:t> </a:t>
            </a:r>
            <a:r>
              <a:rPr dirty="0" spc="-10"/>
              <a:t>доклада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1219200"/>
            <a:ext cx="14630400" cy="3543300"/>
            <a:chOff x="0" y="1219200"/>
            <a:chExt cx="14630400" cy="35433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9200"/>
              <a:ext cx="14630400" cy="215950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52984" y="3808476"/>
              <a:ext cx="14103350" cy="954405"/>
            </a:xfrm>
            <a:custGeom>
              <a:avLst/>
              <a:gdLst/>
              <a:ahLst/>
              <a:cxnLst/>
              <a:rect l="l" t="t" r="r" b="b"/>
              <a:pathLst>
                <a:path w="14103350" h="954404">
                  <a:moveTo>
                    <a:pt x="14077187" y="0"/>
                  </a:moveTo>
                  <a:lnTo>
                    <a:pt x="25920" y="0"/>
                  </a:lnTo>
                  <a:lnTo>
                    <a:pt x="15832" y="2030"/>
                  </a:lnTo>
                  <a:lnTo>
                    <a:pt x="7593" y="7572"/>
                  </a:lnTo>
                  <a:lnTo>
                    <a:pt x="2037" y="15805"/>
                  </a:lnTo>
                  <a:lnTo>
                    <a:pt x="0" y="25908"/>
                  </a:lnTo>
                  <a:lnTo>
                    <a:pt x="0" y="928115"/>
                  </a:lnTo>
                  <a:lnTo>
                    <a:pt x="2037" y="938218"/>
                  </a:lnTo>
                  <a:lnTo>
                    <a:pt x="7593" y="946451"/>
                  </a:lnTo>
                  <a:lnTo>
                    <a:pt x="15832" y="951993"/>
                  </a:lnTo>
                  <a:lnTo>
                    <a:pt x="25920" y="954024"/>
                  </a:lnTo>
                  <a:lnTo>
                    <a:pt x="14077187" y="954024"/>
                  </a:lnTo>
                  <a:lnTo>
                    <a:pt x="14087290" y="951993"/>
                  </a:lnTo>
                  <a:lnTo>
                    <a:pt x="14095523" y="946451"/>
                  </a:lnTo>
                  <a:lnTo>
                    <a:pt x="14101065" y="938218"/>
                  </a:lnTo>
                  <a:lnTo>
                    <a:pt x="14103096" y="928115"/>
                  </a:lnTo>
                  <a:lnTo>
                    <a:pt x="14103096" y="25908"/>
                  </a:lnTo>
                  <a:lnTo>
                    <a:pt x="14101065" y="15805"/>
                  </a:lnTo>
                  <a:lnTo>
                    <a:pt x="14095523" y="7572"/>
                  </a:lnTo>
                  <a:lnTo>
                    <a:pt x="14087290" y="2030"/>
                  </a:lnTo>
                  <a:lnTo>
                    <a:pt x="14077187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58520" y="3807383"/>
            <a:ext cx="13698855" cy="774065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Основная</a:t>
            </a:r>
            <a:r>
              <a:rPr dirty="0" sz="1800" spc="-6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3C3838"/>
                </a:solidFill>
                <a:latin typeface="Times New Roman"/>
                <a:cs typeface="Times New Roman"/>
              </a:rPr>
              <a:t>цель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500" spc="-75" i="1">
                <a:solidFill>
                  <a:srgbClr val="3C3838"/>
                </a:solidFill>
                <a:latin typeface="Trebuchet MS"/>
                <a:cs typeface="Trebuchet MS"/>
              </a:rPr>
              <a:t>Проследить</a:t>
            </a:r>
            <a:r>
              <a:rPr dirty="0" sz="15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75" i="1">
                <a:solidFill>
                  <a:srgbClr val="3C3838"/>
                </a:solidFill>
                <a:latin typeface="Trebuchet MS"/>
                <a:cs typeface="Trebuchet MS"/>
              </a:rPr>
              <a:t>эволюцию</a:t>
            </a:r>
            <a:r>
              <a:rPr dirty="0" sz="15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70" i="1">
                <a:solidFill>
                  <a:srgbClr val="3C3838"/>
                </a:solidFill>
                <a:latin typeface="Trebuchet MS"/>
                <a:cs typeface="Trebuchet MS"/>
              </a:rPr>
              <a:t>требований</a:t>
            </a:r>
            <a:r>
              <a:rPr dirty="0" sz="15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70" i="1">
                <a:solidFill>
                  <a:srgbClr val="3C3838"/>
                </a:solidFill>
                <a:latin typeface="Trebuchet MS"/>
                <a:cs typeface="Trebuchet MS"/>
              </a:rPr>
              <a:t>от</a:t>
            </a:r>
            <a:r>
              <a:rPr dirty="0" sz="15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100" i="1">
                <a:solidFill>
                  <a:srgbClr val="3C3838"/>
                </a:solidFill>
                <a:latin typeface="Trebuchet MS"/>
                <a:cs typeface="Trebuchet MS"/>
              </a:rPr>
              <a:t>«данных</a:t>
            </a:r>
            <a:r>
              <a:rPr dirty="0" sz="1500" spc="-1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40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5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95" i="1">
                <a:solidFill>
                  <a:srgbClr val="3C3838"/>
                </a:solidFill>
                <a:latin typeface="Trebuchet MS"/>
                <a:cs typeface="Trebuchet MS"/>
              </a:rPr>
              <a:t>диске»</a:t>
            </a:r>
            <a:r>
              <a:rPr dirty="0" sz="15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85" i="1">
                <a:solidFill>
                  <a:srgbClr val="3C3838"/>
                </a:solidFill>
                <a:latin typeface="Trebuchet MS"/>
                <a:cs typeface="Trebuchet MS"/>
              </a:rPr>
              <a:t>к</a:t>
            </a:r>
            <a:r>
              <a:rPr dirty="0" sz="15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105" i="1">
                <a:solidFill>
                  <a:srgbClr val="3C3838"/>
                </a:solidFill>
                <a:latin typeface="Trebuchet MS"/>
                <a:cs typeface="Trebuchet MS"/>
              </a:rPr>
              <a:t>«модели</a:t>
            </a:r>
            <a:r>
              <a:rPr dirty="0" sz="15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120" i="1">
                <a:solidFill>
                  <a:srgbClr val="3C3838"/>
                </a:solidFill>
                <a:latin typeface="Trebuchet MS"/>
                <a:cs typeface="Trebuchet MS"/>
              </a:rPr>
              <a:t>в</a:t>
            </a:r>
            <a:r>
              <a:rPr dirty="0" sz="15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85" i="1">
                <a:solidFill>
                  <a:srgbClr val="3C3838"/>
                </a:solidFill>
                <a:latin typeface="Trebuchet MS"/>
                <a:cs typeface="Trebuchet MS"/>
              </a:rPr>
              <a:t>сервисе»</a:t>
            </a:r>
            <a:r>
              <a:rPr dirty="0" sz="15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75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5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95" i="1">
                <a:solidFill>
                  <a:srgbClr val="3C3838"/>
                </a:solidFill>
                <a:latin typeface="Trebuchet MS"/>
                <a:cs typeface="Trebuchet MS"/>
              </a:rPr>
              <a:t>понять,</a:t>
            </a:r>
            <a:r>
              <a:rPr dirty="0" sz="15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65" i="1">
                <a:solidFill>
                  <a:srgbClr val="3C3838"/>
                </a:solidFill>
                <a:latin typeface="Trebuchet MS"/>
                <a:cs typeface="Trebuchet MS"/>
              </a:rPr>
              <a:t>как</a:t>
            </a:r>
            <a:r>
              <a:rPr dirty="0" sz="15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55" i="1">
                <a:solidFill>
                  <a:srgbClr val="3C3838"/>
                </a:solidFill>
                <a:latin typeface="Trebuchet MS"/>
                <a:cs typeface="Trebuchet MS"/>
              </a:rPr>
              <a:t>это</a:t>
            </a:r>
            <a:r>
              <a:rPr dirty="0" sz="15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85" i="1">
                <a:solidFill>
                  <a:srgbClr val="3C3838"/>
                </a:solidFill>
                <a:latin typeface="Trebuchet MS"/>
                <a:cs typeface="Trebuchet MS"/>
              </a:rPr>
              <a:t>меняет</a:t>
            </a:r>
            <a:r>
              <a:rPr dirty="0" sz="15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95" i="1">
                <a:solidFill>
                  <a:srgbClr val="3C3838"/>
                </a:solidFill>
                <a:latin typeface="Trebuchet MS"/>
                <a:cs typeface="Trebuchet MS"/>
              </a:rPr>
              <a:t>подходы</a:t>
            </a:r>
            <a:r>
              <a:rPr dirty="0" sz="15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85" i="1">
                <a:solidFill>
                  <a:srgbClr val="3C3838"/>
                </a:solidFill>
                <a:latin typeface="Trebuchet MS"/>
                <a:cs typeface="Trebuchet MS"/>
              </a:rPr>
              <a:t>к</a:t>
            </a:r>
            <a:r>
              <a:rPr dirty="0" sz="15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65" i="1">
                <a:solidFill>
                  <a:srgbClr val="3C3838"/>
                </a:solidFill>
                <a:latin typeface="Trebuchet MS"/>
                <a:cs typeface="Trebuchet MS"/>
              </a:rPr>
              <a:t>работе</a:t>
            </a:r>
            <a:r>
              <a:rPr dirty="0" sz="15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50" i="1">
                <a:solidFill>
                  <a:srgbClr val="3C3838"/>
                </a:solidFill>
                <a:latin typeface="Trebuchet MS"/>
                <a:cs typeface="Trebuchet MS"/>
              </a:rPr>
              <a:t>с</a:t>
            </a:r>
            <a:r>
              <a:rPr dirty="0" sz="15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60" i="1">
                <a:solidFill>
                  <a:srgbClr val="3C3838"/>
                </a:solidFill>
                <a:latin typeface="Trebuchet MS"/>
                <a:cs typeface="Trebuchet MS"/>
              </a:rPr>
              <a:t>геопространственной</a:t>
            </a:r>
            <a:r>
              <a:rPr dirty="0" sz="15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500" spc="-10" i="1">
                <a:solidFill>
                  <a:srgbClr val="3C3838"/>
                </a:solidFill>
                <a:latin typeface="Trebuchet MS"/>
                <a:cs typeface="Trebuchet MS"/>
              </a:rPr>
              <a:t>информацией.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8520" y="4946860"/>
            <a:ext cx="2528570" cy="1012190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dirty="0" sz="2450" spc="-10" b="1">
                <a:latin typeface="Times New Roman"/>
                <a:cs typeface="Times New Roman"/>
              </a:rPr>
              <a:t>Ключевые</a:t>
            </a:r>
            <a:r>
              <a:rPr dirty="0" sz="2450" spc="-130" b="1">
                <a:latin typeface="Times New Roman"/>
                <a:cs typeface="Times New Roman"/>
              </a:rPr>
              <a:t> </a:t>
            </a:r>
            <a:r>
              <a:rPr dirty="0" sz="2450" spc="-10" b="1">
                <a:latin typeface="Times New Roman"/>
                <a:cs typeface="Times New Roman"/>
              </a:rPr>
              <a:t>задачи</a:t>
            </a:r>
            <a:endParaRPr sz="245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spcBef>
                <a:spcPts val="1130"/>
              </a:spcBef>
            </a:pPr>
            <a:r>
              <a:rPr dirty="0" sz="1800" spc="-25" b="1">
                <a:solidFill>
                  <a:srgbClr val="3C3838"/>
                </a:solidFill>
                <a:latin typeface="Times New Roman"/>
                <a:cs typeface="Times New Roman"/>
              </a:rPr>
              <a:t>01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5284" y="5942444"/>
            <a:ext cx="4084954" cy="125349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Выявление</a:t>
            </a:r>
            <a:r>
              <a:rPr dirty="0" sz="1600" spc="-9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атрибутов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spcBef>
                <a:spcPts val="620"/>
              </a:spcBef>
            </a:pP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Определить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ключевые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атрибуты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данных,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необходимые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современных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сервисов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цифровых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решений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30495" y="5657469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3C3838"/>
                </a:solidFill>
                <a:latin typeface="Times New Roman"/>
                <a:cs typeface="Times New Roman"/>
              </a:rPr>
              <a:t>02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30495" y="5940189"/>
            <a:ext cx="3714750" cy="125476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Анализ</a:t>
            </a:r>
            <a:r>
              <a:rPr dirty="0" sz="1600" spc="-5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вызовов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spcBef>
                <a:spcPts val="620"/>
              </a:spcBef>
            </a:pP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Проанализировать</a:t>
            </a:r>
            <a:r>
              <a:rPr dirty="0" sz="1400" spc="-14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основные</a:t>
            </a:r>
            <a:r>
              <a:rPr dirty="0" sz="1400" spc="-5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вызовы,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которые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новые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требования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создают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поставщиков данных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985629" y="5657469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3C3838"/>
                </a:solidFill>
                <a:latin typeface="Times New Roman"/>
                <a:cs typeface="Times New Roman"/>
              </a:rPr>
              <a:t>03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985629" y="5940189"/>
            <a:ext cx="4201160" cy="1001394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Практическая</a:t>
            </a: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демонстрация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21400"/>
              </a:lnSpc>
              <a:spcBef>
                <a:spcPts val="595"/>
              </a:spcBef>
            </a:pP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Показать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практическую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реализацию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новых</a:t>
            </a: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 подходов </a:t>
            </a:r>
            <a:r>
              <a:rPr dirty="0" sz="1400" spc="-30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4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примере</a:t>
            </a:r>
            <a:r>
              <a:rPr dirty="0" sz="14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0" i="1">
                <a:solidFill>
                  <a:srgbClr val="3C3838"/>
                </a:solidFill>
                <a:latin typeface="Trebuchet MS"/>
                <a:cs typeface="Trebuchet MS"/>
              </a:rPr>
              <a:t>сервиса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20" i="1">
                <a:solidFill>
                  <a:srgbClr val="3C3838"/>
                </a:solidFill>
                <a:latin typeface="Trebuchet MS"/>
                <a:cs typeface="Trebuchet MS"/>
              </a:rPr>
              <a:t>«Аквакультура»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71677" y="5990082"/>
            <a:ext cx="13702030" cy="0"/>
          </a:xfrm>
          <a:custGeom>
            <a:avLst/>
            <a:gdLst/>
            <a:ahLst/>
            <a:cxnLst/>
            <a:rect l="l" t="t" r="r" b="b"/>
            <a:pathLst>
              <a:path w="13702030" h="0">
                <a:moveTo>
                  <a:pt x="0" y="0"/>
                </a:moveTo>
                <a:lnTo>
                  <a:pt x="4202430" y="0"/>
                </a:lnTo>
              </a:path>
              <a:path w="13702030" h="0">
                <a:moveTo>
                  <a:pt x="4754880" y="0"/>
                </a:moveTo>
                <a:lnTo>
                  <a:pt x="8957310" y="0"/>
                </a:lnTo>
              </a:path>
              <a:path w="13702030" h="0">
                <a:moveTo>
                  <a:pt x="9499092" y="0"/>
                </a:moveTo>
                <a:lnTo>
                  <a:pt x="1370152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2043"/>
              <a:ext cx="5000244" cy="750112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11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От</a:t>
            </a:r>
            <a:r>
              <a:rPr dirty="0" spc="-65"/>
              <a:t> </a:t>
            </a:r>
            <a:r>
              <a:rPr dirty="0"/>
              <a:t>Данных</a:t>
            </a:r>
            <a:r>
              <a:rPr dirty="0" spc="-40"/>
              <a:t> </a:t>
            </a:r>
            <a:r>
              <a:rPr dirty="0"/>
              <a:t>—</a:t>
            </a:r>
            <a:r>
              <a:rPr dirty="0" spc="-50"/>
              <a:t> </a:t>
            </a:r>
            <a:r>
              <a:rPr dirty="0"/>
              <a:t>к</a:t>
            </a:r>
            <a:r>
              <a:rPr dirty="0" spc="-65"/>
              <a:t> </a:t>
            </a:r>
            <a:r>
              <a:rPr dirty="0"/>
              <a:t>Сервисам</a:t>
            </a:r>
            <a:r>
              <a:rPr dirty="0" spc="-45"/>
              <a:t> </a:t>
            </a:r>
            <a:r>
              <a:rPr dirty="0"/>
              <a:t>и</a:t>
            </a:r>
            <a:r>
              <a:rPr dirty="0" spc="-60"/>
              <a:t> </a:t>
            </a:r>
            <a:r>
              <a:rPr dirty="0" spc="-10"/>
              <a:t>Решениям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5243829" y="1496567"/>
            <a:ext cx="4272280" cy="6143625"/>
            <a:chOff x="5243829" y="1496567"/>
            <a:chExt cx="4272280" cy="6143625"/>
          </a:xfrm>
        </p:grpSpPr>
        <p:sp>
          <p:nvSpPr>
            <p:cNvPr id="8" name="object 8" descr=""/>
            <p:cNvSpPr/>
            <p:nvPr/>
          </p:nvSpPr>
          <p:spPr>
            <a:xfrm>
              <a:off x="5250179" y="1732787"/>
              <a:ext cx="4259580" cy="5901055"/>
            </a:xfrm>
            <a:custGeom>
              <a:avLst/>
              <a:gdLst/>
              <a:ahLst/>
              <a:cxnLst/>
              <a:rect l="l" t="t" r="r" b="b"/>
              <a:pathLst>
                <a:path w="4259580" h="5901055">
                  <a:moveTo>
                    <a:pt x="4088892" y="0"/>
                  </a:moveTo>
                  <a:lnTo>
                    <a:pt x="170687" y="0"/>
                  </a:lnTo>
                  <a:lnTo>
                    <a:pt x="125324" y="6099"/>
                  </a:lnTo>
                  <a:lnTo>
                    <a:pt x="84553" y="23311"/>
                  </a:lnTo>
                  <a:lnTo>
                    <a:pt x="50006" y="50006"/>
                  </a:lnTo>
                  <a:lnTo>
                    <a:pt x="23311" y="84553"/>
                  </a:lnTo>
                  <a:lnTo>
                    <a:pt x="6099" y="125324"/>
                  </a:lnTo>
                  <a:lnTo>
                    <a:pt x="0" y="170687"/>
                  </a:lnTo>
                  <a:lnTo>
                    <a:pt x="0" y="5730290"/>
                  </a:lnTo>
                  <a:lnTo>
                    <a:pt x="6099" y="5775650"/>
                  </a:lnTo>
                  <a:lnTo>
                    <a:pt x="23311" y="5816411"/>
                  </a:lnTo>
                  <a:lnTo>
                    <a:pt x="50006" y="5850947"/>
                  </a:lnTo>
                  <a:lnTo>
                    <a:pt x="84553" y="5877629"/>
                  </a:lnTo>
                  <a:lnTo>
                    <a:pt x="125324" y="5894832"/>
                  </a:lnTo>
                  <a:lnTo>
                    <a:pt x="170687" y="5900928"/>
                  </a:lnTo>
                  <a:lnTo>
                    <a:pt x="4088892" y="5900928"/>
                  </a:lnTo>
                  <a:lnTo>
                    <a:pt x="4134255" y="5894832"/>
                  </a:lnTo>
                  <a:lnTo>
                    <a:pt x="4175026" y="5877629"/>
                  </a:lnTo>
                  <a:lnTo>
                    <a:pt x="4209573" y="5850947"/>
                  </a:lnTo>
                  <a:lnTo>
                    <a:pt x="4236268" y="5816411"/>
                  </a:lnTo>
                  <a:lnTo>
                    <a:pt x="4253480" y="5775650"/>
                  </a:lnTo>
                  <a:lnTo>
                    <a:pt x="4259580" y="5730290"/>
                  </a:lnTo>
                  <a:lnTo>
                    <a:pt x="4259580" y="170687"/>
                  </a:lnTo>
                  <a:lnTo>
                    <a:pt x="4253480" y="125324"/>
                  </a:lnTo>
                  <a:lnTo>
                    <a:pt x="4236268" y="84553"/>
                  </a:lnTo>
                  <a:lnTo>
                    <a:pt x="4209573" y="50006"/>
                  </a:lnTo>
                  <a:lnTo>
                    <a:pt x="4175026" y="23311"/>
                  </a:lnTo>
                  <a:lnTo>
                    <a:pt x="4134255" y="6099"/>
                  </a:lnTo>
                  <a:lnTo>
                    <a:pt x="4088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50179" y="1732787"/>
              <a:ext cx="4259580" cy="5901055"/>
            </a:xfrm>
            <a:custGeom>
              <a:avLst/>
              <a:gdLst/>
              <a:ahLst/>
              <a:cxnLst/>
              <a:rect l="l" t="t" r="r" b="b"/>
              <a:pathLst>
                <a:path w="4259580" h="5901055">
                  <a:moveTo>
                    <a:pt x="0" y="170687"/>
                  </a:moveTo>
                  <a:lnTo>
                    <a:pt x="6099" y="125324"/>
                  </a:lnTo>
                  <a:lnTo>
                    <a:pt x="23311" y="84553"/>
                  </a:lnTo>
                  <a:lnTo>
                    <a:pt x="50006" y="50006"/>
                  </a:lnTo>
                  <a:lnTo>
                    <a:pt x="84553" y="23311"/>
                  </a:lnTo>
                  <a:lnTo>
                    <a:pt x="125324" y="6099"/>
                  </a:lnTo>
                  <a:lnTo>
                    <a:pt x="170687" y="0"/>
                  </a:lnTo>
                  <a:lnTo>
                    <a:pt x="4088892" y="0"/>
                  </a:lnTo>
                  <a:lnTo>
                    <a:pt x="4134255" y="6099"/>
                  </a:lnTo>
                  <a:lnTo>
                    <a:pt x="4175026" y="23311"/>
                  </a:lnTo>
                  <a:lnTo>
                    <a:pt x="4209573" y="50006"/>
                  </a:lnTo>
                  <a:lnTo>
                    <a:pt x="4236268" y="84553"/>
                  </a:lnTo>
                  <a:lnTo>
                    <a:pt x="4253480" y="125324"/>
                  </a:lnTo>
                  <a:lnTo>
                    <a:pt x="4259580" y="170687"/>
                  </a:lnTo>
                  <a:lnTo>
                    <a:pt x="4259580" y="5730290"/>
                  </a:lnTo>
                  <a:lnTo>
                    <a:pt x="4253480" y="5775650"/>
                  </a:lnTo>
                  <a:lnTo>
                    <a:pt x="4236268" y="5816411"/>
                  </a:lnTo>
                  <a:lnTo>
                    <a:pt x="4209573" y="5850947"/>
                  </a:lnTo>
                  <a:lnTo>
                    <a:pt x="4175026" y="5877629"/>
                  </a:lnTo>
                  <a:lnTo>
                    <a:pt x="4134255" y="5894832"/>
                  </a:lnTo>
                  <a:lnTo>
                    <a:pt x="4088892" y="5900928"/>
                  </a:lnTo>
                  <a:lnTo>
                    <a:pt x="170687" y="5900928"/>
                  </a:lnTo>
                  <a:lnTo>
                    <a:pt x="125324" y="5894832"/>
                  </a:lnTo>
                  <a:lnTo>
                    <a:pt x="84553" y="5877629"/>
                  </a:lnTo>
                  <a:lnTo>
                    <a:pt x="50006" y="5850947"/>
                  </a:lnTo>
                  <a:lnTo>
                    <a:pt x="23311" y="5816411"/>
                  </a:lnTo>
                  <a:lnTo>
                    <a:pt x="6099" y="5775650"/>
                  </a:lnTo>
                  <a:lnTo>
                    <a:pt x="0" y="5730290"/>
                  </a:lnTo>
                  <a:lnTo>
                    <a:pt x="0" y="170687"/>
                  </a:lnTo>
                  <a:close/>
                </a:path>
              </a:pathLst>
            </a:custGeom>
            <a:ln w="12192">
              <a:solidFill>
                <a:srgbClr val="007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719571" y="1496567"/>
              <a:ext cx="3319779" cy="684530"/>
            </a:xfrm>
            <a:custGeom>
              <a:avLst/>
              <a:gdLst/>
              <a:ahLst/>
              <a:cxnLst/>
              <a:rect l="l" t="t" r="r" b="b"/>
              <a:pathLst>
                <a:path w="3319779" h="684530">
                  <a:moveTo>
                    <a:pt x="3205226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3205226" y="684276"/>
                  </a:lnTo>
                  <a:lnTo>
                    <a:pt x="3249620" y="675314"/>
                  </a:lnTo>
                  <a:lnTo>
                    <a:pt x="3285870" y="650875"/>
                  </a:lnTo>
                  <a:lnTo>
                    <a:pt x="3310310" y="614624"/>
                  </a:lnTo>
                  <a:lnTo>
                    <a:pt x="3319272" y="570229"/>
                  </a:lnTo>
                  <a:lnTo>
                    <a:pt x="3319272" y="114046"/>
                  </a:lnTo>
                  <a:lnTo>
                    <a:pt x="3310310" y="69651"/>
                  </a:lnTo>
                  <a:lnTo>
                    <a:pt x="3285871" y="33400"/>
                  </a:lnTo>
                  <a:lnTo>
                    <a:pt x="3249620" y="8961"/>
                  </a:lnTo>
                  <a:lnTo>
                    <a:pt x="3205226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973316" y="1638046"/>
            <a:ext cx="994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БЫЛО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714809" y="1636788"/>
            <a:ext cx="3522345" cy="2396490"/>
            <a:chOff x="5714809" y="1636788"/>
            <a:chExt cx="3522345" cy="239649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4935" y="1636788"/>
              <a:ext cx="664451" cy="45413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0843" y="1662683"/>
              <a:ext cx="562355" cy="35204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719571" y="2438399"/>
              <a:ext cx="3512820" cy="1590040"/>
            </a:xfrm>
            <a:custGeom>
              <a:avLst/>
              <a:gdLst/>
              <a:ahLst/>
              <a:cxnLst/>
              <a:rect l="l" t="t" r="r" b="b"/>
              <a:pathLst>
                <a:path w="3512820" h="1590039">
                  <a:moveTo>
                    <a:pt x="3488689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29"/>
                  </a:lnTo>
                  <a:lnTo>
                    <a:pt x="0" y="1565402"/>
                  </a:lnTo>
                  <a:lnTo>
                    <a:pt x="1895" y="1574798"/>
                  </a:lnTo>
                  <a:lnTo>
                    <a:pt x="7064" y="1582467"/>
                  </a:lnTo>
                  <a:lnTo>
                    <a:pt x="14733" y="1587636"/>
                  </a:lnTo>
                  <a:lnTo>
                    <a:pt x="24129" y="1589532"/>
                  </a:lnTo>
                  <a:lnTo>
                    <a:pt x="3488689" y="1589532"/>
                  </a:lnTo>
                  <a:lnTo>
                    <a:pt x="3498086" y="1587636"/>
                  </a:lnTo>
                  <a:lnTo>
                    <a:pt x="3505755" y="1582467"/>
                  </a:lnTo>
                  <a:lnTo>
                    <a:pt x="3510924" y="1574798"/>
                  </a:lnTo>
                  <a:lnTo>
                    <a:pt x="3512820" y="1565402"/>
                  </a:lnTo>
                  <a:lnTo>
                    <a:pt x="3512820" y="24129"/>
                  </a:lnTo>
                  <a:lnTo>
                    <a:pt x="3510924" y="14733"/>
                  </a:lnTo>
                  <a:lnTo>
                    <a:pt x="3505755" y="7064"/>
                  </a:lnTo>
                  <a:lnTo>
                    <a:pt x="3498086" y="1895"/>
                  </a:lnTo>
                  <a:lnTo>
                    <a:pt x="348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19571" y="2438399"/>
              <a:ext cx="3512820" cy="1590040"/>
            </a:xfrm>
            <a:custGeom>
              <a:avLst/>
              <a:gdLst/>
              <a:ahLst/>
              <a:cxnLst/>
              <a:rect l="l" t="t" r="r" b="b"/>
              <a:pathLst>
                <a:path w="3512820" h="1590039">
                  <a:moveTo>
                    <a:pt x="0" y="24129"/>
                  </a:moveTo>
                  <a:lnTo>
                    <a:pt x="1895" y="14733"/>
                  </a:lnTo>
                  <a:lnTo>
                    <a:pt x="7064" y="7064"/>
                  </a:lnTo>
                  <a:lnTo>
                    <a:pt x="14733" y="1895"/>
                  </a:lnTo>
                  <a:lnTo>
                    <a:pt x="24129" y="0"/>
                  </a:lnTo>
                  <a:lnTo>
                    <a:pt x="3488689" y="0"/>
                  </a:lnTo>
                  <a:lnTo>
                    <a:pt x="3498086" y="1895"/>
                  </a:lnTo>
                  <a:lnTo>
                    <a:pt x="3505755" y="7064"/>
                  </a:lnTo>
                  <a:lnTo>
                    <a:pt x="3510924" y="14733"/>
                  </a:lnTo>
                  <a:lnTo>
                    <a:pt x="3512820" y="24129"/>
                  </a:lnTo>
                  <a:lnTo>
                    <a:pt x="3512820" y="1565402"/>
                  </a:lnTo>
                  <a:lnTo>
                    <a:pt x="3510924" y="1574798"/>
                  </a:lnTo>
                  <a:lnTo>
                    <a:pt x="3505755" y="1582467"/>
                  </a:lnTo>
                  <a:lnTo>
                    <a:pt x="3498086" y="1587636"/>
                  </a:lnTo>
                  <a:lnTo>
                    <a:pt x="3488689" y="1589532"/>
                  </a:lnTo>
                  <a:lnTo>
                    <a:pt x="24129" y="1589532"/>
                  </a:lnTo>
                  <a:lnTo>
                    <a:pt x="14733" y="1587636"/>
                  </a:lnTo>
                  <a:lnTo>
                    <a:pt x="7064" y="1582467"/>
                  </a:lnTo>
                  <a:lnTo>
                    <a:pt x="1895" y="1574798"/>
                  </a:lnTo>
                  <a:lnTo>
                    <a:pt x="0" y="1565402"/>
                  </a:lnTo>
                  <a:lnTo>
                    <a:pt x="0" y="24129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891276" y="2588132"/>
            <a:ext cx="180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Статичные</a:t>
            </a:r>
            <a:r>
              <a:rPr dirty="0" sz="1600" spc="-4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данные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91276" y="2916529"/>
            <a:ext cx="2292985" cy="91630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</a:tabLst>
            </a:pP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Ортофотопланы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</a:tabLst>
            </a:pP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Топографические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3C3838"/>
                </a:solidFill>
                <a:latin typeface="Trebuchet MS"/>
                <a:cs typeface="Trebuchet MS"/>
              </a:rPr>
              <a:t>карты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</a:tabLst>
            </a:pP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Векторные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20" i="1">
                <a:solidFill>
                  <a:srgbClr val="3C3838"/>
                </a:solidFill>
                <a:latin typeface="Trebuchet MS"/>
                <a:cs typeface="Trebuchet MS"/>
              </a:rPr>
              <a:t>слои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714809" y="4276153"/>
            <a:ext cx="3522345" cy="1599565"/>
            <a:chOff x="5714809" y="4276153"/>
            <a:chExt cx="3522345" cy="1599565"/>
          </a:xfrm>
        </p:grpSpPr>
        <p:sp>
          <p:nvSpPr>
            <p:cNvPr id="20" name="object 20" descr=""/>
            <p:cNvSpPr/>
            <p:nvPr/>
          </p:nvSpPr>
          <p:spPr>
            <a:xfrm>
              <a:off x="5719571" y="4280915"/>
              <a:ext cx="3512820" cy="1590040"/>
            </a:xfrm>
            <a:custGeom>
              <a:avLst/>
              <a:gdLst/>
              <a:ahLst/>
              <a:cxnLst/>
              <a:rect l="l" t="t" r="r" b="b"/>
              <a:pathLst>
                <a:path w="3512820" h="1590039">
                  <a:moveTo>
                    <a:pt x="3488689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30"/>
                  </a:lnTo>
                  <a:lnTo>
                    <a:pt x="0" y="1565402"/>
                  </a:lnTo>
                  <a:lnTo>
                    <a:pt x="1895" y="1574798"/>
                  </a:lnTo>
                  <a:lnTo>
                    <a:pt x="7064" y="1582467"/>
                  </a:lnTo>
                  <a:lnTo>
                    <a:pt x="14733" y="1587636"/>
                  </a:lnTo>
                  <a:lnTo>
                    <a:pt x="24129" y="1589532"/>
                  </a:lnTo>
                  <a:lnTo>
                    <a:pt x="3488689" y="1589532"/>
                  </a:lnTo>
                  <a:lnTo>
                    <a:pt x="3498086" y="1587636"/>
                  </a:lnTo>
                  <a:lnTo>
                    <a:pt x="3505755" y="1582467"/>
                  </a:lnTo>
                  <a:lnTo>
                    <a:pt x="3510924" y="1574798"/>
                  </a:lnTo>
                  <a:lnTo>
                    <a:pt x="3512820" y="1565402"/>
                  </a:lnTo>
                  <a:lnTo>
                    <a:pt x="3512820" y="24130"/>
                  </a:lnTo>
                  <a:lnTo>
                    <a:pt x="3510924" y="14733"/>
                  </a:lnTo>
                  <a:lnTo>
                    <a:pt x="3505755" y="7064"/>
                  </a:lnTo>
                  <a:lnTo>
                    <a:pt x="3498086" y="1895"/>
                  </a:lnTo>
                  <a:lnTo>
                    <a:pt x="348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719571" y="4280915"/>
              <a:ext cx="3512820" cy="1590040"/>
            </a:xfrm>
            <a:custGeom>
              <a:avLst/>
              <a:gdLst/>
              <a:ahLst/>
              <a:cxnLst/>
              <a:rect l="l" t="t" r="r" b="b"/>
              <a:pathLst>
                <a:path w="3512820" h="1590039">
                  <a:moveTo>
                    <a:pt x="0" y="24130"/>
                  </a:moveTo>
                  <a:lnTo>
                    <a:pt x="1895" y="14733"/>
                  </a:lnTo>
                  <a:lnTo>
                    <a:pt x="7064" y="7064"/>
                  </a:lnTo>
                  <a:lnTo>
                    <a:pt x="14733" y="1895"/>
                  </a:lnTo>
                  <a:lnTo>
                    <a:pt x="24129" y="0"/>
                  </a:lnTo>
                  <a:lnTo>
                    <a:pt x="3488689" y="0"/>
                  </a:lnTo>
                  <a:lnTo>
                    <a:pt x="3498086" y="1895"/>
                  </a:lnTo>
                  <a:lnTo>
                    <a:pt x="3505755" y="7064"/>
                  </a:lnTo>
                  <a:lnTo>
                    <a:pt x="3510924" y="14733"/>
                  </a:lnTo>
                  <a:lnTo>
                    <a:pt x="3512820" y="24130"/>
                  </a:lnTo>
                  <a:lnTo>
                    <a:pt x="3512820" y="1565402"/>
                  </a:lnTo>
                  <a:lnTo>
                    <a:pt x="3510924" y="1574798"/>
                  </a:lnTo>
                  <a:lnTo>
                    <a:pt x="3505755" y="1582467"/>
                  </a:lnTo>
                  <a:lnTo>
                    <a:pt x="3498086" y="1587636"/>
                  </a:lnTo>
                  <a:lnTo>
                    <a:pt x="3488689" y="1589532"/>
                  </a:lnTo>
                  <a:lnTo>
                    <a:pt x="24129" y="1589532"/>
                  </a:lnTo>
                  <a:lnTo>
                    <a:pt x="14733" y="1587636"/>
                  </a:lnTo>
                  <a:lnTo>
                    <a:pt x="7064" y="1582467"/>
                  </a:lnTo>
                  <a:lnTo>
                    <a:pt x="1895" y="1574798"/>
                  </a:lnTo>
                  <a:lnTo>
                    <a:pt x="0" y="1565402"/>
                  </a:lnTo>
                  <a:lnTo>
                    <a:pt x="0" y="24130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891276" y="4450207"/>
            <a:ext cx="1576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Способ</a:t>
            </a:r>
            <a:r>
              <a:rPr dirty="0" sz="1600" spc="-5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доставки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91276" y="4778095"/>
            <a:ext cx="2125980" cy="91630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</a:tabLst>
            </a:pP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Файлы</a:t>
            </a:r>
            <a:r>
              <a:rPr dirty="0" sz="1400" spc="-14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0" i="1">
                <a:solidFill>
                  <a:srgbClr val="3C3838"/>
                </a:solidFill>
                <a:latin typeface="Trebuchet MS"/>
                <a:cs typeface="Trebuchet MS"/>
              </a:rPr>
              <a:t>скачивания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</a:tabLst>
            </a:pP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Физические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носители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</a:tabLst>
            </a:pP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FTP-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серверы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708713" y="6118669"/>
            <a:ext cx="3522345" cy="1245870"/>
            <a:chOff x="5708713" y="6118669"/>
            <a:chExt cx="3522345" cy="1245870"/>
          </a:xfrm>
        </p:grpSpPr>
        <p:sp>
          <p:nvSpPr>
            <p:cNvPr id="25" name="object 25" descr=""/>
            <p:cNvSpPr/>
            <p:nvPr/>
          </p:nvSpPr>
          <p:spPr>
            <a:xfrm>
              <a:off x="5713476" y="6123432"/>
              <a:ext cx="3512820" cy="1236345"/>
            </a:xfrm>
            <a:custGeom>
              <a:avLst/>
              <a:gdLst/>
              <a:ahLst/>
              <a:cxnLst/>
              <a:rect l="l" t="t" r="r" b="b"/>
              <a:pathLst>
                <a:path w="3512820" h="1236345">
                  <a:moveTo>
                    <a:pt x="3488817" y="0"/>
                  </a:moveTo>
                  <a:lnTo>
                    <a:pt x="24002" y="0"/>
                  </a:lnTo>
                  <a:lnTo>
                    <a:pt x="14680" y="1893"/>
                  </a:lnTo>
                  <a:lnTo>
                    <a:pt x="7048" y="7048"/>
                  </a:lnTo>
                  <a:lnTo>
                    <a:pt x="1893" y="14680"/>
                  </a:lnTo>
                  <a:lnTo>
                    <a:pt x="0" y="24003"/>
                  </a:lnTo>
                  <a:lnTo>
                    <a:pt x="0" y="1211897"/>
                  </a:lnTo>
                  <a:lnTo>
                    <a:pt x="1893" y="1221267"/>
                  </a:lnTo>
                  <a:lnTo>
                    <a:pt x="7048" y="1228917"/>
                  </a:lnTo>
                  <a:lnTo>
                    <a:pt x="14680" y="1234073"/>
                  </a:lnTo>
                  <a:lnTo>
                    <a:pt x="24002" y="1235964"/>
                  </a:lnTo>
                  <a:lnTo>
                    <a:pt x="3488817" y="1235964"/>
                  </a:lnTo>
                  <a:lnTo>
                    <a:pt x="3498139" y="1234073"/>
                  </a:lnTo>
                  <a:lnTo>
                    <a:pt x="3505771" y="1228917"/>
                  </a:lnTo>
                  <a:lnTo>
                    <a:pt x="3510926" y="1221267"/>
                  </a:lnTo>
                  <a:lnTo>
                    <a:pt x="3512820" y="1211897"/>
                  </a:lnTo>
                  <a:lnTo>
                    <a:pt x="3512820" y="24003"/>
                  </a:lnTo>
                  <a:lnTo>
                    <a:pt x="3510926" y="14680"/>
                  </a:lnTo>
                  <a:lnTo>
                    <a:pt x="3505771" y="7048"/>
                  </a:lnTo>
                  <a:lnTo>
                    <a:pt x="3498139" y="1893"/>
                  </a:lnTo>
                  <a:lnTo>
                    <a:pt x="3488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713476" y="6123432"/>
              <a:ext cx="3512820" cy="1236345"/>
            </a:xfrm>
            <a:custGeom>
              <a:avLst/>
              <a:gdLst/>
              <a:ahLst/>
              <a:cxnLst/>
              <a:rect l="l" t="t" r="r" b="b"/>
              <a:pathLst>
                <a:path w="3512820" h="1236345">
                  <a:moveTo>
                    <a:pt x="0" y="24003"/>
                  </a:moveTo>
                  <a:lnTo>
                    <a:pt x="1893" y="14680"/>
                  </a:lnTo>
                  <a:lnTo>
                    <a:pt x="7048" y="7048"/>
                  </a:lnTo>
                  <a:lnTo>
                    <a:pt x="14680" y="1893"/>
                  </a:lnTo>
                  <a:lnTo>
                    <a:pt x="24002" y="0"/>
                  </a:lnTo>
                  <a:lnTo>
                    <a:pt x="3488817" y="0"/>
                  </a:lnTo>
                  <a:lnTo>
                    <a:pt x="3498139" y="1893"/>
                  </a:lnTo>
                  <a:lnTo>
                    <a:pt x="3505771" y="7048"/>
                  </a:lnTo>
                  <a:lnTo>
                    <a:pt x="3510926" y="14680"/>
                  </a:lnTo>
                  <a:lnTo>
                    <a:pt x="3512820" y="24003"/>
                  </a:lnTo>
                  <a:lnTo>
                    <a:pt x="3512820" y="1211897"/>
                  </a:lnTo>
                  <a:lnTo>
                    <a:pt x="3510926" y="1221267"/>
                  </a:lnTo>
                  <a:lnTo>
                    <a:pt x="3505771" y="1228917"/>
                  </a:lnTo>
                  <a:lnTo>
                    <a:pt x="3498139" y="1234073"/>
                  </a:lnTo>
                  <a:lnTo>
                    <a:pt x="3488817" y="1235964"/>
                  </a:lnTo>
                  <a:lnTo>
                    <a:pt x="24002" y="1235964"/>
                  </a:lnTo>
                  <a:lnTo>
                    <a:pt x="14680" y="1234073"/>
                  </a:lnTo>
                  <a:lnTo>
                    <a:pt x="7048" y="1228917"/>
                  </a:lnTo>
                  <a:lnTo>
                    <a:pt x="1893" y="1221267"/>
                  </a:lnTo>
                  <a:lnTo>
                    <a:pt x="0" y="1211897"/>
                  </a:lnTo>
                  <a:lnTo>
                    <a:pt x="0" y="24003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891276" y="6284467"/>
            <a:ext cx="2974975" cy="891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Контроль</a:t>
            </a:r>
            <a:r>
              <a:rPr dirty="0" sz="1600" spc="-7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качества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5700"/>
              </a:lnSpc>
              <a:spcBef>
                <a:spcPts val="1015"/>
              </a:spcBef>
            </a:pP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Оценка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качества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постфактум,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3C3838"/>
                </a:solidFill>
                <a:latin typeface="Trebuchet MS"/>
                <a:cs typeface="Trebuchet MS"/>
              </a:rPr>
              <a:t>после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получения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данных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пользователем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0137393" y="1491996"/>
            <a:ext cx="4274185" cy="6142355"/>
            <a:chOff x="10137393" y="1491996"/>
            <a:chExt cx="4274185" cy="6142355"/>
          </a:xfrm>
        </p:grpSpPr>
        <p:sp>
          <p:nvSpPr>
            <p:cNvPr id="29" name="object 29" descr=""/>
            <p:cNvSpPr/>
            <p:nvPr/>
          </p:nvSpPr>
          <p:spPr>
            <a:xfrm>
              <a:off x="10143743" y="1728216"/>
              <a:ext cx="4261485" cy="5899785"/>
            </a:xfrm>
            <a:custGeom>
              <a:avLst/>
              <a:gdLst/>
              <a:ahLst/>
              <a:cxnLst/>
              <a:rect l="l" t="t" r="r" b="b"/>
              <a:pathLst>
                <a:path w="4261484" h="5899784">
                  <a:moveTo>
                    <a:pt x="4090415" y="0"/>
                  </a:moveTo>
                  <a:lnTo>
                    <a:pt x="170687" y="0"/>
                  </a:lnTo>
                  <a:lnTo>
                    <a:pt x="125324" y="6099"/>
                  </a:lnTo>
                  <a:lnTo>
                    <a:pt x="84553" y="23311"/>
                  </a:lnTo>
                  <a:lnTo>
                    <a:pt x="50006" y="50006"/>
                  </a:lnTo>
                  <a:lnTo>
                    <a:pt x="23311" y="84553"/>
                  </a:lnTo>
                  <a:lnTo>
                    <a:pt x="6099" y="125324"/>
                  </a:lnTo>
                  <a:lnTo>
                    <a:pt x="0" y="170687"/>
                  </a:lnTo>
                  <a:lnTo>
                    <a:pt x="0" y="5728703"/>
                  </a:lnTo>
                  <a:lnTo>
                    <a:pt x="6099" y="5774081"/>
                  </a:lnTo>
                  <a:lnTo>
                    <a:pt x="23311" y="5814857"/>
                  </a:lnTo>
                  <a:lnTo>
                    <a:pt x="50006" y="5849405"/>
                  </a:lnTo>
                  <a:lnTo>
                    <a:pt x="84553" y="5876097"/>
                  </a:lnTo>
                  <a:lnTo>
                    <a:pt x="125324" y="5893306"/>
                  </a:lnTo>
                  <a:lnTo>
                    <a:pt x="170687" y="5899404"/>
                  </a:lnTo>
                  <a:lnTo>
                    <a:pt x="4090415" y="5899404"/>
                  </a:lnTo>
                  <a:lnTo>
                    <a:pt x="4135779" y="5893306"/>
                  </a:lnTo>
                  <a:lnTo>
                    <a:pt x="4176550" y="5876097"/>
                  </a:lnTo>
                  <a:lnTo>
                    <a:pt x="4211097" y="5849405"/>
                  </a:lnTo>
                  <a:lnTo>
                    <a:pt x="4237792" y="5814857"/>
                  </a:lnTo>
                  <a:lnTo>
                    <a:pt x="4255004" y="5774081"/>
                  </a:lnTo>
                  <a:lnTo>
                    <a:pt x="4261104" y="5728703"/>
                  </a:lnTo>
                  <a:lnTo>
                    <a:pt x="4261104" y="170687"/>
                  </a:lnTo>
                  <a:lnTo>
                    <a:pt x="4255004" y="125324"/>
                  </a:lnTo>
                  <a:lnTo>
                    <a:pt x="4237792" y="84553"/>
                  </a:lnTo>
                  <a:lnTo>
                    <a:pt x="4211097" y="50006"/>
                  </a:lnTo>
                  <a:lnTo>
                    <a:pt x="4176550" y="23311"/>
                  </a:lnTo>
                  <a:lnTo>
                    <a:pt x="4135779" y="6099"/>
                  </a:lnTo>
                  <a:lnTo>
                    <a:pt x="4090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0143743" y="1728216"/>
              <a:ext cx="4261485" cy="5899785"/>
            </a:xfrm>
            <a:custGeom>
              <a:avLst/>
              <a:gdLst/>
              <a:ahLst/>
              <a:cxnLst/>
              <a:rect l="l" t="t" r="r" b="b"/>
              <a:pathLst>
                <a:path w="4261484" h="5899784">
                  <a:moveTo>
                    <a:pt x="0" y="170687"/>
                  </a:moveTo>
                  <a:lnTo>
                    <a:pt x="6099" y="125324"/>
                  </a:lnTo>
                  <a:lnTo>
                    <a:pt x="23311" y="84553"/>
                  </a:lnTo>
                  <a:lnTo>
                    <a:pt x="50006" y="50006"/>
                  </a:lnTo>
                  <a:lnTo>
                    <a:pt x="84553" y="23311"/>
                  </a:lnTo>
                  <a:lnTo>
                    <a:pt x="125324" y="6099"/>
                  </a:lnTo>
                  <a:lnTo>
                    <a:pt x="170687" y="0"/>
                  </a:lnTo>
                  <a:lnTo>
                    <a:pt x="4090415" y="0"/>
                  </a:lnTo>
                  <a:lnTo>
                    <a:pt x="4135779" y="6099"/>
                  </a:lnTo>
                  <a:lnTo>
                    <a:pt x="4176550" y="23311"/>
                  </a:lnTo>
                  <a:lnTo>
                    <a:pt x="4211097" y="50006"/>
                  </a:lnTo>
                  <a:lnTo>
                    <a:pt x="4237792" y="84553"/>
                  </a:lnTo>
                  <a:lnTo>
                    <a:pt x="4255004" y="125324"/>
                  </a:lnTo>
                  <a:lnTo>
                    <a:pt x="4261104" y="170687"/>
                  </a:lnTo>
                  <a:lnTo>
                    <a:pt x="4261104" y="5728703"/>
                  </a:lnTo>
                  <a:lnTo>
                    <a:pt x="4255004" y="5774081"/>
                  </a:lnTo>
                  <a:lnTo>
                    <a:pt x="4237792" y="5814857"/>
                  </a:lnTo>
                  <a:lnTo>
                    <a:pt x="4211097" y="5849405"/>
                  </a:lnTo>
                  <a:lnTo>
                    <a:pt x="4176550" y="5876097"/>
                  </a:lnTo>
                  <a:lnTo>
                    <a:pt x="4135779" y="5893306"/>
                  </a:lnTo>
                  <a:lnTo>
                    <a:pt x="4090415" y="5899404"/>
                  </a:lnTo>
                  <a:lnTo>
                    <a:pt x="170687" y="5899404"/>
                  </a:lnTo>
                  <a:lnTo>
                    <a:pt x="125324" y="5893306"/>
                  </a:lnTo>
                  <a:lnTo>
                    <a:pt x="84553" y="5876097"/>
                  </a:lnTo>
                  <a:lnTo>
                    <a:pt x="50006" y="5849405"/>
                  </a:lnTo>
                  <a:lnTo>
                    <a:pt x="23311" y="5814857"/>
                  </a:lnTo>
                  <a:lnTo>
                    <a:pt x="6099" y="5774081"/>
                  </a:lnTo>
                  <a:lnTo>
                    <a:pt x="0" y="5728703"/>
                  </a:lnTo>
                  <a:lnTo>
                    <a:pt x="0" y="170687"/>
                  </a:lnTo>
                  <a:close/>
                </a:path>
              </a:pathLst>
            </a:custGeom>
            <a:ln w="12192">
              <a:solidFill>
                <a:srgbClr val="007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523219" y="1491996"/>
              <a:ext cx="3319779" cy="685800"/>
            </a:xfrm>
            <a:custGeom>
              <a:avLst/>
              <a:gdLst/>
              <a:ahLst/>
              <a:cxnLst/>
              <a:rect l="l" t="t" r="r" b="b"/>
              <a:pathLst>
                <a:path w="3319780" h="685800">
                  <a:moveTo>
                    <a:pt x="3204972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3204972" y="685800"/>
                  </a:lnTo>
                  <a:lnTo>
                    <a:pt x="3249459" y="676816"/>
                  </a:lnTo>
                  <a:lnTo>
                    <a:pt x="3285791" y="652319"/>
                  </a:lnTo>
                  <a:lnTo>
                    <a:pt x="3310288" y="615987"/>
                  </a:lnTo>
                  <a:lnTo>
                    <a:pt x="3319272" y="571500"/>
                  </a:lnTo>
                  <a:lnTo>
                    <a:pt x="3319272" y="114300"/>
                  </a:lnTo>
                  <a:lnTo>
                    <a:pt x="3310288" y="69812"/>
                  </a:lnTo>
                  <a:lnTo>
                    <a:pt x="3285791" y="33480"/>
                  </a:lnTo>
                  <a:lnTo>
                    <a:pt x="3249459" y="8983"/>
                  </a:lnTo>
                  <a:lnTo>
                    <a:pt x="3204972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1736705" y="1634109"/>
            <a:ext cx="1076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СТАЛО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10518457" y="1595615"/>
            <a:ext cx="3522345" cy="2437130"/>
            <a:chOff x="10518457" y="1595615"/>
            <a:chExt cx="3522345" cy="2437130"/>
          </a:xfrm>
        </p:grpSpPr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23" y="1595615"/>
              <a:ext cx="687349" cy="5517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33531" y="1621535"/>
              <a:ext cx="585216" cy="44958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0523219" y="2438400"/>
              <a:ext cx="3512820" cy="1590040"/>
            </a:xfrm>
            <a:custGeom>
              <a:avLst/>
              <a:gdLst/>
              <a:ahLst/>
              <a:cxnLst/>
              <a:rect l="l" t="t" r="r" b="b"/>
              <a:pathLst>
                <a:path w="3512819" h="1590039">
                  <a:moveTo>
                    <a:pt x="3488689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29"/>
                  </a:lnTo>
                  <a:lnTo>
                    <a:pt x="0" y="1565402"/>
                  </a:lnTo>
                  <a:lnTo>
                    <a:pt x="1895" y="1574798"/>
                  </a:lnTo>
                  <a:lnTo>
                    <a:pt x="7064" y="1582467"/>
                  </a:lnTo>
                  <a:lnTo>
                    <a:pt x="14733" y="1587636"/>
                  </a:lnTo>
                  <a:lnTo>
                    <a:pt x="24129" y="1589532"/>
                  </a:lnTo>
                  <a:lnTo>
                    <a:pt x="3488689" y="1589532"/>
                  </a:lnTo>
                  <a:lnTo>
                    <a:pt x="3498086" y="1587636"/>
                  </a:lnTo>
                  <a:lnTo>
                    <a:pt x="3505755" y="1582467"/>
                  </a:lnTo>
                  <a:lnTo>
                    <a:pt x="3510924" y="1574798"/>
                  </a:lnTo>
                  <a:lnTo>
                    <a:pt x="3512820" y="1565402"/>
                  </a:lnTo>
                  <a:lnTo>
                    <a:pt x="3512820" y="24129"/>
                  </a:lnTo>
                  <a:lnTo>
                    <a:pt x="3510924" y="14733"/>
                  </a:lnTo>
                  <a:lnTo>
                    <a:pt x="3505755" y="7064"/>
                  </a:lnTo>
                  <a:lnTo>
                    <a:pt x="3498086" y="1895"/>
                  </a:lnTo>
                  <a:lnTo>
                    <a:pt x="348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523219" y="2438400"/>
              <a:ext cx="3512820" cy="1590040"/>
            </a:xfrm>
            <a:custGeom>
              <a:avLst/>
              <a:gdLst/>
              <a:ahLst/>
              <a:cxnLst/>
              <a:rect l="l" t="t" r="r" b="b"/>
              <a:pathLst>
                <a:path w="3512819" h="1590039">
                  <a:moveTo>
                    <a:pt x="0" y="24129"/>
                  </a:moveTo>
                  <a:lnTo>
                    <a:pt x="1895" y="14733"/>
                  </a:lnTo>
                  <a:lnTo>
                    <a:pt x="7064" y="7064"/>
                  </a:lnTo>
                  <a:lnTo>
                    <a:pt x="14733" y="1895"/>
                  </a:lnTo>
                  <a:lnTo>
                    <a:pt x="24129" y="0"/>
                  </a:lnTo>
                  <a:lnTo>
                    <a:pt x="3488689" y="0"/>
                  </a:lnTo>
                  <a:lnTo>
                    <a:pt x="3498086" y="1895"/>
                  </a:lnTo>
                  <a:lnTo>
                    <a:pt x="3505755" y="7064"/>
                  </a:lnTo>
                  <a:lnTo>
                    <a:pt x="3510924" y="14733"/>
                  </a:lnTo>
                  <a:lnTo>
                    <a:pt x="3512820" y="24129"/>
                  </a:lnTo>
                  <a:lnTo>
                    <a:pt x="3512820" y="1565402"/>
                  </a:lnTo>
                  <a:lnTo>
                    <a:pt x="3510924" y="1574798"/>
                  </a:lnTo>
                  <a:lnTo>
                    <a:pt x="3505755" y="1582467"/>
                  </a:lnTo>
                  <a:lnTo>
                    <a:pt x="3498086" y="1587636"/>
                  </a:lnTo>
                  <a:lnTo>
                    <a:pt x="3488689" y="1589532"/>
                  </a:lnTo>
                  <a:lnTo>
                    <a:pt x="24129" y="1589532"/>
                  </a:lnTo>
                  <a:lnTo>
                    <a:pt x="14733" y="1587636"/>
                  </a:lnTo>
                  <a:lnTo>
                    <a:pt x="7064" y="1582467"/>
                  </a:lnTo>
                  <a:lnTo>
                    <a:pt x="1895" y="1574798"/>
                  </a:lnTo>
                  <a:lnTo>
                    <a:pt x="0" y="1565402"/>
                  </a:lnTo>
                  <a:lnTo>
                    <a:pt x="0" y="24129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0695558" y="2588132"/>
            <a:ext cx="23704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Информационная модель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0695558" y="2910433"/>
            <a:ext cx="2540000" cy="91630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</a:tabLst>
            </a:pP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Семантически</a:t>
            </a:r>
            <a:r>
              <a:rPr dirty="0" sz="14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3C3838"/>
                </a:solidFill>
                <a:latin typeface="Trebuchet MS"/>
                <a:cs typeface="Trebuchet MS"/>
              </a:rPr>
              <a:t>насыщенная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</a:tabLst>
            </a:pP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Динамическая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</a:tabLst>
            </a:pP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Интероперабельная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0518457" y="4276153"/>
            <a:ext cx="3522345" cy="1599565"/>
            <a:chOff x="10518457" y="4276153"/>
            <a:chExt cx="3522345" cy="1599565"/>
          </a:xfrm>
        </p:grpSpPr>
        <p:sp>
          <p:nvSpPr>
            <p:cNvPr id="41" name="object 41" descr=""/>
            <p:cNvSpPr/>
            <p:nvPr/>
          </p:nvSpPr>
          <p:spPr>
            <a:xfrm>
              <a:off x="10523219" y="4280915"/>
              <a:ext cx="3512820" cy="1590040"/>
            </a:xfrm>
            <a:custGeom>
              <a:avLst/>
              <a:gdLst/>
              <a:ahLst/>
              <a:cxnLst/>
              <a:rect l="l" t="t" r="r" b="b"/>
              <a:pathLst>
                <a:path w="3512819" h="1590039">
                  <a:moveTo>
                    <a:pt x="3488689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30"/>
                  </a:lnTo>
                  <a:lnTo>
                    <a:pt x="0" y="1565402"/>
                  </a:lnTo>
                  <a:lnTo>
                    <a:pt x="1895" y="1574798"/>
                  </a:lnTo>
                  <a:lnTo>
                    <a:pt x="7064" y="1582467"/>
                  </a:lnTo>
                  <a:lnTo>
                    <a:pt x="14733" y="1587636"/>
                  </a:lnTo>
                  <a:lnTo>
                    <a:pt x="24129" y="1589532"/>
                  </a:lnTo>
                  <a:lnTo>
                    <a:pt x="3488689" y="1589532"/>
                  </a:lnTo>
                  <a:lnTo>
                    <a:pt x="3498086" y="1587636"/>
                  </a:lnTo>
                  <a:lnTo>
                    <a:pt x="3505755" y="1582467"/>
                  </a:lnTo>
                  <a:lnTo>
                    <a:pt x="3510924" y="1574798"/>
                  </a:lnTo>
                  <a:lnTo>
                    <a:pt x="3512820" y="1565402"/>
                  </a:lnTo>
                  <a:lnTo>
                    <a:pt x="3512820" y="24130"/>
                  </a:lnTo>
                  <a:lnTo>
                    <a:pt x="3510924" y="14733"/>
                  </a:lnTo>
                  <a:lnTo>
                    <a:pt x="3505755" y="7064"/>
                  </a:lnTo>
                  <a:lnTo>
                    <a:pt x="3498086" y="1895"/>
                  </a:lnTo>
                  <a:lnTo>
                    <a:pt x="348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523219" y="4280915"/>
              <a:ext cx="3512820" cy="1590040"/>
            </a:xfrm>
            <a:custGeom>
              <a:avLst/>
              <a:gdLst/>
              <a:ahLst/>
              <a:cxnLst/>
              <a:rect l="l" t="t" r="r" b="b"/>
              <a:pathLst>
                <a:path w="3512819" h="1590039">
                  <a:moveTo>
                    <a:pt x="0" y="24130"/>
                  </a:moveTo>
                  <a:lnTo>
                    <a:pt x="1895" y="14733"/>
                  </a:lnTo>
                  <a:lnTo>
                    <a:pt x="7064" y="7064"/>
                  </a:lnTo>
                  <a:lnTo>
                    <a:pt x="14733" y="1895"/>
                  </a:lnTo>
                  <a:lnTo>
                    <a:pt x="24129" y="0"/>
                  </a:lnTo>
                  <a:lnTo>
                    <a:pt x="3488689" y="0"/>
                  </a:lnTo>
                  <a:lnTo>
                    <a:pt x="3498086" y="1895"/>
                  </a:lnTo>
                  <a:lnTo>
                    <a:pt x="3505755" y="7064"/>
                  </a:lnTo>
                  <a:lnTo>
                    <a:pt x="3510924" y="14733"/>
                  </a:lnTo>
                  <a:lnTo>
                    <a:pt x="3512820" y="24130"/>
                  </a:lnTo>
                  <a:lnTo>
                    <a:pt x="3512820" y="1565402"/>
                  </a:lnTo>
                  <a:lnTo>
                    <a:pt x="3510924" y="1574798"/>
                  </a:lnTo>
                  <a:lnTo>
                    <a:pt x="3505755" y="1582467"/>
                  </a:lnTo>
                  <a:lnTo>
                    <a:pt x="3498086" y="1587636"/>
                  </a:lnTo>
                  <a:lnTo>
                    <a:pt x="3488689" y="1589532"/>
                  </a:lnTo>
                  <a:lnTo>
                    <a:pt x="24129" y="1589532"/>
                  </a:lnTo>
                  <a:lnTo>
                    <a:pt x="14733" y="1587636"/>
                  </a:lnTo>
                  <a:lnTo>
                    <a:pt x="7064" y="1582467"/>
                  </a:lnTo>
                  <a:lnTo>
                    <a:pt x="1895" y="1574798"/>
                  </a:lnTo>
                  <a:lnTo>
                    <a:pt x="0" y="1565402"/>
                  </a:lnTo>
                  <a:lnTo>
                    <a:pt x="0" y="24130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10695558" y="4450207"/>
            <a:ext cx="1576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C3838"/>
                </a:solidFill>
                <a:latin typeface="Times New Roman"/>
                <a:cs typeface="Times New Roman"/>
              </a:rPr>
              <a:t>Способ</a:t>
            </a:r>
            <a:r>
              <a:rPr dirty="0" sz="1600" spc="-5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доставки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695558" y="4771999"/>
            <a:ext cx="2230120" cy="91630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</a:tabLst>
            </a:pP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API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в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реальном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времени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</a:tabLst>
            </a:pP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Веб-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сервисы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</a:tabLst>
            </a:pPr>
            <a:r>
              <a:rPr dirty="0" sz="1400" spc="-85" i="1">
                <a:solidFill>
                  <a:srgbClr val="3C3838"/>
                </a:solidFill>
                <a:latin typeface="Trebuchet MS"/>
                <a:cs typeface="Trebuchet MS"/>
              </a:rPr>
              <a:t>Мобильные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0" i="1">
                <a:solidFill>
                  <a:srgbClr val="3C3838"/>
                </a:solidFill>
                <a:latin typeface="Trebuchet MS"/>
                <a:cs typeface="Trebuchet MS"/>
              </a:rPr>
              <a:t>приложения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10512552" y="6118859"/>
            <a:ext cx="3522345" cy="1245235"/>
            <a:chOff x="10512552" y="6118859"/>
            <a:chExt cx="3522345" cy="1245235"/>
          </a:xfrm>
        </p:grpSpPr>
        <p:sp>
          <p:nvSpPr>
            <p:cNvPr id="46" name="object 46" descr=""/>
            <p:cNvSpPr/>
            <p:nvPr/>
          </p:nvSpPr>
          <p:spPr>
            <a:xfrm>
              <a:off x="10517124" y="6123431"/>
              <a:ext cx="3512820" cy="1236345"/>
            </a:xfrm>
            <a:custGeom>
              <a:avLst/>
              <a:gdLst/>
              <a:ahLst/>
              <a:cxnLst/>
              <a:rect l="l" t="t" r="r" b="b"/>
              <a:pathLst>
                <a:path w="3512819" h="1236345">
                  <a:moveTo>
                    <a:pt x="3488816" y="0"/>
                  </a:moveTo>
                  <a:lnTo>
                    <a:pt x="24002" y="0"/>
                  </a:lnTo>
                  <a:lnTo>
                    <a:pt x="14680" y="1893"/>
                  </a:lnTo>
                  <a:lnTo>
                    <a:pt x="7048" y="7048"/>
                  </a:lnTo>
                  <a:lnTo>
                    <a:pt x="1893" y="14680"/>
                  </a:lnTo>
                  <a:lnTo>
                    <a:pt x="0" y="24003"/>
                  </a:lnTo>
                  <a:lnTo>
                    <a:pt x="0" y="1211897"/>
                  </a:lnTo>
                  <a:lnTo>
                    <a:pt x="1893" y="1221267"/>
                  </a:lnTo>
                  <a:lnTo>
                    <a:pt x="7048" y="1228917"/>
                  </a:lnTo>
                  <a:lnTo>
                    <a:pt x="14680" y="1234073"/>
                  </a:lnTo>
                  <a:lnTo>
                    <a:pt x="24002" y="1235964"/>
                  </a:lnTo>
                  <a:lnTo>
                    <a:pt x="3488816" y="1235964"/>
                  </a:lnTo>
                  <a:lnTo>
                    <a:pt x="3498139" y="1234073"/>
                  </a:lnTo>
                  <a:lnTo>
                    <a:pt x="3505771" y="1228917"/>
                  </a:lnTo>
                  <a:lnTo>
                    <a:pt x="3510926" y="1221267"/>
                  </a:lnTo>
                  <a:lnTo>
                    <a:pt x="3512820" y="1211897"/>
                  </a:lnTo>
                  <a:lnTo>
                    <a:pt x="3512820" y="24003"/>
                  </a:lnTo>
                  <a:lnTo>
                    <a:pt x="3510926" y="14680"/>
                  </a:lnTo>
                  <a:lnTo>
                    <a:pt x="3505771" y="7048"/>
                  </a:lnTo>
                  <a:lnTo>
                    <a:pt x="3498139" y="1893"/>
                  </a:lnTo>
                  <a:lnTo>
                    <a:pt x="3488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517124" y="6123431"/>
              <a:ext cx="3512820" cy="1236345"/>
            </a:xfrm>
            <a:custGeom>
              <a:avLst/>
              <a:gdLst/>
              <a:ahLst/>
              <a:cxnLst/>
              <a:rect l="l" t="t" r="r" b="b"/>
              <a:pathLst>
                <a:path w="3512819" h="1236345">
                  <a:moveTo>
                    <a:pt x="0" y="24003"/>
                  </a:moveTo>
                  <a:lnTo>
                    <a:pt x="1893" y="14680"/>
                  </a:lnTo>
                  <a:lnTo>
                    <a:pt x="7048" y="7048"/>
                  </a:lnTo>
                  <a:lnTo>
                    <a:pt x="14680" y="1893"/>
                  </a:lnTo>
                  <a:lnTo>
                    <a:pt x="24002" y="0"/>
                  </a:lnTo>
                  <a:lnTo>
                    <a:pt x="3488816" y="0"/>
                  </a:lnTo>
                  <a:lnTo>
                    <a:pt x="3498139" y="1893"/>
                  </a:lnTo>
                  <a:lnTo>
                    <a:pt x="3505771" y="7048"/>
                  </a:lnTo>
                  <a:lnTo>
                    <a:pt x="3510926" y="14680"/>
                  </a:lnTo>
                  <a:lnTo>
                    <a:pt x="3512820" y="24003"/>
                  </a:lnTo>
                  <a:lnTo>
                    <a:pt x="3512820" y="1211897"/>
                  </a:lnTo>
                  <a:lnTo>
                    <a:pt x="3510926" y="1221267"/>
                  </a:lnTo>
                  <a:lnTo>
                    <a:pt x="3505771" y="1228917"/>
                  </a:lnTo>
                  <a:lnTo>
                    <a:pt x="3498139" y="1234073"/>
                  </a:lnTo>
                  <a:lnTo>
                    <a:pt x="3488816" y="1235964"/>
                  </a:lnTo>
                  <a:lnTo>
                    <a:pt x="24002" y="1235964"/>
                  </a:lnTo>
                  <a:lnTo>
                    <a:pt x="14680" y="1234073"/>
                  </a:lnTo>
                  <a:lnTo>
                    <a:pt x="7048" y="1228917"/>
                  </a:lnTo>
                  <a:lnTo>
                    <a:pt x="1893" y="1221267"/>
                  </a:lnTo>
                  <a:lnTo>
                    <a:pt x="0" y="1211897"/>
                  </a:lnTo>
                  <a:lnTo>
                    <a:pt x="0" y="24003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10695558" y="6284467"/>
            <a:ext cx="2729230" cy="8870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C3838"/>
                </a:solidFill>
                <a:latin typeface="Times New Roman"/>
                <a:cs typeface="Times New Roman"/>
              </a:rPr>
              <a:t>Ценность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3500"/>
              </a:lnSpc>
              <a:spcBef>
                <a:spcPts val="1050"/>
              </a:spcBef>
            </a:pP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Ценность</a:t>
            </a:r>
            <a:r>
              <a:rPr dirty="0" sz="14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заключается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в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50" i="1">
                <a:solidFill>
                  <a:srgbClr val="3C3838"/>
                </a:solidFill>
                <a:latin typeface="Trebuchet MS"/>
                <a:cs typeface="Trebuchet MS"/>
              </a:rPr>
              <a:t>решении </a:t>
            </a: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конкретной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задачи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5" i="1">
                <a:solidFill>
                  <a:srgbClr val="3C3838"/>
                </a:solidFill>
                <a:latin typeface="Trebuchet MS"/>
                <a:cs typeface="Trebuchet MS"/>
              </a:rPr>
              <a:t>пользователя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 descr=""/>
            <p:cNvSpPr/>
            <p:nvPr/>
          </p:nvSpPr>
          <p:spPr>
            <a:xfrm>
              <a:off x="637031" y="3273552"/>
              <a:ext cx="3232785" cy="1005840"/>
            </a:xfrm>
            <a:custGeom>
              <a:avLst/>
              <a:gdLst/>
              <a:ahLst/>
              <a:cxnLst/>
              <a:rect l="l" t="t" r="r" b="b"/>
              <a:pathLst>
                <a:path w="3232785" h="1005839">
                  <a:moveTo>
                    <a:pt x="3205098" y="0"/>
                  </a:moveTo>
                  <a:lnTo>
                    <a:pt x="27343" y="0"/>
                  </a:lnTo>
                  <a:lnTo>
                    <a:pt x="16700" y="2141"/>
                  </a:lnTo>
                  <a:lnTo>
                    <a:pt x="8008" y="7985"/>
                  </a:lnTo>
                  <a:lnTo>
                    <a:pt x="2148" y="16662"/>
                  </a:lnTo>
                  <a:lnTo>
                    <a:pt x="0" y="27305"/>
                  </a:lnTo>
                  <a:lnTo>
                    <a:pt x="0" y="978535"/>
                  </a:lnTo>
                  <a:lnTo>
                    <a:pt x="2148" y="989177"/>
                  </a:lnTo>
                  <a:lnTo>
                    <a:pt x="8008" y="997854"/>
                  </a:lnTo>
                  <a:lnTo>
                    <a:pt x="16700" y="1003698"/>
                  </a:lnTo>
                  <a:lnTo>
                    <a:pt x="27343" y="1005839"/>
                  </a:lnTo>
                  <a:lnTo>
                    <a:pt x="3205098" y="1005839"/>
                  </a:lnTo>
                  <a:lnTo>
                    <a:pt x="3215741" y="1003698"/>
                  </a:lnTo>
                  <a:lnTo>
                    <a:pt x="3224418" y="997854"/>
                  </a:lnTo>
                  <a:lnTo>
                    <a:pt x="3230262" y="989177"/>
                  </a:lnTo>
                  <a:lnTo>
                    <a:pt x="3232404" y="978535"/>
                  </a:lnTo>
                  <a:lnTo>
                    <a:pt x="3232404" y="27305"/>
                  </a:lnTo>
                  <a:lnTo>
                    <a:pt x="3230262" y="16662"/>
                  </a:lnTo>
                  <a:lnTo>
                    <a:pt x="3224418" y="7985"/>
                  </a:lnTo>
                  <a:lnTo>
                    <a:pt x="3215741" y="2141"/>
                  </a:lnTo>
                  <a:lnTo>
                    <a:pt x="3205098" y="0"/>
                  </a:lnTo>
                  <a:close/>
                </a:path>
              </a:pathLst>
            </a:custGeom>
            <a:solidFill>
              <a:srgbClr val="CEE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 sz="3600"/>
              <a:t>Новый</a:t>
            </a:r>
            <a:r>
              <a:rPr dirty="0" sz="3600" spc="-175"/>
              <a:t> </a:t>
            </a:r>
            <a:r>
              <a:rPr dirty="0" sz="3600" spc="-10"/>
              <a:t>продукт:</a:t>
            </a:r>
            <a:endParaRPr sz="3600"/>
          </a:p>
          <a:p>
            <a:pPr marL="12700">
              <a:lnSpc>
                <a:spcPts val="4105"/>
              </a:lnSpc>
            </a:pPr>
            <a:r>
              <a:rPr dirty="0" sz="3600" spc="-10"/>
              <a:t>Информационная</a:t>
            </a:r>
            <a:r>
              <a:rPr dirty="0" sz="3600" spc="-165"/>
              <a:t> </a:t>
            </a:r>
            <a:r>
              <a:rPr dirty="0" sz="3600" spc="-10"/>
              <a:t>модель</a:t>
            </a:r>
            <a:r>
              <a:rPr dirty="0" sz="3600" spc="-160"/>
              <a:t> </a:t>
            </a:r>
            <a:r>
              <a:rPr dirty="0" sz="3600" spc="-10"/>
              <a:t>территории</a:t>
            </a:r>
            <a:endParaRPr sz="3600"/>
          </a:p>
        </p:txBody>
      </p:sp>
      <p:grpSp>
        <p:nvGrpSpPr>
          <p:cNvPr id="7" name="object 7" descr=""/>
          <p:cNvGrpSpPr/>
          <p:nvPr/>
        </p:nvGrpSpPr>
        <p:grpSpPr>
          <a:xfrm>
            <a:off x="637031" y="2176272"/>
            <a:ext cx="12843510" cy="4296410"/>
            <a:chOff x="637031" y="2176272"/>
            <a:chExt cx="12843510" cy="4296410"/>
          </a:xfrm>
        </p:grpSpPr>
        <p:sp>
          <p:nvSpPr>
            <p:cNvPr id="8" name="object 8" descr=""/>
            <p:cNvSpPr/>
            <p:nvPr/>
          </p:nvSpPr>
          <p:spPr>
            <a:xfrm>
              <a:off x="637031" y="2176272"/>
              <a:ext cx="1615440" cy="1005840"/>
            </a:xfrm>
            <a:custGeom>
              <a:avLst/>
              <a:gdLst/>
              <a:ahLst/>
              <a:cxnLst/>
              <a:rect l="l" t="t" r="r" b="b"/>
              <a:pathLst>
                <a:path w="1615439" h="1005839">
                  <a:moveTo>
                    <a:pt x="1588135" y="0"/>
                  </a:moveTo>
                  <a:lnTo>
                    <a:pt x="27343" y="0"/>
                  </a:lnTo>
                  <a:lnTo>
                    <a:pt x="16700" y="2141"/>
                  </a:lnTo>
                  <a:lnTo>
                    <a:pt x="8008" y="7985"/>
                  </a:lnTo>
                  <a:lnTo>
                    <a:pt x="2148" y="16662"/>
                  </a:lnTo>
                  <a:lnTo>
                    <a:pt x="0" y="27304"/>
                  </a:lnTo>
                  <a:lnTo>
                    <a:pt x="0" y="978535"/>
                  </a:lnTo>
                  <a:lnTo>
                    <a:pt x="2148" y="989177"/>
                  </a:lnTo>
                  <a:lnTo>
                    <a:pt x="8008" y="997854"/>
                  </a:lnTo>
                  <a:lnTo>
                    <a:pt x="16700" y="1003698"/>
                  </a:lnTo>
                  <a:lnTo>
                    <a:pt x="27343" y="1005839"/>
                  </a:lnTo>
                  <a:lnTo>
                    <a:pt x="1588135" y="1005839"/>
                  </a:lnTo>
                  <a:lnTo>
                    <a:pt x="1598777" y="1003698"/>
                  </a:lnTo>
                  <a:lnTo>
                    <a:pt x="1607454" y="997854"/>
                  </a:lnTo>
                  <a:lnTo>
                    <a:pt x="1613298" y="989177"/>
                  </a:lnTo>
                  <a:lnTo>
                    <a:pt x="1615440" y="978535"/>
                  </a:lnTo>
                  <a:lnTo>
                    <a:pt x="1615440" y="27304"/>
                  </a:lnTo>
                  <a:lnTo>
                    <a:pt x="1613298" y="16662"/>
                  </a:lnTo>
                  <a:lnTo>
                    <a:pt x="1607454" y="7985"/>
                  </a:lnTo>
                  <a:lnTo>
                    <a:pt x="1598777" y="2141"/>
                  </a:lnTo>
                  <a:lnTo>
                    <a:pt x="1588135" y="0"/>
                  </a:lnTo>
                  <a:close/>
                </a:path>
              </a:pathLst>
            </a:custGeom>
            <a:solidFill>
              <a:srgbClr val="CEE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43911" y="3172968"/>
              <a:ext cx="11131550" cy="10795"/>
            </a:xfrm>
            <a:custGeom>
              <a:avLst/>
              <a:gdLst/>
              <a:ahLst/>
              <a:cxnLst/>
              <a:rect l="l" t="t" r="r" b="b"/>
              <a:pathLst>
                <a:path w="11131550" h="10794">
                  <a:moveTo>
                    <a:pt x="11128883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5334"/>
                  </a:lnTo>
                  <a:lnTo>
                    <a:pt x="0" y="8255"/>
                  </a:lnTo>
                  <a:lnTo>
                    <a:pt x="2412" y="10668"/>
                  </a:lnTo>
                  <a:lnTo>
                    <a:pt x="11128883" y="10668"/>
                  </a:lnTo>
                  <a:lnTo>
                    <a:pt x="11131296" y="8255"/>
                  </a:lnTo>
                  <a:lnTo>
                    <a:pt x="11131296" y="2412"/>
                  </a:lnTo>
                  <a:lnTo>
                    <a:pt x="11128883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43911" y="3172968"/>
              <a:ext cx="11131550" cy="10795"/>
            </a:xfrm>
            <a:custGeom>
              <a:avLst/>
              <a:gdLst/>
              <a:ahLst/>
              <a:cxnLst/>
              <a:rect l="l" t="t" r="r" b="b"/>
              <a:pathLst>
                <a:path w="11131550" h="10794">
                  <a:moveTo>
                    <a:pt x="0" y="5334"/>
                  </a:move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11125962" y="0"/>
                  </a:lnTo>
                  <a:lnTo>
                    <a:pt x="11128883" y="0"/>
                  </a:lnTo>
                  <a:lnTo>
                    <a:pt x="11131296" y="2412"/>
                  </a:lnTo>
                  <a:lnTo>
                    <a:pt x="11131296" y="5334"/>
                  </a:lnTo>
                  <a:lnTo>
                    <a:pt x="11131296" y="8255"/>
                  </a:lnTo>
                  <a:lnTo>
                    <a:pt x="11128883" y="10668"/>
                  </a:lnTo>
                  <a:lnTo>
                    <a:pt x="11125962" y="10668"/>
                  </a:lnTo>
                  <a:lnTo>
                    <a:pt x="5333" y="10668"/>
                  </a:lnTo>
                  <a:lnTo>
                    <a:pt x="2412" y="10668"/>
                  </a:lnTo>
                  <a:lnTo>
                    <a:pt x="0" y="8255"/>
                  </a:lnTo>
                  <a:lnTo>
                    <a:pt x="0" y="5334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59352" y="4268723"/>
              <a:ext cx="9516110" cy="12700"/>
            </a:xfrm>
            <a:custGeom>
              <a:avLst/>
              <a:gdLst/>
              <a:ahLst/>
              <a:cxnLst/>
              <a:rect l="l" t="t" r="r" b="b"/>
              <a:pathLst>
                <a:path w="9516110" h="12700">
                  <a:moveTo>
                    <a:pt x="9513189" y="0"/>
                  </a:moveTo>
                  <a:lnTo>
                    <a:pt x="2667" y="0"/>
                  </a:lnTo>
                  <a:lnTo>
                    <a:pt x="0" y="2666"/>
                  </a:lnTo>
                  <a:lnTo>
                    <a:pt x="0" y="6096"/>
                  </a:lnTo>
                  <a:lnTo>
                    <a:pt x="0" y="9525"/>
                  </a:lnTo>
                  <a:lnTo>
                    <a:pt x="2667" y="12191"/>
                  </a:lnTo>
                  <a:lnTo>
                    <a:pt x="9513189" y="12191"/>
                  </a:lnTo>
                  <a:lnTo>
                    <a:pt x="9515856" y="9525"/>
                  </a:lnTo>
                  <a:lnTo>
                    <a:pt x="9515856" y="2666"/>
                  </a:lnTo>
                  <a:lnTo>
                    <a:pt x="9513189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59352" y="4268723"/>
              <a:ext cx="9516110" cy="12700"/>
            </a:xfrm>
            <a:custGeom>
              <a:avLst/>
              <a:gdLst/>
              <a:ahLst/>
              <a:cxnLst/>
              <a:rect l="l" t="t" r="r" b="b"/>
              <a:pathLst>
                <a:path w="9516110" h="12700">
                  <a:moveTo>
                    <a:pt x="0" y="6096"/>
                  </a:moveTo>
                  <a:lnTo>
                    <a:pt x="0" y="2666"/>
                  </a:lnTo>
                  <a:lnTo>
                    <a:pt x="2667" y="0"/>
                  </a:lnTo>
                  <a:lnTo>
                    <a:pt x="6096" y="0"/>
                  </a:lnTo>
                  <a:lnTo>
                    <a:pt x="9509760" y="0"/>
                  </a:lnTo>
                  <a:lnTo>
                    <a:pt x="9513189" y="0"/>
                  </a:lnTo>
                  <a:lnTo>
                    <a:pt x="9515856" y="2666"/>
                  </a:lnTo>
                  <a:lnTo>
                    <a:pt x="9515856" y="6096"/>
                  </a:lnTo>
                  <a:lnTo>
                    <a:pt x="9515856" y="9525"/>
                  </a:lnTo>
                  <a:lnTo>
                    <a:pt x="9513189" y="12191"/>
                  </a:lnTo>
                  <a:lnTo>
                    <a:pt x="9509760" y="12191"/>
                  </a:lnTo>
                  <a:lnTo>
                    <a:pt x="6096" y="12191"/>
                  </a:lnTo>
                  <a:lnTo>
                    <a:pt x="2667" y="12191"/>
                  </a:lnTo>
                  <a:lnTo>
                    <a:pt x="0" y="9525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7031" y="4370832"/>
              <a:ext cx="4848225" cy="1004569"/>
            </a:xfrm>
            <a:custGeom>
              <a:avLst/>
              <a:gdLst/>
              <a:ahLst/>
              <a:cxnLst/>
              <a:rect l="l" t="t" r="r" b="b"/>
              <a:pathLst>
                <a:path w="4848225" h="1004570">
                  <a:moveTo>
                    <a:pt x="4820539" y="0"/>
                  </a:moveTo>
                  <a:lnTo>
                    <a:pt x="27292" y="0"/>
                  </a:lnTo>
                  <a:lnTo>
                    <a:pt x="16668" y="2141"/>
                  </a:lnTo>
                  <a:lnTo>
                    <a:pt x="7993" y="7985"/>
                  </a:lnTo>
                  <a:lnTo>
                    <a:pt x="2144" y="16662"/>
                  </a:lnTo>
                  <a:lnTo>
                    <a:pt x="0" y="27304"/>
                  </a:lnTo>
                  <a:lnTo>
                    <a:pt x="0" y="977010"/>
                  </a:lnTo>
                  <a:lnTo>
                    <a:pt x="2144" y="987653"/>
                  </a:lnTo>
                  <a:lnTo>
                    <a:pt x="7993" y="996330"/>
                  </a:lnTo>
                  <a:lnTo>
                    <a:pt x="16668" y="1002174"/>
                  </a:lnTo>
                  <a:lnTo>
                    <a:pt x="27292" y="1004315"/>
                  </a:lnTo>
                  <a:lnTo>
                    <a:pt x="4820539" y="1004315"/>
                  </a:lnTo>
                  <a:lnTo>
                    <a:pt x="4831181" y="1002174"/>
                  </a:lnTo>
                  <a:lnTo>
                    <a:pt x="4839858" y="996330"/>
                  </a:lnTo>
                  <a:lnTo>
                    <a:pt x="4845702" y="987653"/>
                  </a:lnTo>
                  <a:lnTo>
                    <a:pt x="4847844" y="977010"/>
                  </a:lnTo>
                  <a:lnTo>
                    <a:pt x="4847844" y="27304"/>
                  </a:lnTo>
                  <a:lnTo>
                    <a:pt x="4845702" y="16662"/>
                  </a:lnTo>
                  <a:lnTo>
                    <a:pt x="4839858" y="7985"/>
                  </a:lnTo>
                  <a:lnTo>
                    <a:pt x="4831181" y="2141"/>
                  </a:lnTo>
                  <a:lnTo>
                    <a:pt x="4820539" y="0"/>
                  </a:lnTo>
                  <a:close/>
                </a:path>
              </a:pathLst>
            </a:custGeom>
            <a:solidFill>
              <a:srgbClr val="CEE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576316" y="5366004"/>
              <a:ext cx="7899400" cy="12700"/>
            </a:xfrm>
            <a:custGeom>
              <a:avLst/>
              <a:gdLst/>
              <a:ahLst/>
              <a:cxnLst/>
              <a:rect l="l" t="t" r="r" b="b"/>
              <a:pathLst>
                <a:path w="7899400" h="12700">
                  <a:moveTo>
                    <a:pt x="7896225" y="0"/>
                  </a:moveTo>
                  <a:lnTo>
                    <a:pt x="2667" y="0"/>
                  </a:lnTo>
                  <a:lnTo>
                    <a:pt x="0" y="2667"/>
                  </a:lnTo>
                  <a:lnTo>
                    <a:pt x="0" y="6096"/>
                  </a:lnTo>
                  <a:lnTo>
                    <a:pt x="0" y="9525"/>
                  </a:lnTo>
                  <a:lnTo>
                    <a:pt x="2667" y="12192"/>
                  </a:lnTo>
                  <a:lnTo>
                    <a:pt x="7896225" y="12192"/>
                  </a:lnTo>
                  <a:lnTo>
                    <a:pt x="7898892" y="9525"/>
                  </a:lnTo>
                  <a:lnTo>
                    <a:pt x="7898892" y="2667"/>
                  </a:lnTo>
                  <a:lnTo>
                    <a:pt x="7896225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76316" y="5366004"/>
              <a:ext cx="7899400" cy="12700"/>
            </a:xfrm>
            <a:custGeom>
              <a:avLst/>
              <a:gdLst/>
              <a:ahLst/>
              <a:cxnLst/>
              <a:rect l="l" t="t" r="r" b="b"/>
              <a:pathLst>
                <a:path w="7899400" h="12700">
                  <a:moveTo>
                    <a:pt x="0" y="6096"/>
                  </a:moveTo>
                  <a:lnTo>
                    <a:pt x="0" y="2667"/>
                  </a:lnTo>
                  <a:lnTo>
                    <a:pt x="2667" y="0"/>
                  </a:lnTo>
                  <a:lnTo>
                    <a:pt x="6096" y="0"/>
                  </a:lnTo>
                  <a:lnTo>
                    <a:pt x="7892796" y="0"/>
                  </a:lnTo>
                  <a:lnTo>
                    <a:pt x="7896225" y="0"/>
                  </a:lnTo>
                  <a:lnTo>
                    <a:pt x="7898892" y="2667"/>
                  </a:lnTo>
                  <a:lnTo>
                    <a:pt x="7898892" y="6096"/>
                  </a:lnTo>
                  <a:lnTo>
                    <a:pt x="7898892" y="9525"/>
                  </a:lnTo>
                  <a:lnTo>
                    <a:pt x="7896225" y="12192"/>
                  </a:lnTo>
                  <a:lnTo>
                    <a:pt x="7892796" y="12192"/>
                  </a:lnTo>
                  <a:lnTo>
                    <a:pt x="6096" y="12192"/>
                  </a:lnTo>
                  <a:lnTo>
                    <a:pt x="2667" y="12192"/>
                  </a:lnTo>
                  <a:lnTo>
                    <a:pt x="0" y="9525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006AB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7031" y="5466587"/>
              <a:ext cx="6464935" cy="1005840"/>
            </a:xfrm>
            <a:custGeom>
              <a:avLst/>
              <a:gdLst/>
              <a:ahLst/>
              <a:cxnLst/>
              <a:rect l="l" t="t" r="r" b="b"/>
              <a:pathLst>
                <a:path w="6464934" h="1005839">
                  <a:moveTo>
                    <a:pt x="6437503" y="0"/>
                  </a:moveTo>
                  <a:lnTo>
                    <a:pt x="27343" y="0"/>
                  </a:lnTo>
                  <a:lnTo>
                    <a:pt x="16700" y="2141"/>
                  </a:lnTo>
                  <a:lnTo>
                    <a:pt x="8008" y="7985"/>
                  </a:lnTo>
                  <a:lnTo>
                    <a:pt x="2148" y="16662"/>
                  </a:lnTo>
                  <a:lnTo>
                    <a:pt x="0" y="27305"/>
                  </a:lnTo>
                  <a:lnTo>
                    <a:pt x="0" y="978535"/>
                  </a:lnTo>
                  <a:lnTo>
                    <a:pt x="2148" y="989177"/>
                  </a:lnTo>
                  <a:lnTo>
                    <a:pt x="8008" y="997854"/>
                  </a:lnTo>
                  <a:lnTo>
                    <a:pt x="16700" y="1003698"/>
                  </a:lnTo>
                  <a:lnTo>
                    <a:pt x="27343" y="1005839"/>
                  </a:lnTo>
                  <a:lnTo>
                    <a:pt x="6437503" y="1005839"/>
                  </a:lnTo>
                  <a:lnTo>
                    <a:pt x="6448145" y="1003698"/>
                  </a:lnTo>
                  <a:lnTo>
                    <a:pt x="6456822" y="997854"/>
                  </a:lnTo>
                  <a:lnTo>
                    <a:pt x="6462666" y="989177"/>
                  </a:lnTo>
                  <a:lnTo>
                    <a:pt x="6464808" y="978535"/>
                  </a:lnTo>
                  <a:lnTo>
                    <a:pt x="6464808" y="27305"/>
                  </a:lnTo>
                  <a:lnTo>
                    <a:pt x="6462666" y="16662"/>
                  </a:lnTo>
                  <a:lnTo>
                    <a:pt x="6456822" y="7985"/>
                  </a:lnTo>
                  <a:lnTo>
                    <a:pt x="6448145" y="2141"/>
                  </a:lnTo>
                  <a:lnTo>
                    <a:pt x="6437503" y="0"/>
                  </a:lnTo>
                  <a:close/>
                </a:path>
              </a:pathLst>
            </a:custGeom>
            <a:solidFill>
              <a:srgbClr val="CEE6F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23722" y="1429639"/>
            <a:ext cx="13314680" cy="484949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40"/>
              </a:spcBef>
            </a:pPr>
            <a:r>
              <a:rPr dirty="0" sz="1800" spc="-80" i="1">
                <a:solidFill>
                  <a:srgbClr val="3C3838"/>
                </a:solidFill>
                <a:latin typeface="Trebuchet MS"/>
                <a:cs typeface="Trebuchet MS"/>
              </a:rPr>
              <a:t>Современная</a:t>
            </a:r>
            <a:r>
              <a:rPr dirty="0" sz="18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80" i="1">
                <a:solidFill>
                  <a:srgbClr val="3C3838"/>
                </a:solidFill>
                <a:latin typeface="Trebuchet MS"/>
                <a:cs typeface="Trebuchet MS"/>
              </a:rPr>
              <a:t>информационная</a:t>
            </a:r>
            <a:r>
              <a:rPr dirty="0" sz="1800" spc="-120" i="1">
                <a:solidFill>
                  <a:srgbClr val="3C3838"/>
                </a:solidFill>
                <a:latin typeface="Trebuchet MS"/>
                <a:cs typeface="Trebuchet MS"/>
              </a:rPr>
              <a:t> модель </a:t>
            </a:r>
            <a:r>
              <a:rPr dirty="0" sz="1800" spc="-80" i="1">
                <a:solidFill>
                  <a:srgbClr val="3C3838"/>
                </a:solidFill>
                <a:latin typeface="Trebuchet MS"/>
                <a:cs typeface="Trebuchet MS"/>
              </a:rPr>
              <a:t>территории</a:t>
            </a:r>
            <a:r>
              <a:rPr dirty="0" sz="18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85" i="1">
                <a:solidFill>
                  <a:srgbClr val="3C3838"/>
                </a:solidFill>
                <a:latin typeface="Trebuchet MS"/>
                <a:cs typeface="Trebuchet MS"/>
              </a:rPr>
              <a:t>представляет</a:t>
            </a:r>
            <a:r>
              <a:rPr dirty="0" sz="1800" spc="-1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85" i="1">
                <a:solidFill>
                  <a:srgbClr val="3C3838"/>
                </a:solidFill>
                <a:latin typeface="Trebuchet MS"/>
                <a:cs typeface="Trebuchet MS"/>
              </a:rPr>
              <a:t>собой</a:t>
            </a:r>
            <a:r>
              <a:rPr dirty="0" sz="18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95" i="1">
                <a:solidFill>
                  <a:srgbClr val="3C3838"/>
                </a:solidFill>
                <a:latin typeface="Trebuchet MS"/>
                <a:cs typeface="Trebuchet MS"/>
              </a:rPr>
              <a:t>многослойную</a:t>
            </a:r>
            <a:r>
              <a:rPr dirty="0" sz="18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05" i="1">
                <a:solidFill>
                  <a:srgbClr val="3C3838"/>
                </a:solidFill>
                <a:latin typeface="Trebuchet MS"/>
                <a:cs typeface="Trebuchet MS"/>
              </a:rPr>
              <a:t>структуру,</a:t>
            </a:r>
            <a:r>
              <a:rPr dirty="0" sz="1800" spc="-6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10" i="1">
                <a:solidFill>
                  <a:srgbClr val="3C3838"/>
                </a:solidFill>
                <a:latin typeface="Trebuchet MS"/>
                <a:cs typeface="Trebuchet MS"/>
              </a:rPr>
              <a:t>где</a:t>
            </a:r>
            <a:r>
              <a:rPr dirty="0" sz="18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05" i="1">
                <a:solidFill>
                  <a:srgbClr val="3C3838"/>
                </a:solidFill>
                <a:latin typeface="Trebuchet MS"/>
                <a:cs typeface="Trebuchet MS"/>
              </a:rPr>
              <a:t>каждый</a:t>
            </a:r>
            <a:r>
              <a:rPr dirty="0" sz="18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95" i="1">
                <a:solidFill>
                  <a:srgbClr val="3C3838"/>
                </a:solidFill>
                <a:latin typeface="Trebuchet MS"/>
                <a:cs typeface="Trebuchet MS"/>
              </a:rPr>
              <a:t>уровень</a:t>
            </a:r>
            <a:r>
              <a:rPr dirty="0" sz="18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0" i="1">
                <a:solidFill>
                  <a:srgbClr val="3C3838"/>
                </a:solidFill>
                <a:latin typeface="Trebuchet MS"/>
                <a:cs typeface="Trebuchet MS"/>
              </a:rPr>
              <a:t>добавляет </a:t>
            </a:r>
            <a:r>
              <a:rPr dirty="0" sz="1800" spc="-85" i="1">
                <a:solidFill>
                  <a:srgbClr val="3C3838"/>
                </a:solidFill>
                <a:latin typeface="Trebuchet MS"/>
                <a:cs typeface="Trebuchet MS"/>
              </a:rPr>
              <a:t>ценность</a:t>
            </a:r>
            <a:r>
              <a:rPr dirty="0" sz="1800" spc="-15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100" i="1">
                <a:solidFill>
                  <a:srgbClr val="3C3838"/>
                </a:solidFill>
                <a:latin typeface="Trebuchet MS"/>
                <a:cs typeface="Trebuchet MS"/>
              </a:rPr>
              <a:t>и</a:t>
            </a:r>
            <a:r>
              <a:rPr dirty="0" sz="1800" spc="-15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800" spc="-35" i="1">
                <a:solidFill>
                  <a:srgbClr val="3C3838"/>
                </a:solidFill>
                <a:latin typeface="Trebuchet MS"/>
                <a:cs typeface="Trebuchet MS"/>
              </a:rPr>
              <a:t>функциональность.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Trebuchet MS"/>
              <a:cs typeface="Trebuchet MS"/>
            </a:endParaRPr>
          </a:p>
          <a:p>
            <a:pPr marL="181102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Геометрия</a:t>
            </a:r>
            <a:endParaRPr sz="2000">
              <a:latin typeface="Times New Roman"/>
              <a:cs typeface="Times New Roman"/>
            </a:endParaRPr>
          </a:p>
          <a:p>
            <a:pPr marL="1811020">
              <a:lnSpc>
                <a:spcPct val="100000"/>
              </a:lnSpc>
              <a:spcBef>
                <a:spcPts val="995"/>
              </a:spcBef>
            </a:pP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Координаты,</a:t>
            </a:r>
            <a:r>
              <a:rPr dirty="0" sz="1600" spc="-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контуры,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пространственные</a:t>
            </a:r>
            <a:r>
              <a:rPr dirty="0" sz="1600" spc="-4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отношения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1600">
              <a:latin typeface="Trebuchet MS"/>
              <a:cs typeface="Trebuchet MS"/>
            </a:endParaRPr>
          </a:p>
          <a:p>
            <a:pPr marL="3427095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Атрибуты</a:t>
            </a:r>
            <a:endParaRPr sz="2000">
              <a:latin typeface="Times New Roman"/>
              <a:cs typeface="Times New Roman"/>
            </a:endParaRPr>
          </a:p>
          <a:p>
            <a:pPr marL="3427095">
              <a:lnSpc>
                <a:spcPct val="100000"/>
              </a:lnSpc>
              <a:spcBef>
                <a:spcPts val="995"/>
              </a:spcBef>
            </a:pP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Кадастровый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номер,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назначение,</a:t>
            </a:r>
            <a:r>
              <a:rPr dirty="0" sz="1600" spc="-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этажность,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площадь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1600">
              <a:latin typeface="Trebuchet MS"/>
              <a:cs typeface="Trebuchet MS"/>
            </a:endParaRPr>
          </a:p>
          <a:p>
            <a:pPr marL="5043805">
              <a:lnSpc>
                <a:spcPct val="100000"/>
              </a:lnSpc>
            </a:pPr>
            <a:r>
              <a:rPr dirty="0" sz="2000" b="1">
                <a:solidFill>
                  <a:srgbClr val="3C3838"/>
                </a:solidFill>
                <a:latin typeface="Times New Roman"/>
                <a:cs typeface="Times New Roman"/>
              </a:rPr>
              <a:t>Семантика</a:t>
            </a:r>
            <a:r>
              <a:rPr dirty="0" sz="2000" spc="-5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C3838"/>
                </a:solidFill>
                <a:latin typeface="Times New Roman"/>
                <a:cs typeface="Times New Roman"/>
              </a:rPr>
              <a:t>и</a:t>
            </a:r>
            <a:r>
              <a:rPr dirty="0" sz="2000" spc="-5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3C3838"/>
                </a:solidFill>
                <a:latin typeface="Times New Roman"/>
                <a:cs typeface="Times New Roman"/>
              </a:rPr>
              <a:t>связи</a:t>
            </a:r>
            <a:endParaRPr sz="2000">
              <a:latin typeface="Times New Roman"/>
              <a:cs typeface="Times New Roman"/>
            </a:endParaRPr>
          </a:p>
          <a:p>
            <a:pPr marL="5043805">
              <a:lnSpc>
                <a:spcPct val="100000"/>
              </a:lnSpc>
              <a:spcBef>
                <a:spcPts val="994"/>
              </a:spcBef>
            </a:pP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Ограничения</a:t>
            </a:r>
            <a:r>
              <a:rPr dirty="0" sz="1600" spc="-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из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реестров,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нормативно-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правовая</a:t>
            </a:r>
            <a:r>
              <a:rPr dirty="0" sz="1600" spc="-4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привязка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1600">
              <a:latin typeface="Trebuchet MS"/>
              <a:cs typeface="Trebuchet MS"/>
            </a:endParaRPr>
          </a:p>
          <a:p>
            <a:pPr marL="6659880">
              <a:lnSpc>
                <a:spcPct val="100000"/>
              </a:lnSpc>
            </a:pPr>
            <a:r>
              <a:rPr dirty="0" sz="2000" spc="-10" b="1">
                <a:solidFill>
                  <a:srgbClr val="3C3838"/>
                </a:solidFill>
                <a:latin typeface="Times New Roman"/>
                <a:cs typeface="Times New Roman"/>
              </a:rPr>
              <a:t>Актуальность</a:t>
            </a:r>
            <a:endParaRPr sz="2000">
              <a:latin typeface="Times New Roman"/>
              <a:cs typeface="Times New Roman"/>
            </a:endParaRPr>
          </a:p>
          <a:p>
            <a:pPr marL="6659880">
              <a:lnSpc>
                <a:spcPct val="100000"/>
              </a:lnSpc>
              <a:spcBef>
                <a:spcPts val="995"/>
              </a:spcBef>
            </a:pP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Версионность,</a:t>
            </a:r>
            <a:r>
              <a:rPr dirty="0" sz="1600" spc="-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история</a:t>
            </a:r>
            <a:r>
              <a:rPr dirty="0" sz="1600" spc="-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изменений,</a:t>
            </a:r>
            <a:r>
              <a:rPr dirty="0" sz="1600" spc="-6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временные</a:t>
            </a:r>
            <a:r>
              <a:rPr dirty="0" sz="16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метки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37031" y="6813804"/>
            <a:ext cx="12929870" cy="756285"/>
            <a:chOff x="637031" y="6813804"/>
            <a:chExt cx="12929870" cy="756285"/>
          </a:xfrm>
        </p:grpSpPr>
        <p:sp>
          <p:nvSpPr>
            <p:cNvPr id="19" name="object 19" descr=""/>
            <p:cNvSpPr/>
            <p:nvPr/>
          </p:nvSpPr>
          <p:spPr>
            <a:xfrm>
              <a:off x="637031" y="6813804"/>
              <a:ext cx="12929870" cy="756285"/>
            </a:xfrm>
            <a:custGeom>
              <a:avLst/>
              <a:gdLst/>
              <a:ahLst/>
              <a:cxnLst/>
              <a:rect l="l" t="t" r="r" b="b"/>
              <a:pathLst>
                <a:path w="12929869" h="756284">
                  <a:moveTo>
                    <a:pt x="12902311" y="0"/>
                  </a:moveTo>
                  <a:lnTo>
                    <a:pt x="27330" y="0"/>
                  </a:lnTo>
                  <a:lnTo>
                    <a:pt x="16694" y="2141"/>
                  </a:lnTo>
                  <a:lnTo>
                    <a:pt x="8007" y="7985"/>
                  </a:lnTo>
                  <a:lnTo>
                    <a:pt x="2148" y="16662"/>
                  </a:lnTo>
                  <a:lnTo>
                    <a:pt x="0" y="27305"/>
                  </a:lnTo>
                  <a:lnTo>
                    <a:pt x="0" y="728573"/>
                  </a:lnTo>
                  <a:lnTo>
                    <a:pt x="2148" y="739209"/>
                  </a:lnTo>
                  <a:lnTo>
                    <a:pt x="8007" y="747896"/>
                  </a:lnTo>
                  <a:lnTo>
                    <a:pt x="16694" y="753755"/>
                  </a:lnTo>
                  <a:lnTo>
                    <a:pt x="27330" y="755904"/>
                  </a:lnTo>
                  <a:lnTo>
                    <a:pt x="12902311" y="755904"/>
                  </a:lnTo>
                  <a:lnTo>
                    <a:pt x="12912953" y="753755"/>
                  </a:lnTo>
                  <a:lnTo>
                    <a:pt x="12921630" y="747896"/>
                  </a:lnTo>
                  <a:lnTo>
                    <a:pt x="12927474" y="739209"/>
                  </a:lnTo>
                  <a:lnTo>
                    <a:pt x="12929616" y="728573"/>
                  </a:lnTo>
                  <a:lnTo>
                    <a:pt x="12929616" y="27305"/>
                  </a:lnTo>
                  <a:lnTo>
                    <a:pt x="12927474" y="16662"/>
                  </a:lnTo>
                  <a:lnTo>
                    <a:pt x="12921630" y="7985"/>
                  </a:lnTo>
                  <a:lnTo>
                    <a:pt x="12912953" y="2141"/>
                  </a:lnTo>
                  <a:lnTo>
                    <a:pt x="12902311" y="0"/>
                  </a:lnTo>
                  <a:close/>
                </a:path>
              </a:pathLst>
            </a:custGeom>
            <a:solidFill>
              <a:srgbClr val="B6D5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387" y="7065264"/>
              <a:ext cx="228600" cy="181356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215948" y="7059269"/>
            <a:ext cx="111696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i="1">
                <a:latin typeface="Trebuchet MS"/>
                <a:cs typeface="Trebuchet MS"/>
              </a:rPr>
              <a:t>Каждый</a:t>
            </a:r>
            <a:r>
              <a:rPr dirty="0" sz="1400" spc="-120" i="1">
                <a:latin typeface="Trebuchet MS"/>
                <a:cs typeface="Trebuchet MS"/>
              </a:rPr>
              <a:t> </a:t>
            </a:r>
            <a:r>
              <a:rPr dirty="0" sz="1400" spc="-70" i="1">
                <a:latin typeface="Trebuchet MS"/>
                <a:cs typeface="Trebuchet MS"/>
              </a:rPr>
              <a:t>слой</a:t>
            </a:r>
            <a:r>
              <a:rPr dirty="0" sz="1400" spc="-105" i="1">
                <a:latin typeface="Trebuchet MS"/>
                <a:cs typeface="Trebuchet MS"/>
              </a:rPr>
              <a:t> </a:t>
            </a:r>
            <a:r>
              <a:rPr dirty="0" sz="1400" spc="-90" i="1">
                <a:latin typeface="Trebuchet MS"/>
                <a:cs typeface="Trebuchet MS"/>
              </a:rPr>
              <a:t>модели</a:t>
            </a:r>
            <a:r>
              <a:rPr dirty="0" sz="1400" spc="-95" i="1">
                <a:latin typeface="Trebuchet MS"/>
                <a:cs typeface="Trebuchet MS"/>
              </a:rPr>
              <a:t> </a:t>
            </a:r>
            <a:r>
              <a:rPr dirty="0" sz="1400" spc="-60" i="1">
                <a:latin typeface="Trebuchet MS"/>
                <a:cs typeface="Trebuchet MS"/>
              </a:rPr>
              <a:t>обеспечивает</a:t>
            </a:r>
            <a:r>
              <a:rPr dirty="0" sz="1400" spc="-100" i="1">
                <a:latin typeface="Trebuchet MS"/>
                <a:cs typeface="Trebuchet MS"/>
              </a:rPr>
              <a:t> </a:t>
            </a:r>
            <a:r>
              <a:rPr dirty="0" sz="1400" spc="-70" i="1">
                <a:latin typeface="Trebuchet MS"/>
                <a:cs typeface="Trebuchet MS"/>
              </a:rPr>
              <a:t>определенный</a:t>
            </a:r>
            <a:r>
              <a:rPr dirty="0" sz="1400" spc="-65" i="1">
                <a:latin typeface="Trebuchet MS"/>
                <a:cs typeface="Trebuchet MS"/>
              </a:rPr>
              <a:t> </a:t>
            </a:r>
            <a:r>
              <a:rPr dirty="0" sz="1400" spc="-75" i="1">
                <a:latin typeface="Trebuchet MS"/>
                <a:cs typeface="Trebuchet MS"/>
              </a:rPr>
              <a:t>уровень</a:t>
            </a:r>
            <a:r>
              <a:rPr dirty="0" sz="1400" spc="-90" i="1">
                <a:latin typeface="Trebuchet MS"/>
                <a:cs typeface="Trebuchet MS"/>
              </a:rPr>
              <a:t> </a:t>
            </a:r>
            <a:r>
              <a:rPr dirty="0" sz="1400" spc="-70" i="1">
                <a:latin typeface="Trebuchet MS"/>
                <a:cs typeface="Trebuchet MS"/>
              </a:rPr>
              <a:t>функциональности</a:t>
            </a:r>
            <a:r>
              <a:rPr dirty="0" sz="1400" spc="-105" i="1">
                <a:latin typeface="Trebuchet MS"/>
                <a:cs typeface="Trebuchet MS"/>
              </a:rPr>
              <a:t> </a:t>
            </a:r>
            <a:r>
              <a:rPr dirty="0" sz="1400" spc="-80" i="1">
                <a:latin typeface="Trebuchet MS"/>
                <a:cs typeface="Trebuchet MS"/>
              </a:rPr>
              <a:t>и</a:t>
            </a:r>
            <a:r>
              <a:rPr dirty="0" sz="1400" spc="-105" i="1">
                <a:latin typeface="Trebuchet MS"/>
                <a:cs typeface="Trebuchet MS"/>
              </a:rPr>
              <a:t> </a:t>
            </a:r>
            <a:r>
              <a:rPr dirty="0" sz="1400" spc="-65" i="1">
                <a:latin typeface="Trebuchet MS"/>
                <a:cs typeface="Trebuchet MS"/>
              </a:rPr>
              <a:t>позволяет</a:t>
            </a:r>
            <a:r>
              <a:rPr dirty="0" sz="1400" spc="-80" i="1">
                <a:latin typeface="Trebuchet MS"/>
                <a:cs typeface="Trebuchet MS"/>
              </a:rPr>
              <a:t> </a:t>
            </a:r>
            <a:r>
              <a:rPr dirty="0" sz="1400" spc="-60" i="1">
                <a:latin typeface="Trebuchet MS"/>
                <a:cs typeface="Trebuchet MS"/>
              </a:rPr>
              <a:t>решать</a:t>
            </a:r>
            <a:r>
              <a:rPr dirty="0" sz="1400" spc="-125" i="1">
                <a:latin typeface="Trebuchet MS"/>
                <a:cs typeface="Trebuchet MS"/>
              </a:rPr>
              <a:t> </a:t>
            </a:r>
            <a:r>
              <a:rPr dirty="0" sz="1400" spc="-65" i="1">
                <a:latin typeface="Trebuchet MS"/>
                <a:cs typeface="Trebuchet MS"/>
              </a:rPr>
              <a:t>все</a:t>
            </a:r>
            <a:r>
              <a:rPr dirty="0" sz="1400" spc="-95" i="1">
                <a:latin typeface="Trebuchet MS"/>
                <a:cs typeface="Trebuchet MS"/>
              </a:rPr>
              <a:t> </a:t>
            </a:r>
            <a:r>
              <a:rPr dirty="0" sz="1400" spc="-70" i="1">
                <a:latin typeface="Trebuchet MS"/>
                <a:cs typeface="Trebuchet MS"/>
              </a:rPr>
              <a:t>более сложные </a:t>
            </a:r>
            <a:r>
              <a:rPr dirty="0" sz="1400" spc="-60" i="1">
                <a:latin typeface="Trebuchet MS"/>
                <a:cs typeface="Trebuchet MS"/>
              </a:rPr>
              <a:t>задачи</a:t>
            </a:r>
            <a:r>
              <a:rPr dirty="0" sz="1400" spc="-140" i="1">
                <a:latin typeface="Trebuchet MS"/>
                <a:cs typeface="Trebuchet MS"/>
              </a:rPr>
              <a:t> </a:t>
            </a:r>
            <a:r>
              <a:rPr dirty="0" sz="1400" spc="-35" i="1">
                <a:latin typeface="Trebuchet MS"/>
                <a:cs typeface="Trebuchet MS"/>
              </a:rPr>
              <a:t>пользователей.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187196" y="2423160"/>
            <a:ext cx="3081655" cy="3784600"/>
            <a:chOff x="1187196" y="2423160"/>
            <a:chExt cx="3081655" cy="3784600"/>
          </a:xfrm>
        </p:grpSpPr>
        <p:sp>
          <p:nvSpPr>
            <p:cNvPr id="23" name="object 23" descr=""/>
            <p:cNvSpPr/>
            <p:nvPr/>
          </p:nvSpPr>
          <p:spPr>
            <a:xfrm>
              <a:off x="1187196" y="2423159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19">
                  <a:moveTo>
                    <a:pt x="152400" y="57785"/>
                  </a:moveTo>
                  <a:lnTo>
                    <a:pt x="140995" y="47167"/>
                  </a:lnTo>
                  <a:lnTo>
                    <a:pt x="128727" y="37566"/>
                  </a:lnTo>
                  <a:lnTo>
                    <a:pt x="115620" y="28968"/>
                  </a:lnTo>
                  <a:lnTo>
                    <a:pt x="101727" y="21336"/>
                  </a:lnTo>
                  <a:lnTo>
                    <a:pt x="91440" y="42672"/>
                  </a:lnTo>
                  <a:lnTo>
                    <a:pt x="103644" y="49326"/>
                  </a:lnTo>
                  <a:lnTo>
                    <a:pt x="115100" y="56870"/>
                  </a:lnTo>
                  <a:lnTo>
                    <a:pt x="125780" y="65328"/>
                  </a:lnTo>
                  <a:lnTo>
                    <a:pt x="135636" y="74676"/>
                  </a:lnTo>
                  <a:lnTo>
                    <a:pt x="152400" y="57785"/>
                  </a:lnTo>
                  <a:close/>
                </a:path>
                <a:path w="515619" h="515619">
                  <a:moveTo>
                    <a:pt x="166065" y="320802"/>
                  </a:moveTo>
                  <a:lnTo>
                    <a:pt x="164668" y="313690"/>
                  </a:lnTo>
                  <a:lnTo>
                    <a:pt x="164312" y="311835"/>
                  </a:lnTo>
                  <a:lnTo>
                    <a:pt x="159143" y="304165"/>
                  </a:lnTo>
                  <a:lnTo>
                    <a:pt x="151612" y="299059"/>
                  </a:lnTo>
                  <a:lnTo>
                    <a:pt x="151866" y="299059"/>
                  </a:lnTo>
                  <a:lnTo>
                    <a:pt x="149352" y="298564"/>
                  </a:lnTo>
                  <a:lnTo>
                    <a:pt x="149352" y="317246"/>
                  </a:lnTo>
                  <a:lnTo>
                    <a:pt x="149352" y="324993"/>
                  </a:lnTo>
                  <a:lnTo>
                    <a:pt x="146431" y="327914"/>
                  </a:lnTo>
                  <a:lnTo>
                    <a:pt x="138557" y="327914"/>
                  </a:lnTo>
                  <a:lnTo>
                    <a:pt x="135890" y="325247"/>
                  </a:lnTo>
                  <a:lnTo>
                    <a:pt x="135636" y="321437"/>
                  </a:lnTo>
                  <a:lnTo>
                    <a:pt x="135267" y="317246"/>
                  </a:lnTo>
                  <a:lnTo>
                    <a:pt x="135255" y="316992"/>
                  </a:lnTo>
                  <a:lnTo>
                    <a:pt x="138557" y="313690"/>
                  </a:lnTo>
                  <a:lnTo>
                    <a:pt x="146177" y="313690"/>
                  </a:lnTo>
                  <a:lnTo>
                    <a:pt x="149352" y="317246"/>
                  </a:lnTo>
                  <a:lnTo>
                    <a:pt x="149352" y="298564"/>
                  </a:lnTo>
                  <a:lnTo>
                    <a:pt x="118872" y="320802"/>
                  </a:lnTo>
                  <a:lnTo>
                    <a:pt x="120675" y="329958"/>
                  </a:lnTo>
                  <a:lnTo>
                    <a:pt x="125666" y="337477"/>
                  </a:lnTo>
                  <a:lnTo>
                    <a:pt x="133197" y="342620"/>
                  </a:lnTo>
                  <a:lnTo>
                    <a:pt x="133400" y="342620"/>
                  </a:lnTo>
                  <a:lnTo>
                    <a:pt x="142367" y="344424"/>
                  </a:lnTo>
                  <a:lnTo>
                    <a:pt x="151638" y="342620"/>
                  </a:lnTo>
                  <a:lnTo>
                    <a:pt x="159194" y="337654"/>
                  </a:lnTo>
                  <a:lnTo>
                    <a:pt x="164261" y="330238"/>
                  </a:lnTo>
                  <a:lnTo>
                    <a:pt x="164719" y="327914"/>
                  </a:lnTo>
                  <a:lnTo>
                    <a:pt x="166027" y="321437"/>
                  </a:lnTo>
                  <a:lnTo>
                    <a:pt x="166065" y="320802"/>
                  </a:lnTo>
                  <a:close/>
                </a:path>
                <a:path w="515619" h="515619">
                  <a:moveTo>
                    <a:pt x="201168" y="136906"/>
                  </a:moveTo>
                  <a:lnTo>
                    <a:pt x="195465" y="122110"/>
                  </a:lnTo>
                  <a:lnTo>
                    <a:pt x="188874" y="108038"/>
                  </a:lnTo>
                  <a:lnTo>
                    <a:pt x="181368" y="94742"/>
                  </a:lnTo>
                  <a:lnTo>
                    <a:pt x="172974" y="82296"/>
                  </a:lnTo>
                  <a:lnTo>
                    <a:pt x="153924" y="96012"/>
                  </a:lnTo>
                  <a:lnTo>
                    <a:pt x="161290" y="107137"/>
                  </a:lnTo>
                  <a:lnTo>
                    <a:pt x="167932" y="118973"/>
                  </a:lnTo>
                  <a:lnTo>
                    <a:pt x="173799" y="131521"/>
                  </a:lnTo>
                  <a:lnTo>
                    <a:pt x="178816" y="144780"/>
                  </a:lnTo>
                  <a:lnTo>
                    <a:pt x="201168" y="136906"/>
                  </a:lnTo>
                  <a:close/>
                </a:path>
                <a:path w="515619" h="515619">
                  <a:moveTo>
                    <a:pt x="224028" y="220853"/>
                  </a:moveTo>
                  <a:lnTo>
                    <a:pt x="220103" y="208661"/>
                  </a:lnTo>
                  <a:lnTo>
                    <a:pt x="216357" y="195707"/>
                  </a:lnTo>
                  <a:lnTo>
                    <a:pt x="212826" y="182105"/>
                  </a:lnTo>
                  <a:lnTo>
                    <a:pt x="209296" y="167005"/>
                  </a:lnTo>
                  <a:lnTo>
                    <a:pt x="209296" y="165735"/>
                  </a:lnTo>
                  <a:lnTo>
                    <a:pt x="208915" y="164592"/>
                  </a:lnTo>
                  <a:lnTo>
                    <a:pt x="185928" y="169926"/>
                  </a:lnTo>
                  <a:lnTo>
                    <a:pt x="185928" y="170815"/>
                  </a:lnTo>
                  <a:lnTo>
                    <a:pt x="186182" y="172085"/>
                  </a:lnTo>
                  <a:lnTo>
                    <a:pt x="186563" y="172974"/>
                  </a:lnTo>
                  <a:lnTo>
                    <a:pt x="189992" y="187794"/>
                  </a:lnTo>
                  <a:lnTo>
                    <a:pt x="193624" y="201980"/>
                  </a:lnTo>
                  <a:lnTo>
                    <a:pt x="197472" y="215569"/>
                  </a:lnTo>
                  <a:lnTo>
                    <a:pt x="201549" y="228600"/>
                  </a:lnTo>
                  <a:lnTo>
                    <a:pt x="224028" y="220853"/>
                  </a:lnTo>
                  <a:close/>
                </a:path>
                <a:path w="515619" h="515619">
                  <a:moveTo>
                    <a:pt x="242951" y="357632"/>
                  </a:moveTo>
                  <a:lnTo>
                    <a:pt x="240919" y="354457"/>
                  </a:lnTo>
                  <a:lnTo>
                    <a:pt x="237604" y="351155"/>
                  </a:lnTo>
                  <a:lnTo>
                    <a:pt x="226314" y="339890"/>
                  </a:lnTo>
                  <a:lnTo>
                    <a:pt x="226314" y="453009"/>
                  </a:lnTo>
                  <a:lnTo>
                    <a:pt x="224663" y="456565"/>
                  </a:lnTo>
                  <a:lnTo>
                    <a:pt x="223774" y="458343"/>
                  </a:lnTo>
                  <a:lnTo>
                    <a:pt x="221361" y="457708"/>
                  </a:lnTo>
                  <a:lnTo>
                    <a:pt x="58470" y="457708"/>
                  </a:lnTo>
                  <a:lnTo>
                    <a:pt x="58470" y="443230"/>
                  </a:lnTo>
                  <a:lnTo>
                    <a:pt x="221107" y="443230"/>
                  </a:lnTo>
                  <a:lnTo>
                    <a:pt x="224282" y="442087"/>
                  </a:lnTo>
                  <a:lnTo>
                    <a:pt x="224917" y="445262"/>
                  </a:lnTo>
                  <a:lnTo>
                    <a:pt x="226060" y="449072"/>
                  </a:lnTo>
                  <a:lnTo>
                    <a:pt x="226314" y="453009"/>
                  </a:lnTo>
                  <a:lnTo>
                    <a:pt x="226314" y="339890"/>
                  </a:lnTo>
                  <a:lnTo>
                    <a:pt x="212344" y="325932"/>
                  </a:lnTo>
                  <a:lnTo>
                    <a:pt x="212344" y="350012"/>
                  </a:lnTo>
                  <a:lnTo>
                    <a:pt x="211201" y="351155"/>
                  </a:lnTo>
                  <a:lnTo>
                    <a:pt x="210312" y="350888"/>
                  </a:lnTo>
                  <a:lnTo>
                    <a:pt x="210312" y="368681"/>
                  </a:lnTo>
                  <a:lnTo>
                    <a:pt x="210058" y="372364"/>
                  </a:lnTo>
                  <a:lnTo>
                    <a:pt x="210058" y="380492"/>
                  </a:lnTo>
                  <a:lnTo>
                    <a:pt x="210312" y="388620"/>
                  </a:lnTo>
                  <a:lnTo>
                    <a:pt x="210312" y="425450"/>
                  </a:lnTo>
                  <a:lnTo>
                    <a:pt x="208915" y="427228"/>
                  </a:lnTo>
                  <a:lnTo>
                    <a:pt x="204978" y="426974"/>
                  </a:lnTo>
                  <a:lnTo>
                    <a:pt x="201041" y="426720"/>
                  </a:lnTo>
                  <a:lnTo>
                    <a:pt x="196977" y="426974"/>
                  </a:lnTo>
                  <a:lnTo>
                    <a:pt x="190373" y="426974"/>
                  </a:lnTo>
                  <a:lnTo>
                    <a:pt x="188849" y="425450"/>
                  </a:lnTo>
                  <a:lnTo>
                    <a:pt x="188849" y="368681"/>
                  </a:lnTo>
                  <a:lnTo>
                    <a:pt x="190373" y="367411"/>
                  </a:lnTo>
                  <a:lnTo>
                    <a:pt x="205105" y="367411"/>
                  </a:lnTo>
                  <a:lnTo>
                    <a:pt x="208915" y="367157"/>
                  </a:lnTo>
                  <a:lnTo>
                    <a:pt x="210312" y="368681"/>
                  </a:lnTo>
                  <a:lnTo>
                    <a:pt x="210312" y="350888"/>
                  </a:lnTo>
                  <a:lnTo>
                    <a:pt x="209550" y="350647"/>
                  </a:lnTo>
                  <a:lnTo>
                    <a:pt x="172593" y="350647"/>
                  </a:lnTo>
                  <a:lnTo>
                    <a:pt x="172593" y="368300"/>
                  </a:lnTo>
                  <a:lnTo>
                    <a:pt x="172593" y="425831"/>
                  </a:lnTo>
                  <a:lnTo>
                    <a:pt x="171196" y="426974"/>
                  </a:lnTo>
                  <a:lnTo>
                    <a:pt x="152019" y="426974"/>
                  </a:lnTo>
                  <a:lnTo>
                    <a:pt x="151752" y="426720"/>
                  </a:lnTo>
                  <a:lnTo>
                    <a:pt x="150495" y="425450"/>
                  </a:lnTo>
                  <a:lnTo>
                    <a:pt x="150495" y="368681"/>
                  </a:lnTo>
                  <a:lnTo>
                    <a:pt x="151472" y="367157"/>
                  </a:lnTo>
                  <a:lnTo>
                    <a:pt x="151638" y="366903"/>
                  </a:lnTo>
                  <a:lnTo>
                    <a:pt x="159893" y="367411"/>
                  </a:lnTo>
                  <a:lnTo>
                    <a:pt x="164211" y="367157"/>
                  </a:lnTo>
                  <a:lnTo>
                    <a:pt x="171450" y="367157"/>
                  </a:lnTo>
                  <a:lnTo>
                    <a:pt x="172593" y="368300"/>
                  </a:lnTo>
                  <a:lnTo>
                    <a:pt x="172593" y="350647"/>
                  </a:lnTo>
                  <a:lnTo>
                    <a:pt x="133985" y="350647"/>
                  </a:lnTo>
                  <a:lnTo>
                    <a:pt x="133985" y="368046"/>
                  </a:lnTo>
                  <a:lnTo>
                    <a:pt x="133985" y="425450"/>
                  </a:lnTo>
                  <a:lnTo>
                    <a:pt x="132842" y="426720"/>
                  </a:lnTo>
                  <a:lnTo>
                    <a:pt x="113411" y="426720"/>
                  </a:lnTo>
                  <a:lnTo>
                    <a:pt x="112141" y="425196"/>
                  </a:lnTo>
                  <a:lnTo>
                    <a:pt x="112141" y="368300"/>
                  </a:lnTo>
                  <a:lnTo>
                    <a:pt x="113169" y="367157"/>
                  </a:lnTo>
                  <a:lnTo>
                    <a:pt x="113411" y="366903"/>
                  </a:lnTo>
                  <a:lnTo>
                    <a:pt x="121158" y="367411"/>
                  </a:lnTo>
                  <a:lnTo>
                    <a:pt x="125603" y="367157"/>
                  </a:lnTo>
                  <a:lnTo>
                    <a:pt x="132588" y="367157"/>
                  </a:lnTo>
                  <a:lnTo>
                    <a:pt x="133985" y="368046"/>
                  </a:lnTo>
                  <a:lnTo>
                    <a:pt x="133985" y="350647"/>
                  </a:lnTo>
                  <a:lnTo>
                    <a:pt x="95631" y="350647"/>
                  </a:lnTo>
                  <a:lnTo>
                    <a:pt x="95631" y="368681"/>
                  </a:lnTo>
                  <a:lnTo>
                    <a:pt x="95377" y="372364"/>
                  </a:lnTo>
                  <a:lnTo>
                    <a:pt x="95631" y="380492"/>
                  </a:lnTo>
                  <a:lnTo>
                    <a:pt x="95631" y="425450"/>
                  </a:lnTo>
                  <a:lnTo>
                    <a:pt x="94234" y="427228"/>
                  </a:lnTo>
                  <a:lnTo>
                    <a:pt x="90297" y="426974"/>
                  </a:lnTo>
                  <a:lnTo>
                    <a:pt x="86360" y="426720"/>
                  </a:lnTo>
                  <a:lnTo>
                    <a:pt x="82283" y="426974"/>
                  </a:lnTo>
                  <a:lnTo>
                    <a:pt x="75603" y="426974"/>
                  </a:lnTo>
                  <a:lnTo>
                    <a:pt x="74155" y="425450"/>
                  </a:lnTo>
                  <a:lnTo>
                    <a:pt x="74155" y="368681"/>
                  </a:lnTo>
                  <a:lnTo>
                    <a:pt x="75603" y="367411"/>
                  </a:lnTo>
                  <a:lnTo>
                    <a:pt x="90424" y="367411"/>
                  </a:lnTo>
                  <a:lnTo>
                    <a:pt x="94234" y="367157"/>
                  </a:lnTo>
                  <a:lnTo>
                    <a:pt x="95631" y="368681"/>
                  </a:lnTo>
                  <a:lnTo>
                    <a:pt x="95631" y="350647"/>
                  </a:lnTo>
                  <a:lnTo>
                    <a:pt x="75018" y="350647"/>
                  </a:lnTo>
                  <a:lnTo>
                    <a:pt x="72986" y="351155"/>
                  </a:lnTo>
                  <a:lnTo>
                    <a:pt x="72415" y="350012"/>
                  </a:lnTo>
                  <a:lnTo>
                    <a:pt x="71539" y="347980"/>
                  </a:lnTo>
                  <a:lnTo>
                    <a:pt x="73863" y="347091"/>
                  </a:lnTo>
                  <a:lnTo>
                    <a:pt x="75018" y="346329"/>
                  </a:lnTo>
                  <a:lnTo>
                    <a:pt x="138049" y="283083"/>
                  </a:lnTo>
                  <a:lnTo>
                    <a:pt x="141224" y="279781"/>
                  </a:lnTo>
                  <a:lnTo>
                    <a:pt x="143002" y="279527"/>
                  </a:lnTo>
                  <a:lnTo>
                    <a:pt x="146177" y="283083"/>
                  </a:lnTo>
                  <a:lnTo>
                    <a:pt x="210693" y="347472"/>
                  </a:lnTo>
                  <a:lnTo>
                    <a:pt x="212090" y="348361"/>
                  </a:lnTo>
                  <a:lnTo>
                    <a:pt x="212344" y="350012"/>
                  </a:lnTo>
                  <a:lnTo>
                    <a:pt x="212344" y="325932"/>
                  </a:lnTo>
                  <a:lnTo>
                    <a:pt x="165887" y="279527"/>
                  </a:lnTo>
                  <a:lnTo>
                    <a:pt x="144145" y="257810"/>
                  </a:lnTo>
                  <a:lnTo>
                    <a:pt x="140081" y="257810"/>
                  </a:lnTo>
                  <a:lnTo>
                    <a:pt x="135128" y="263017"/>
                  </a:lnTo>
                  <a:lnTo>
                    <a:pt x="43370" y="354711"/>
                  </a:lnTo>
                  <a:lnTo>
                    <a:pt x="41630" y="358140"/>
                  </a:lnTo>
                  <a:lnTo>
                    <a:pt x="45110" y="366268"/>
                  </a:lnTo>
                  <a:lnTo>
                    <a:pt x="48590" y="367411"/>
                  </a:lnTo>
                  <a:lnTo>
                    <a:pt x="56730" y="366903"/>
                  </a:lnTo>
                  <a:lnTo>
                    <a:pt x="58178" y="368681"/>
                  </a:lnTo>
                  <a:lnTo>
                    <a:pt x="57912" y="372364"/>
                  </a:lnTo>
                  <a:lnTo>
                    <a:pt x="57886" y="426720"/>
                  </a:lnTo>
                  <a:lnTo>
                    <a:pt x="51790" y="427228"/>
                  </a:lnTo>
                  <a:lnTo>
                    <a:pt x="45110" y="427863"/>
                  </a:lnTo>
                  <a:lnTo>
                    <a:pt x="42786" y="430403"/>
                  </a:lnTo>
                  <a:lnTo>
                    <a:pt x="42786" y="471678"/>
                  </a:lnTo>
                  <a:lnTo>
                    <a:pt x="45110" y="473964"/>
                  </a:lnTo>
                  <a:lnTo>
                    <a:pt x="240030" y="473964"/>
                  </a:lnTo>
                  <a:lnTo>
                    <a:pt x="242062" y="471678"/>
                  </a:lnTo>
                  <a:lnTo>
                    <a:pt x="242316" y="462661"/>
                  </a:lnTo>
                  <a:lnTo>
                    <a:pt x="242316" y="458343"/>
                  </a:lnTo>
                  <a:lnTo>
                    <a:pt x="242316" y="442087"/>
                  </a:lnTo>
                  <a:lnTo>
                    <a:pt x="242316" y="438531"/>
                  </a:lnTo>
                  <a:lnTo>
                    <a:pt x="242062" y="430403"/>
                  </a:lnTo>
                  <a:lnTo>
                    <a:pt x="242062" y="430149"/>
                  </a:lnTo>
                  <a:lnTo>
                    <a:pt x="240030" y="427482"/>
                  </a:lnTo>
                  <a:lnTo>
                    <a:pt x="235762" y="427228"/>
                  </a:lnTo>
                  <a:lnTo>
                    <a:pt x="227457" y="426720"/>
                  </a:lnTo>
                  <a:lnTo>
                    <a:pt x="226910" y="425450"/>
                  </a:lnTo>
                  <a:lnTo>
                    <a:pt x="226796" y="425196"/>
                  </a:lnTo>
                  <a:lnTo>
                    <a:pt x="226695" y="368046"/>
                  </a:lnTo>
                  <a:lnTo>
                    <a:pt x="227584" y="367157"/>
                  </a:lnTo>
                  <a:lnTo>
                    <a:pt x="227838" y="366903"/>
                  </a:lnTo>
                  <a:lnTo>
                    <a:pt x="228092" y="366649"/>
                  </a:lnTo>
                  <a:lnTo>
                    <a:pt x="235966" y="367157"/>
                  </a:lnTo>
                  <a:lnTo>
                    <a:pt x="237299" y="366649"/>
                  </a:lnTo>
                  <a:lnTo>
                    <a:pt x="239649" y="365760"/>
                  </a:lnTo>
                  <a:lnTo>
                    <a:pt x="241173" y="361696"/>
                  </a:lnTo>
                  <a:lnTo>
                    <a:pt x="242951" y="357632"/>
                  </a:lnTo>
                  <a:close/>
                </a:path>
                <a:path w="515619" h="515619">
                  <a:moveTo>
                    <a:pt x="262128" y="292989"/>
                  </a:moveTo>
                  <a:lnTo>
                    <a:pt x="254571" y="283171"/>
                  </a:lnTo>
                  <a:lnTo>
                    <a:pt x="247396" y="272186"/>
                  </a:lnTo>
                  <a:lnTo>
                    <a:pt x="240588" y="260083"/>
                  </a:lnTo>
                  <a:lnTo>
                    <a:pt x="234188" y="246888"/>
                  </a:lnTo>
                  <a:lnTo>
                    <a:pt x="213360" y="256286"/>
                  </a:lnTo>
                  <a:lnTo>
                    <a:pt x="220472" y="270954"/>
                  </a:lnTo>
                  <a:lnTo>
                    <a:pt x="228092" y="284454"/>
                  </a:lnTo>
                  <a:lnTo>
                    <a:pt x="236181" y="296760"/>
                  </a:lnTo>
                  <a:lnTo>
                    <a:pt x="244729" y="307848"/>
                  </a:lnTo>
                  <a:lnTo>
                    <a:pt x="262128" y="292989"/>
                  </a:lnTo>
                  <a:close/>
                </a:path>
                <a:path w="515619" h="515619">
                  <a:moveTo>
                    <a:pt x="329184" y="329692"/>
                  </a:moveTo>
                  <a:lnTo>
                    <a:pt x="316471" y="327634"/>
                  </a:lnTo>
                  <a:lnTo>
                    <a:pt x="304304" y="323773"/>
                  </a:lnTo>
                  <a:lnTo>
                    <a:pt x="292722" y="318173"/>
                  </a:lnTo>
                  <a:lnTo>
                    <a:pt x="281813" y="310896"/>
                  </a:lnTo>
                  <a:lnTo>
                    <a:pt x="268224" y="330327"/>
                  </a:lnTo>
                  <a:lnTo>
                    <a:pt x="281813" y="339305"/>
                  </a:lnTo>
                  <a:lnTo>
                    <a:pt x="296164" y="346189"/>
                  </a:lnTo>
                  <a:lnTo>
                    <a:pt x="311264" y="350964"/>
                  </a:lnTo>
                  <a:lnTo>
                    <a:pt x="327152" y="353568"/>
                  </a:lnTo>
                  <a:lnTo>
                    <a:pt x="329184" y="329692"/>
                  </a:lnTo>
                  <a:close/>
                </a:path>
                <a:path w="515619" h="515619">
                  <a:moveTo>
                    <a:pt x="394652" y="91440"/>
                  </a:moveTo>
                  <a:lnTo>
                    <a:pt x="393280" y="84582"/>
                  </a:lnTo>
                  <a:lnTo>
                    <a:pt x="392912" y="82753"/>
                  </a:lnTo>
                  <a:lnTo>
                    <a:pt x="387743" y="75336"/>
                  </a:lnTo>
                  <a:lnTo>
                    <a:pt x="380225" y="70396"/>
                  </a:lnTo>
                  <a:lnTo>
                    <a:pt x="380479" y="70396"/>
                  </a:lnTo>
                  <a:lnTo>
                    <a:pt x="377952" y="69926"/>
                  </a:lnTo>
                  <a:lnTo>
                    <a:pt x="377952" y="88011"/>
                  </a:lnTo>
                  <a:lnTo>
                    <a:pt x="377952" y="95504"/>
                  </a:lnTo>
                  <a:lnTo>
                    <a:pt x="375031" y="98298"/>
                  </a:lnTo>
                  <a:lnTo>
                    <a:pt x="367157" y="98298"/>
                  </a:lnTo>
                  <a:lnTo>
                    <a:pt x="364490" y="95758"/>
                  </a:lnTo>
                  <a:lnTo>
                    <a:pt x="364236" y="92075"/>
                  </a:lnTo>
                  <a:lnTo>
                    <a:pt x="363867" y="88011"/>
                  </a:lnTo>
                  <a:lnTo>
                    <a:pt x="363855" y="87757"/>
                  </a:lnTo>
                  <a:lnTo>
                    <a:pt x="367157" y="84582"/>
                  </a:lnTo>
                  <a:lnTo>
                    <a:pt x="374777" y="84582"/>
                  </a:lnTo>
                  <a:lnTo>
                    <a:pt x="377952" y="88011"/>
                  </a:lnTo>
                  <a:lnTo>
                    <a:pt x="377952" y="69926"/>
                  </a:lnTo>
                  <a:lnTo>
                    <a:pt x="347472" y="91440"/>
                  </a:lnTo>
                  <a:lnTo>
                    <a:pt x="349173" y="100317"/>
                  </a:lnTo>
                  <a:lnTo>
                    <a:pt x="354355" y="107721"/>
                  </a:lnTo>
                  <a:lnTo>
                    <a:pt x="361746" y="112547"/>
                  </a:lnTo>
                  <a:lnTo>
                    <a:pt x="361886" y="112547"/>
                  </a:lnTo>
                  <a:lnTo>
                    <a:pt x="370967" y="114300"/>
                  </a:lnTo>
                  <a:lnTo>
                    <a:pt x="380238" y="112547"/>
                  </a:lnTo>
                  <a:lnTo>
                    <a:pt x="387794" y="107721"/>
                  </a:lnTo>
                  <a:lnTo>
                    <a:pt x="392861" y="100533"/>
                  </a:lnTo>
                  <a:lnTo>
                    <a:pt x="393319" y="98298"/>
                  </a:lnTo>
                  <a:lnTo>
                    <a:pt x="394627" y="92075"/>
                  </a:lnTo>
                  <a:lnTo>
                    <a:pt x="394652" y="91440"/>
                  </a:lnTo>
                  <a:close/>
                </a:path>
                <a:path w="515619" h="515619">
                  <a:moveTo>
                    <a:pt x="417576" y="352933"/>
                  </a:moveTo>
                  <a:lnTo>
                    <a:pt x="403847" y="345668"/>
                  </a:lnTo>
                  <a:lnTo>
                    <a:pt x="389394" y="339826"/>
                  </a:lnTo>
                  <a:lnTo>
                    <a:pt x="374294" y="335368"/>
                  </a:lnTo>
                  <a:lnTo>
                    <a:pt x="358648" y="332232"/>
                  </a:lnTo>
                  <a:lnTo>
                    <a:pt x="355092" y="355600"/>
                  </a:lnTo>
                  <a:lnTo>
                    <a:pt x="368604" y="358368"/>
                  </a:lnTo>
                  <a:lnTo>
                    <a:pt x="381546" y="362254"/>
                  </a:lnTo>
                  <a:lnTo>
                    <a:pt x="393890" y="367271"/>
                  </a:lnTo>
                  <a:lnTo>
                    <a:pt x="405638" y="373380"/>
                  </a:lnTo>
                  <a:lnTo>
                    <a:pt x="417576" y="352933"/>
                  </a:lnTo>
                  <a:close/>
                </a:path>
                <a:path w="515619" h="515619">
                  <a:moveTo>
                    <a:pt x="472059" y="129159"/>
                  </a:moveTo>
                  <a:lnTo>
                    <a:pt x="470027" y="125984"/>
                  </a:lnTo>
                  <a:lnTo>
                    <a:pt x="466458" y="122428"/>
                  </a:lnTo>
                  <a:lnTo>
                    <a:pt x="454914" y="110883"/>
                  </a:lnTo>
                  <a:lnTo>
                    <a:pt x="454914" y="224790"/>
                  </a:lnTo>
                  <a:lnTo>
                    <a:pt x="453390" y="228219"/>
                  </a:lnTo>
                  <a:lnTo>
                    <a:pt x="452501" y="229997"/>
                  </a:lnTo>
                  <a:lnTo>
                    <a:pt x="450215" y="229362"/>
                  </a:lnTo>
                  <a:lnTo>
                    <a:pt x="287274" y="229362"/>
                  </a:lnTo>
                  <a:lnTo>
                    <a:pt x="287274" y="214884"/>
                  </a:lnTo>
                  <a:lnTo>
                    <a:pt x="449961" y="214884"/>
                  </a:lnTo>
                  <a:lnTo>
                    <a:pt x="453136" y="213741"/>
                  </a:lnTo>
                  <a:lnTo>
                    <a:pt x="454533" y="220726"/>
                  </a:lnTo>
                  <a:lnTo>
                    <a:pt x="454914" y="224790"/>
                  </a:lnTo>
                  <a:lnTo>
                    <a:pt x="454914" y="110883"/>
                  </a:lnTo>
                  <a:lnTo>
                    <a:pt x="440931" y="96901"/>
                  </a:lnTo>
                  <a:lnTo>
                    <a:pt x="440931" y="121285"/>
                  </a:lnTo>
                  <a:lnTo>
                    <a:pt x="439801" y="122428"/>
                  </a:lnTo>
                  <a:lnTo>
                    <a:pt x="438899" y="122174"/>
                  </a:lnTo>
                  <a:lnTo>
                    <a:pt x="438899" y="139827"/>
                  </a:lnTo>
                  <a:lnTo>
                    <a:pt x="438658" y="143637"/>
                  </a:lnTo>
                  <a:lnTo>
                    <a:pt x="438899" y="151765"/>
                  </a:lnTo>
                  <a:lnTo>
                    <a:pt x="438899" y="196850"/>
                  </a:lnTo>
                  <a:lnTo>
                    <a:pt x="437388" y="198628"/>
                  </a:lnTo>
                  <a:lnTo>
                    <a:pt x="433705" y="198247"/>
                  </a:lnTo>
                  <a:lnTo>
                    <a:pt x="429641" y="197993"/>
                  </a:lnTo>
                  <a:lnTo>
                    <a:pt x="425577" y="198247"/>
                  </a:lnTo>
                  <a:lnTo>
                    <a:pt x="418846" y="198247"/>
                  </a:lnTo>
                  <a:lnTo>
                    <a:pt x="417449" y="196850"/>
                  </a:lnTo>
                  <a:lnTo>
                    <a:pt x="417449" y="139827"/>
                  </a:lnTo>
                  <a:lnTo>
                    <a:pt x="418846" y="138684"/>
                  </a:lnTo>
                  <a:lnTo>
                    <a:pt x="433705" y="138684"/>
                  </a:lnTo>
                  <a:lnTo>
                    <a:pt x="437388" y="138430"/>
                  </a:lnTo>
                  <a:lnTo>
                    <a:pt x="438899" y="139827"/>
                  </a:lnTo>
                  <a:lnTo>
                    <a:pt x="438899" y="122174"/>
                  </a:lnTo>
                  <a:lnTo>
                    <a:pt x="438023" y="121920"/>
                  </a:lnTo>
                  <a:lnTo>
                    <a:pt x="401447" y="121920"/>
                  </a:lnTo>
                  <a:lnTo>
                    <a:pt x="401447" y="139573"/>
                  </a:lnTo>
                  <a:lnTo>
                    <a:pt x="401447" y="197104"/>
                  </a:lnTo>
                  <a:lnTo>
                    <a:pt x="399923" y="198247"/>
                  </a:lnTo>
                  <a:lnTo>
                    <a:pt x="380746" y="198247"/>
                  </a:lnTo>
                  <a:lnTo>
                    <a:pt x="380479" y="197993"/>
                  </a:lnTo>
                  <a:lnTo>
                    <a:pt x="379349" y="196850"/>
                  </a:lnTo>
                  <a:lnTo>
                    <a:pt x="379349" y="139827"/>
                  </a:lnTo>
                  <a:lnTo>
                    <a:pt x="380314" y="138430"/>
                  </a:lnTo>
                  <a:lnTo>
                    <a:pt x="380492" y="138176"/>
                  </a:lnTo>
                  <a:lnTo>
                    <a:pt x="388620" y="138684"/>
                  </a:lnTo>
                  <a:lnTo>
                    <a:pt x="392938" y="138430"/>
                  </a:lnTo>
                  <a:lnTo>
                    <a:pt x="400304" y="138430"/>
                  </a:lnTo>
                  <a:lnTo>
                    <a:pt x="401447" y="139573"/>
                  </a:lnTo>
                  <a:lnTo>
                    <a:pt x="401447" y="121920"/>
                  </a:lnTo>
                  <a:lnTo>
                    <a:pt x="362839" y="121920"/>
                  </a:lnTo>
                  <a:lnTo>
                    <a:pt x="362839" y="139319"/>
                  </a:lnTo>
                  <a:lnTo>
                    <a:pt x="362839" y="196850"/>
                  </a:lnTo>
                  <a:lnTo>
                    <a:pt x="361569" y="197993"/>
                  </a:lnTo>
                  <a:lnTo>
                    <a:pt x="342138" y="197993"/>
                  </a:lnTo>
                  <a:lnTo>
                    <a:pt x="340995" y="196596"/>
                  </a:lnTo>
                  <a:lnTo>
                    <a:pt x="340995" y="139573"/>
                  </a:lnTo>
                  <a:lnTo>
                    <a:pt x="341922" y="138430"/>
                  </a:lnTo>
                  <a:lnTo>
                    <a:pt x="342138" y="138176"/>
                  </a:lnTo>
                  <a:lnTo>
                    <a:pt x="350012" y="138684"/>
                  </a:lnTo>
                  <a:lnTo>
                    <a:pt x="354330" y="138430"/>
                  </a:lnTo>
                  <a:lnTo>
                    <a:pt x="361315" y="138430"/>
                  </a:lnTo>
                  <a:lnTo>
                    <a:pt x="362839" y="139319"/>
                  </a:lnTo>
                  <a:lnTo>
                    <a:pt x="362839" y="121920"/>
                  </a:lnTo>
                  <a:lnTo>
                    <a:pt x="324485" y="121920"/>
                  </a:lnTo>
                  <a:lnTo>
                    <a:pt x="324485" y="139827"/>
                  </a:lnTo>
                  <a:lnTo>
                    <a:pt x="324104" y="143637"/>
                  </a:lnTo>
                  <a:lnTo>
                    <a:pt x="324104" y="151765"/>
                  </a:lnTo>
                  <a:lnTo>
                    <a:pt x="324485" y="160274"/>
                  </a:lnTo>
                  <a:lnTo>
                    <a:pt x="324485" y="196850"/>
                  </a:lnTo>
                  <a:lnTo>
                    <a:pt x="322961" y="198628"/>
                  </a:lnTo>
                  <a:lnTo>
                    <a:pt x="319151" y="198247"/>
                  </a:lnTo>
                  <a:lnTo>
                    <a:pt x="315087" y="197993"/>
                  </a:lnTo>
                  <a:lnTo>
                    <a:pt x="311023" y="198247"/>
                  </a:lnTo>
                  <a:lnTo>
                    <a:pt x="304419" y="198247"/>
                  </a:lnTo>
                  <a:lnTo>
                    <a:pt x="302895" y="196850"/>
                  </a:lnTo>
                  <a:lnTo>
                    <a:pt x="302895" y="139827"/>
                  </a:lnTo>
                  <a:lnTo>
                    <a:pt x="304419" y="138684"/>
                  </a:lnTo>
                  <a:lnTo>
                    <a:pt x="319151" y="138684"/>
                  </a:lnTo>
                  <a:lnTo>
                    <a:pt x="322961" y="138430"/>
                  </a:lnTo>
                  <a:lnTo>
                    <a:pt x="324485" y="139827"/>
                  </a:lnTo>
                  <a:lnTo>
                    <a:pt x="324485" y="121920"/>
                  </a:lnTo>
                  <a:lnTo>
                    <a:pt x="303530" y="121920"/>
                  </a:lnTo>
                  <a:lnTo>
                    <a:pt x="301498" y="122428"/>
                  </a:lnTo>
                  <a:lnTo>
                    <a:pt x="300863" y="121285"/>
                  </a:lnTo>
                  <a:lnTo>
                    <a:pt x="300355" y="119507"/>
                  </a:lnTo>
                  <a:lnTo>
                    <a:pt x="302641" y="118618"/>
                  </a:lnTo>
                  <a:lnTo>
                    <a:pt x="303530" y="117475"/>
                  </a:lnTo>
                  <a:lnTo>
                    <a:pt x="350774" y="70091"/>
                  </a:lnTo>
                  <a:lnTo>
                    <a:pt x="366522" y="54102"/>
                  </a:lnTo>
                  <a:lnTo>
                    <a:pt x="369697" y="50927"/>
                  </a:lnTo>
                  <a:lnTo>
                    <a:pt x="371475" y="50673"/>
                  </a:lnTo>
                  <a:lnTo>
                    <a:pt x="374650" y="54102"/>
                  </a:lnTo>
                  <a:lnTo>
                    <a:pt x="390448" y="70091"/>
                  </a:lnTo>
                  <a:lnTo>
                    <a:pt x="438277" y="117856"/>
                  </a:lnTo>
                  <a:lnTo>
                    <a:pt x="439166" y="118618"/>
                  </a:lnTo>
                  <a:lnTo>
                    <a:pt x="440690" y="119507"/>
                  </a:lnTo>
                  <a:lnTo>
                    <a:pt x="440931" y="121285"/>
                  </a:lnTo>
                  <a:lnTo>
                    <a:pt x="440931" y="96901"/>
                  </a:lnTo>
                  <a:lnTo>
                    <a:pt x="394716" y="50673"/>
                  </a:lnTo>
                  <a:lnTo>
                    <a:pt x="373253" y="29210"/>
                  </a:lnTo>
                  <a:lnTo>
                    <a:pt x="369189" y="29210"/>
                  </a:lnTo>
                  <a:lnTo>
                    <a:pt x="364236" y="34417"/>
                  </a:lnTo>
                  <a:lnTo>
                    <a:pt x="272415" y="126238"/>
                  </a:lnTo>
                  <a:lnTo>
                    <a:pt x="270637" y="129667"/>
                  </a:lnTo>
                  <a:lnTo>
                    <a:pt x="272415" y="133731"/>
                  </a:lnTo>
                  <a:lnTo>
                    <a:pt x="273481" y="137287"/>
                  </a:lnTo>
                  <a:lnTo>
                    <a:pt x="273558" y="137541"/>
                  </a:lnTo>
                  <a:lnTo>
                    <a:pt x="277114" y="138684"/>
                  </a:lnTo>
                  <a:lnTo>
                    <a:pt x="285242" y="138176"/>
                  </a:lnTo>
                  <a:lnTo>
                    <a:pt x="286639" y="139827"/>
                  </a:lnTo>
                  <a:lnTo>
                    <a:pt x="286397" y="143637"/>
                  </a:lnTo>
                  <a:lnTo>
                    <a:pt x="286385" y="197993"/>
                  </a:lnTo>
                  <a:lnTo>
                    <a:pt x="280289" y="198628"/>
                  </a:lnTo>
                  <a:lnTo>
                    <a:pt x="273558" y="199136"/>
                  </a:lnTo>
                  <a:lnTo>
                    <a:pt x="271272" y="201803"/>
                  </a:lnTo>
                  <a:lnTo>
                    <a:pt x="271272" y="243078"/>
                  </a:lnTo>
                  <a:lnTo>
                    <a:pt x="273558" y="245364"/>
                  </a:lnTo>
                  <a:lnTo>
                    <a:pt x="468503" y="245364"/>
                  </a:lnTo>
                  <a:lnTo>
                    <a:pt x="470535" y="243078"/>
                  </a:lnTo>
                  <a:lnTo>
                    <a:pt x="470789" y="234061"/>
                  </a:lnTo>
                  <a:lnTo>
                    <a:pt x="470789" y="229997"/>
                  </a:lnTo>
                  <a:lnTo>
                    <a:pt x="470789" y="213741"/>
                  </a:lnTo>
                  <a:lnTo>
                    <a:pt x="470789" y="201549"/>
                  </a:lnTo>
                  <a:lnTo>
                    <a:pt x="468744" y="199136"/>
                  </a:lnTo>
                  <a:lnTo>
                    <a:pt x="460629" y="198628"/>
                  </a:lnTo>
                  <a:lnTo>
                    <a:pt x="456565" y="198247"/>
                  </a:lnTo>
                  <a:lnTo>
                    <a:pt x="456031" y="197104"/>
                  </a:lnTo>
                  <a:lnTo>
                    <a:pt x="455917" y="196850"/>
                  </a:lnTo>
                  <a:lnTo>
                    <a:pt x="455803" y="139573"/>
                  </a:lnTo>
                  <a:lnTo>
                    <a:pt x="456946" y="138430"/>
                  </a:lnTo>
                  <a:lnTo>
                    <a:pt x="457187" y="138176"/>
                  </a:lnTo>
                  <a:lnTo>
                    <a:pt x="465074" y="138684"/>
                  </a:lnTo>
                  <a:lnTo>
                    <a:pt x="466407" y="138176"/>
                  </a:lnTo>
                  <a:lnTo>
                    <a:pt x="468744" y="137287"/>
                  </a:lnTo>
                  <a:lnTo>
                    <a:pt x="470268" y="133223"/>
                  </a:lnTo>
                  <a:lnTo>
                    <a:pt x="472059" y="129159"/>
                  </a:lnTo>
                  <a:close/>
                </a:path>
                <a:path w="515619" h="515619">
                  <a:moveTo>
                    <a:pt x="481584" y="419735"/>
                  </a:moveTo>
                  <a:lnTo>
                    <a:pt x="473303" y="406044"/>
                  </a:lnTo>
                  <a:lnTo>
                    <a:pt x="464146" y="393509"/>
                  </a:lnTo>
                  <a:lnTo>
                    <a:pt x="454177" y="382130"/>
                  </a:lnTo>
                  <a:lnTo>
                    <a:pt x="443484" y="371856"/>
                  </a:lnTo>
                  <a:lnTo>
                    <a:pt x="428244" y="389128"/>
                  </a:lnTo>
                  <a:lnTo>
                    <a:pt x="437476" y="398132"/>
                  </a:lnTo>
                  <a:lnTo>
                    <a:pt x="446125" y="408165"/>
                  </a:lnTo>
                  <a:lnTo>
                    <a:pt x="454190" y="419227"/>
                  </a:lnTo>
                  <a:lnTo>
                    <a:pt x="461645" y="431292"/>
                  </a:lnTo>
                  <a:lnTo>
                    <a:pt x="481584" y="419735"/>
                  </a:lnTo>
                  <a:close/>
                </a:path>
                <a:path w="515619" h="515619">
                  <a:moveTo>
                    <a:pt x="515112" y="889"/>
                  </a:moveTo>
                  <a:lnTo>
                    <a:pt x="514223" y="0"/>
                  </a:lnTo>
                  <a:lnTo>
                    <a:pt x="497713" y="0"/>
                  </a:lnTo>
                  <a:lnTo>
                    <a:pt x="497713" y="17399"/>
                  </a:lnTo>
                  <a:lnTo>
                    <a:pt x="497713" y="453136"/>
                  </a:lnTo>
                  <a:lnTo>
                    <a:pt x="496824" y="451104"/>
                  </a:lnTo>
                  <a:lnTo>
                    <a:pt x="496189" y="449072"/>
                  </a:lnTo>
                  <a:lnTo>
                    <a:pt x="495300" y="447040"/>
                  </a:lnTo>
                  <a:lnTo>
                    <a:pt x="473824" y="456057"/>
                  </a:lnTo>
                  <a:lnTo>
                    <a:pt x="478320" y="467906"/>
                  </a:lnTo>
                  <a:lnTo>
                    <a:pt x="481901" y="478853"/>
                  </a:lnTo>
                  <a:lnTo>
                    <a:pt x="484619" y="488670"/>
                  </a:lnTo>
                  <a:lnTo>
                    <a:pt x="486537" y="497078"/>
                  </a:lnTo>
                  <a:lnTo>
                    <a:pt x="18046" y="497078"/>
                  </a:lnTo>
                  <a:lnTo>
                    <a:pt x="18046" y="24765"/>
                  </a:lnTo>
                  <a:lnTo>
                    <a:pt x="26009" y="25374"/>
                  </a:lnTo>
                  <a:lnTo>
                    <a:pt x="37249" y="26720"/>
                  </a:lnTo>
                  <a:lnTo>
                    <a:pt x="51104" y="29286"/>
                  </a:lnTo>
                  <a:lnTo>
                    <a:pt x="66941" y="33528"/>
                  </a:lnTo>
                  <a:lnTo>
                    <a:pt x="69621" y="24765"/>
                  </a:lnTo>
                  <a:lnTo>
                    <a:pt x="71882" y="17399"/>
                  </a:lnTo>
                  <a:lnTo>
                    <a:pt x="497713" y="17399"/>
                  </a:lnTo>
                  <a:lnTo>
                    <a:pt x="497713" y="0"/>
                  </a:lnTo>
                  <a:lnTo>
                    <a:pt x="5524" y="0"/>
                  </a:lnTo>
                  <a:lnTo>
                    <a:pt x="292" y="2921"/>
                  </a:lnTo>
                  <a:lnTo>
                    <a:pt x="0" y="7620"/>
                  </a:lnTo>
                  <a:lnTo>
                    <a:pt x="0" y="512445"/>
                  </a:lnTo>
                  <a:lnTo>
                    <a:pt x="2616" y="515112"/>
                  </a:lnTo>
                  <a:lnTo>
                    <a:pt x="508381" y="515112"/>
                  </a:lnTo>
                  <a:lnTo>
                    <a:pt x="512445" y="514223"/>
                  </a:lnTo>
                  <a:lnTo>
                    <a:pt x="515112" y="509524"/>
                  </a:lnTo>
                  <a:lnTo>
                    <a:pt x="515112" y="497078"/>
                  </a:lnTo>
                  <a:lnTo>
                    <a:pt x="515112" y="453136"/>
                  </a:lnTo>
                  <a:lnTo>
                    <a:pt x="515112" y="17399"/>
                  </a:lnTo>
                  <a:lnTo>
                    <a:pt x="515112" y="889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3112" y="4664202"/>
              <a:ext cx="514492" cy="51435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5332" y="3780536"/>
              <a:ext cx="201168" cy="22606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028444" y="3529583"/>
              <a:ext cx="2240280" cy="2677795"/>
            </a:xfrm>
            <a:custGeom>
              <a:avLst/>
              <a:gdLst/>
              <a:ahLst/>
              <a:cxnLst/>
              <a:rect l="l" t="t" r="r" b="b"/>
              <a:pathLst>
                <a:path w="2240279" h="2677795">
                  <a:moveTo>
                    <a:pt x="415163" y="177292"/>
                  </a:moveTo>
                  <a:lnTo>
                    <a:pt x="414121" y="172339"/>
                  </a:lnTo>
                  <a:lnTo>
                    <a:pt x="414020" y="171831"/>
                  </a:lnTo>
                  <a:lnTo>
                    <a:pt x="406908" y="165735"/>
                  </a:lnTo>
                  <a:lnTo>
                    <a:pt x="401955" y="161632"/>
                  </a:lnTo>
                  <a:lnTo>
                    <a:pt x="397002" y="157467"/>
                  </a:lnTo>
                  <a:lnTo>
                    <a:pt x="392049" y="153187"/>
                  </a:lnTo>
                  <a:lnTo>
                    <a:pt x="387096" y="148717"/>
                  </a:lnTo>
                  <a:lnTo>
                    <a:pt x="384937" y="146862"/>
                  </a:lnTo>
                  <a:lnTo>
                    <a:pt x="384937" y="178308"/>
                  </a:lnTo>
                  <a:lnTo>
                    <a:pt x="384937" y="178943"/>
                  </a:lnTo>
                  <a:lnTo>
                    <a:pt x="381127" y="182753"/>
                  </a:lnTo>
                  <a:lnTo>
                    <a:pt x="378333" y="186563"/>
                  </a:lnTo>
                  <a:lnTo>
                    <a:pt x="376174" y="189865"/>
                  </a:lnTo>
                  <a:lnTo>
                    <a:pt x="375031" y="192024"/>
                  </a:lnTo>
                  <a:lnTo>
                    <a:pt x="374523" y="191516"/>
                  </a:lnTo>
                  <a:lnTo>
                    <a:pt x="363524" y="182397"/>
                  </a:lnTo>
                  <a:lnTo>
                    <a:pt x="341693" y="163944"/>
                  </a:lnTo>
                  <a:lnTo>
                    <a:pt x="319659" y="145669"/>
                  </a:lnTo>
                  <a:lnTo>
                    <a:pt x="297802" y="127139"/>
                  </a:lnTo>
                  <a:lnTo>
                    <a:pt x="277710" y="110477"/>
                  </a:lnTo>
                  <a:lnTo>
                    <a:pt x="259613" y="95275"/>
                  </a:lnTo>
                  <a:lnTo>
                    <a:pt x="250571" y="87757"/>
                  </a:lnTo>
                  <a:lnTo>
                    <a:pt x="241515" y="80060"/>
                  </a:lnTo>
                  <a:lnTo>
                    <a:pt x="238264" y="77343"/>
                  </a:lnTo>
                  <a:lnTo>
                    <a:pt x="232460" y="72517"/>
                  </a:lnTo>
                  <a:lnTo>
                    <a:pt x="214376" y="57658"/>
                  </a:lnTo>
                  <a:lnTo>
                    <a:pt x="213868" y="57023"/>
                  </a:lnTo>
                  <a:lnTo>
                    <a:pt x="211709" y="55372"/>
                  </a:lnTo>
                  <a:lnTo>
                    <a:pt x="209956" y="53721"/>
                  </a:lnTo>
                  <a:lnTo>
                    <a:pt x="209423" y="53213"/>
                  </a:lnTo>
                  <a:lnTo>
                    <a:pt x="206248" y="53721"/>
                  </a:lnTo>
                  <a:lnTo>
                    <a:pt x="202946" y="52705"/>
                  </a:lnTo>
                  <a:lnTo>
                    <a:pt x="200152" y="54356"/>
                  </a:lnTo>
                  <a:lnTo>
                    <a:pt x="197993" y="56007"/>
                  </a:lnTo>
                  <a:lnTo>
                    <a:pt x="94869" y="143256"/>
                  </a:lnTo>
                  <a:lnTo>
                    <a:pt x="91567" y="145923"/>
                  </a:lnTo>
                  <a:lnTo>
                    <a:pt x="78003" y="157162"/>
                  </a:lnTo>
                  <a:lnTo>
                    <a:pt x="36703" y="192024"/>
                  </a:lnTo>
                  <a:lnTo>
                    <a:pt x="36195" y="192024"/>
                  </a:lnTo>
                  <a:lnTo>
                    <a:pt x="35687" y="192024"/>
                  </a:lnTo>
                  <a:lnTo>
                    <a:pt x="33401" y="189357"/>
                  </a:lnTo>
                  <a:lnTo>
                    <a:pt x="31242" y="186055"/>
                  </a:lnTo>
                  <a:lnTo>
                    <a:pt x="29083" y="183261"/>
                  </a:lnTo>
                  <a:lnTo>
                    <a:pt x="27940" y="181610"/>
                  </a:lnTo>
                  <a:lnTo>
                    <a:pt x="26924" y="180594"/>
                  </a:lnTo>
                  <a:lnTo>
                    <a:pt x="25781" y="178943"/>
                  </a:lnTo>
                  <a:lnTo>
                    <a:pt x="25273" y="178308"/>
                  </a:lnTo>
                  <a:lnTo>
                    <a:pt x="25781" y="177800"/>
                  </a:lnTo>
                  <a:lnTo>
                    <a:pt x="71831" y="138633"/>
                  </a:lnTo>
                  <a:lnTo>
                    <a:pt x="96012" y="118491"/>
                  </a:lnTo>
                  <a:lnTo>
                    <a:pt x="203454" y="27432"/>
                  </a:lnTo>
                  <a:lnTo>
                    <a:pt x="205105" y="25781"/>
                  </a:lnTo>
                  <a:lnTo>
                    <a:pt x="207264" y="27940"/>
                  </a:lnTo>
                  <a:lnTo>
                    <a:pt x="383286" y="176657"/>
                  </a:lnTo>
                  <a:lnTo>
                    <a:pt x="384937" y="178308"/>
                  </a:lnTo>
                  <a:lnTo>
                    <a:pt x="384937" y="146862"/>
                  </a:lnTo>
                  <a:lnTo>
                    <a:pt x="350901" y="117475"/>
                  </a:lnTo>
                  <a:lnTo>
                    <a:pt x="348742" y="115824"/>
                  </a:lnTo>
                  <a:lnTo>
                    <a:pt x="348234" y="114173"/>
                  </a:lnTo>
                  <a:lnTo>
                    <a:pt x="348234" y="97663"/>
                  </a:lnTo>
                  <a:lnTo>
                    <a:pt x="348234" y="38989"/>
                  </a:lnTo>
                  <a:lnTo>
                    <a:pt x="348234" y="20828"/>
                  </a:lnTo>
                  <a:lnTo>
                    <a:pt x="344424" y="16510"/>
                  </a:lnTo>
                  <a:lnTo>
                    <a:pt x="325755" y="16510"/>
                  </a:lnTo>
                  <a:lnTo>
                    <a:pt x="325755" y="38989"/>
                  </a:lnTo>
                  <a:lnTo>
                    <a:pt x="325755" y="97663"/>
                  </a:lnTo>
                  <a:lnTo>
                    <a:pt x="324612" y="96647"/>
                  </a:lnTo>
                  <a:lnTo>
                    <a:pt x="323596" y="95504"/>
                  </a:lnTo>
                  <a:lnTo>
                    <a:pt x="322453" y="94996"/>
                  </a:lnTo>
                  <a:lnTo>
                    <a:pt x="300482" y="76327"/>
                  </a:lnTo>
                  <a:lnTo>
                    <a:pt x="298323" y="75184"/>
                  </a:lnTo>
                  <a:lnTo>
                    <a:pt x="298323" y="56515"/>
                  </a:lnTo>
                  <a:lnTo>
                    <a:pt x="298323" y="38989"/>
                  </a:lnTo>
                  <a:lnTo>
                    <a:pt x="325755" y="38989"/>
                  </a:lnTo>
                  <a:lnTo>
                    <a:pt x="325755" y="16510"/>
                  </a:lnTo>
                  <a:lnTo>
                    <a:pt x="281813" y="16510"/>
                  </a:lnTo>
                  <a:lnTo>
                    <a:pt x="277495" y="20828"/>
                  </a:lnTo>
                  <a:lnTo>
                    <a:pt x="277495" y="56515"/>
                  </a:lnTo>
                  <a:lnTo>
                    <a:pt x="247218" y="31115"/>
                  </a:lnTo>
                  <a:lnTo>
                    <a:pt x="240944" y="25781"/>
                  </a:lnTo>
                  <a:lnTo>
                    <a:pt x="231889" y="18084"/>
                  </a:lnTo>
                  <a:lnTo>
                    <a:pt x="216662" y="4953"/>
                  </a:lnTo>
                  <a:lnTo>
                    <a:pt x="213360" y="2794"/>
                  </a:lnTo>
                  <a:lnTo>
                    <a:pt x="211074" y="1143"/>
                  </a:lnTo>
                  <a:lnTo>
                    <a:pt x="208407" y="0"/>
                  </a:lnTo>
                  <a:lnTo>
                    <a:pt x="203454" y="0"/>
                  </a:lnTo>
                  <a:lnTo>
                    <a:pt x="202946" y="508"/>
                  </a:lnTo>
                  <a:lnTo>
                    <a:pt x="196342" y="4445"/>
                  </a:lnTo>
                  <a:lnTo>
                    <a:pt x="185293" y="14224"/>
                  </a:lnTo>
                  <a:lnTo>
                    <a:pt x="183134" y="15875"/>
                  </a:lnTo>
                  <a:lnTo>
                    <a:pt x="181483" y="17526"/>
                  </a:lnTo>
                  <a:lnTo>
                    <a:pt x="179324" y="19177"/>
                  </a:lnTo>
                  <a:lnTo>
                    <a:pt x="5461" y="166243"/>
                  </a:lnTo>
                  <a:lnTo>
                    <a:pt x="3302" y="167894"/>
                  </a:lnTo>
                  <a:lnTo>
                    <a:pt x="1651" y="170180"/>
                  </a:lnTo>
                  <a:lnTo>
                    <a:pt x="508" y="172339"/>
                  </a:lnTo>
                  <a:lnTo>
                    <a:pt x="0" y="173482"/>
                  </a:lnTo>
                  <a:lnTo>
                    <a:pt x="0" y="179959"/>
                  </a:lnTo>
                  <a:lnTo>
                    <a:pt x="24638" y="212979"/>
                  </a:lnTo>
                  <a:lnTo>
                    <a:pt x="26289" y="215138"/>
                  </a:lnTo>
                  <a:lnTo>
                    <a:pt x="29591" y="218440"/>
                  </a:lnTo>
                  <a:lnTo>
                    <a:pt x="33401" y="218948"/>
                  </a:lnTo>
                  <a:lnTo>
                    <a:pt x="36703" y="219583"/>
                  </a:lnTo>
                  <a:lnTo>
                    <a:pt x="39497" y="217932"/>
                  </a:lnTo>
                  <a:lnTo>
                    <a:pt x="43307" y="215138"/>
                  </a:lnTo>
                  <a:lnTo>
                    <a:pt x="44958" y="213487"/>
                  </a:lnTo>
                  <a:lnTo>
                    <a:pt x="47117" y="211836"/>
                  </a:lnTo>
                  <a:lnTo>
                    <a:pt x="48768" y="210185"/>
                  </a:lnTo>
                  <a:lnTo>
                    <a:pt x="48768" y="407162"/>
                  </a:lnTo>
                  <a:lnTo>
                    <a:pt x="52705" y="414401"/>
                  </a:lnTo>
                  <a:lnTo>
                    <a:pt x="59182" y="419227"/>
                  </a:lnTo>
                  <a:lnTo>
                    <a:pt x="63119" y="422021"/>
                  </a:lnTo>
                  <a:lnTo>
                    <a:pt x="67437" y="423672"/>
                  </a:lnTo>
                  <a:lnTo>
                    <a:pt x="234696" y="423672"/>
                  </a:lnTo>
                  <a:lnTo>
                    <a:pt x="234696" y="409956"/>
                  </a:lnTo>
                  <a:lnTo>
                    <a:pt x="235204" y="404495"/>
                  </a:lnTo>
                  <a:lnTo>
                    <a:pt x="235204" y="401701"/>
                  </a:lnTo>
                  <a:lnTo>
                    <a:pt x="200660" y="401701"/>
                  </a:lnTo>
                  <a:lnTo>
                    <a:pt x="200660" y="401193"/>
                  </a:lnTo>
                  <a:lnTo>
                    <a:pt x="200660" y="289814"/>
                  </a:lnTo>
                  <a:lnTo>
                    <a:pt x="200660" y="274955"/>
                  </a:lnTo>
                  <a:lnTo>
                    <a:pt x="198501" y="272161"/>
                  </a:lnTo>
                  <a:lnTo>
                    <a:pt x="196342" y="269494"/>
                  </a:lnTo>
                  <a:lnTo>
                    <a:pt x="193548" y="267843"/>
                  </a:lnTo>
                  <a:lnTo>
                    <a:pt x="178816" y="267843"/>
                  </a:lnTo>
                  <a:lnTo>
                    <a:pt x="178816" y="289814"/>
                  </a:lnTo>
                  <a:lnTo>
                    <a:pt x="178816" y="401193"/>
                  </a:lnTo>
                  <a:lnTo>
                    <a:pt x="135509" y="401193"/>
                  </a:lnTo>
                  <a:lnTo>
                    <a:pt x="135509" y="289814"/>
                  </a:lnTo>
                  <a:lnTo>
                    <a:pt x="178816" y="289814"/>
                  </a:lnTo>
                  <a:lnTo>
                    <a:pt x="178816" y="267843"/>
                  </a:lnTo>
                  <a:lnTo>
                    <a:pt x="118491" y="267843"/>
                  </a:lnTo>
                  <a:lnTo>
                    <a:pt x="114046" y="271653"/>
                  </a:lnTo>
                  <a:lnTo>
                    <a:pt x="114046" y="401193"/>
                  </a:lnTo>
                  <a:lnTo>
                    <a:pt x="71247" y="401193"/>
                  </a:lnTo>
                  <a:lnTo>
                    <a:pt x="71247" y="210185"/>
                  </a:lnTo>
                  <a:lnTo>
                    <a:pt x="71247" y="193167"/>
                  </a:lnTo>
                  <a:lnTo>
                    <a:pt x="71526" y="192659"/>
                  </a:lnTo>
                  <a:lnTo>
                    <a:pt x="71882" y="192024"/>
                  </a:lnTo>
                  <a:lnTo>
                    <a:pt x="73533" y="190373"/>
                  </a:lnTo>
                  <a:lnTo>
                    <a:pt x="205613" y="78486"/>
                  </a:lnTo>
                  <a:lnTo>
                    <a:pt x="206248" y="77978"/>
                  </a:lnTo>
                  <a:lnTo>
                    <a:pt x="206756" y="77343"/>
                  </a:lnTo>
                  <a:lnTo>
                    <a:pt x="207264" y="77343"/>
                  </a:lnTo>
                  <a:lnTo>
                    <a:pt x="207772" y="78486"/>
                  </a:lnTo>
                  <a:lnTo>
                    <a:pt x="224586" y="92494"/>
                  </a:lnTo>
                  <a:lnTo>
                    <a:pt x="340487" y="190373"/>
                  </a:lnTo>
                  <a:lnTo>
                    <a:pt x="342138" y="192024"/>
                  </a:lnTo>
                  <a:lnTo>
                    <a:pt x="342138" y="238760"/>
                  </a:lnTo>
                  <a:lnTo>
                    <a:pt x="346075" y="238760"/>
                  </a:lnTo>
                  <a:lnTo>
                    <a:pt x="351536" y="238125"/>
                  </a:lnTo>
                  <a:lnTo>
                    <a:pt x="356489" y="238125"/>
                  </a:lnTo>
                  <a:lnTo>
                    <a:pt x="360807" y="239268"/>
                  </a:lnTo>
                  <a:lnTo>
                    <a:pt x="364109" y="239776"/>
                  </a:lnTo>
                  <a:lnTo>
                    <a:pt x="364109" y="238125"/>
                  </a:lnTo>
                  <a:lnTo>
                    <a:pt x="364109" y="210185"/>
                  </a:lnTo>
                  <a:lnTo>
                    <a:pt x="365760" y="211836"/>
                  </a:lnTo>
                  <a:lnTo>
                    <a:pt x="367919" y="213487"/>
                  </a:lnTo>
                  <a:lnTo>
                    <a:pt x="369570" y="214630"/>
                  </a:lnTo>
                  <a:lnTo>
                    <a:pt x="372872" y="217297"/>
                  </a:lnTo>
                  <a:lnTo>
                    <a:pt x="376174" y="218948"/>
                  </a:lnTo>
                  <a:lnTo>
                    <a:pt x="382778" y="217932"/>
                  </a:lnTo>
                  <a:lnTo>
                    <a:pt x="385445" y="216281"/>
                  </a:lnTo>
                  <a:lnTo>
                    <a:pt x="388239" y="212344"/>
                  </a:lnTo>
                  <a:lnTo>
                    <a:pt x="389839" y="210185"/>
                  </a:lnTo>
                  <a:lnTo>
                    <a:pt x="392684" y="206375"/>
                  </a:lnTo>
                  <a:lnTo>
                    <a:pt x="397002" y="200914"/>
                  </a:lnTo>
                  <a:lnTo>
                    <a:pt x="401447" y="194818"/>
                  </a:lnTo>
                  <a:lnTo>
                    <a:pt x="403694" y="192024"/>
                  </a:lnTo>
                  <a:lnTo>
                    <a:pt x="404114" y="191516"/>
                  </a:lnTo>
                  <a:lnTo>
                    <a:pt x="406400" y="188214"/>
                  </a:lnTo>
                  <a:lnTo>
                    <a:pt x="409067" y="184912"/>
                  </a:lnTo>
                  <a:lnTo>
                    <a:pt x="415163" y="177292"/>
                  </a:lnTo>
                  <a:close/>
                </a:path>
                <a:path w="2240279" h="2677795">
                  <a:moveTo>
                    <a:pt x="1673606" y="2549017"/>
                  </a:moveTo>
                  <a:lnTo>
                    <a:pt x="1673352" y="2543175"/>
                  </a:lnTo>
                  <a:lnTo>
                    <a:pt x="1673352" y="2537841"/>
                  </a:lnTo>
                  <a:lnTo>
                    <a:pt x="1669161" y="2533269"/>
                  </a:lnTo>
                  <a:lnTo>
                    <a:pt x="1663446" y="2533015"/>
                  </a:lnTo>
                  <a:lnTo>
                    <a:pt x="1656588" y="2532888"/>
                  </a:lnTo>
                  <a:lnTo>
                    <a:pt x="1649476" y="2532888"/>
                  </a:lnTo>
                  <a:lnTo>
                    <a:pt x="1642364" y="2533015"/>
                  </a:lnTo>
                  <a:lnTo>
                    <a:pt x="1636141" y="2533269"/>
                  </a:lnTo>
                  <a:lnTo>
                    <a:pt x="1631950" y="2537841"/>
                  </a:lnTo>
                  <a:lnTo>
                    <a:pt x="1632204" y="2543683"/>
                  </a:lnTo>
                  <a:lnTo>
                    <a:pt x="1632204" y="2549271"/>
                  </a:lnTo>
                  <a:lnTo>
                    <a:pt x="1636395" y="2553589"/>
                  </a:lnTo>
                  <a:lnTo>
                    <a:pt x="1645539" y="2554351"/>
                  </a:lnTo>
                  <a:lnTo>
                    <a:pt x="1648968" y="2554097"/>
                  </a:lnTo>
                  <a:lnTo>
                    <a:pt x="1652397" y="2554097"/>
                  </a:lnTo>
                  <a:lnTo>
                    <a:pt x="1656080" y="2554097"/>
                  </a:lnTo>
                  <a:lnTo>
                    <a:pt x="1659763" y="2554351"/>
                  </a:lnTo>
                  <a:lnTo>
                    <a:pt x="1669415" y="2553589"/>
                  </a:lnTo>
                  <a:lnTo>
                    <a:pt x="1673606" y="2549017"/>
                  </a:lnTo>
                  <a:close/>
                </a:path>
                <a:path w="2240279" h="2677795">
                  <a:moveTo>
                    <a:pt x="1694688" y="2331974"/>
                  </a:moveTo>
                  <a:lnTo>
                    <a:pt x="1690751" y="2327529"/>
                  </a:lnTo>
                  <a:lnTo>
                    <a:pt x="1685036" y="2327275"/>
                  </a:lnTo>
                  <a:lnTo>
                    <a:pt x="1677670" y="2327148"/>
                  </a:lnTo>
                  <a:lnTo>
                    <a:pt x="1670558" y="2327148"/>
                  </a:lnTo>
                  <a:lnTo>
                    <a:pt x="1663192" y="2327275"/>
                  </a:lnTo>
                  <a:lnTo>
                    <a:pt x="1657477" y="2327529"/>
                  </a:lnTo>
                  <a:lnTo>
                    <a:pt x="1653540" y="2331847"/>
                  </a:lnTo>
                  <a:lnTo>
                    <a:pt x="1653540" y="2342134"/>
                  </a:lnTo>
                  <a:lnTo>
                    <a:pt x="1657477" y="2346325"/>
                  </a:lnTo>
                  <a:lnTo>
                    <a:pt x="1666621" y="2347087"/>
                  </a:lnTo>
                  <a:lnTo>
                    <a:pt x="1670304" y="2346833"/>
                  </a:lnTo>
                  <a:lnTo>
                    <a:pt x="1673987" y="2346833"/>
                  </a:lnTo>
                  <a:lnTo>
                    <a:pt x="1677670" y="2346833"/>
                  </a:lnTo>
                  <a:lnTo>
                    <a:pt x="1681353" y="2347087"/>
                  </a:lnTo>
                  <a:lnTo>
                    <a:pt x="1685036" y="2346833"/>
                  </a:lnTo>
                  <a:lnTo>
                    <a:pt x="1690751" y="2346325"/>
                  </a:lnTo>
                  <a:lnTo>
                    <a:pt x="1694688" y="2342388"/>
                  </a:lnTo>
                  <a:lnTo>
                    <a:pt x="1694688" y="2331974"/>
                  </a:lnTo>
                  <a:close/>
                </a:path>
                <a:path w="2240279" h="2677795">
                  <a:moveTo>
                    <a:pt x="1704086" y="2599563"/>
                  </a:moveTo>
                  <a:lnTo>
                    <a:pt x="1699387" y="2595626"/>
                  </a:lnTo>
                  <a:lnTo>
                    <a:pt x="1692656" y="2595372"/>
                  </a:lnTo>
                  <a:lnTo>
                    <a:pt x="1684274" y="2595372"/>
                  </a:lnTo>
                  <a:lnTo>
                    <a:pt x="1677797" y="2595626"/>
                  </a:lnTo>
                  <a:lnTo>
                    <a:pt x="1673606" y="2599436"/>
                  </a:lnTo>
                  <a:lnTo>
                    <a:pt x="1673098" y="2610993"/>
                  </a:lnTo>
                  <a:lnTo>
                    <a:pt x="1677797" y="2614930"/>
                  </a:lnTo>
                  <a:lnTo>
                    <a:pt x="1684528" y="2615184"/>
                  </a:lnTo>
                  <a:lnTo>
                    <a:pt x="1688465" y="2615184"/>
                  </a:lnTo>
                  <a:lnTo>
                    <a:pt x="1692910" y="2615184"/>
                  </a:lnTo>
                  <a:lnTo>
                    <a:pt x="1699387" y="2614930"/>
                  </a:lnTo>
                  <a:lnTo>
                    <a:pt x="1703578" y="2611120"/>
                  </a:lnTo>
                  <a:lnTo>
                    <a:pt x="1704086" y="2599563"/>
                  </a:lnTo>
                  <a:close/>
                </a:path>
                <a:path w="2240279" h="2677795">
                  <a:moveTo>
                    <a:pt x="1746504" y="2474468"/>
                  </a:moveTo>
                  <a:lnTo>
                    <a:pt x="1741805" y="2470404"/>
                  </a:lnTo>
                  <a:lnTo>
                    <a:pt x="1684782" y="2470404"/>
                  </a:lnTo>
                  <a:lnTo>
                    <a:pt x="1627759" y="2470404"/>
                  </a:lnTo>
                  <a:lnTo>
                    <a:pt x="1623060" y="2474468"/>
                  </a:lnTo>
                  <a:lnTo>
                    <a:pt x="1623060" y="2487676"/>
                  </a:lnTo>
                  <a:lnTo>
                    <a:pt x="1627759" y="2491740"/>
                  </a:lnTo>
                  <a:lnTo>
                    <a:pt x="1741805" y="2491740"/>
                  </a:lnTo>
                  <a:lnTo>
                    <a:pt x="1746504" y="2487676"/>
                  </a:lnTo>
                  <a:lnTo>
                    <a:pt x="1746504" y="2474468"/>
                  </a:lnTo>
                  <a:close/>
                </a:path>
                <a:path w="2240279" h="2677795">
                  <a:moveTo>
                    <a:pt x="1746504" y="2433574"/>
                  </a:moveTo>
                  <a:lnTo>
                    <a:pt x="1742059" y="2429256"/>
                  </a:lnTo>
                  <a:lnTo>
                    <a:pt x="1710563" y="2429256"/>
                  </a:lnTo>
                  <a:lnTo>
                    <a:pt x="1685036" y="2429256"/>
                  </a:lnTo>
                  <a:lnTo>
                    <a:pt x="1677797" y="2429510"/>
                  </a:lnTo>
                  <a:lnTo>
                    <a:pt x="1673352" y="2433574"/>
                  </a:lnTo>
                  <a:lnTo>
                    <a:pt x="1673352" y="2446274"/>
                  </a:lnTo>
                  <a:lnTo>
                    <a:pt x="1677797" y="2450592"/>
                  </a:lnTo>
                  <a:lnTo>
                    <a:pt x="1742059" y="2450592"/>
                  </a:lnTo>
                  <a:lnTo>
                    <a:pt x="1746504" y="2446274"/>
                  </a:lnTo>
                  <a:lnTo>
                    <a:pt x="1746504" y="2433574"/>
                  </a:lnTo>
                  <a:close/>
                </a:path>
                <a:path w="2240279" h="2677795">
                  <a:moveTo>
                    <a:pt x="1746758" y="2392426"/>
                  </a:moveTo>
                  <a:lnTo>
                    <a:pt x="1741805" y="2388108"/>
                  </a:lnTo>
                  <a:lnTo>
                    <a:pt x="1684401" y="2388108"/>
                  </a:lnTo>
                  <a:lnTo>
                    <a:pt x="1626235" y="2388362"/>
                  </a:lnTo>
                  <a:lnTo>
                    <a:pt x="1621790" y="2392172"/>
                  </a:lnTo>
                  <a:lnTo>
                    <a:pt x="1621282" y="2405126"/>
                  </a:lnTo>
                  <a:lnTo>
                    <a:pt x="1626235" y="2409444"/>
                  </a:lnTo>
                  <a:lnTo>
                    <a:pt x="1733804" y="2409444"/>
                  </a:lnTo>
                  <a:lnTo>
                    <a:pt x="1741551" y="2409190"/>
                  </a:lnTo>
                  <a:lnTo>
                    <a:pt x="1746250" y="2405380"/>
                  </a:lnTo>
                  <a:lnTo>
                    <a:pt x="1746758" y="2392426"/>
                  </a:lnTo>
                  <a:close/>
                </a:path>
                <a:path w="2240279" h="2677795">
                  <a:moveTo>
                    <a:pt x="1755902" y="2549652"/>
                  </a:moveTo>
                  <a:lnTo>
                    <a:pt x="1755394" y="2536952"/>
                  </a:lnTo>
                  <a:lnTo>
                    <a:pt x="1750949" y="2532888"/>
                  </a:lnTo>
                  <a:lnTo>
                    <a:pt x="1688465" y="2532888"/>
                  </a:lnTo>
                  <a:lnTo>
                    <a:pt x="1683766" y="2537460"/>
                  </a:lnTo>
                  <a:lnTo>
                    <a:pt x="1684274" y="2550160"/>
                  </a:lnTo>
                  <a:lnTo>
                    <a:pt x="1688719" y="2554224"/>
                  </a:lnTo>
                  <a:lnTo>
                    <a:pt x="1719453" y="2554224"/>
                  </a:lnTo>
                  <a:lnTo>
                    <a:pt x="1743710" y="2554224"/>
                  </a:lnTo>
                  <a:lnTo>
                    <a:pt x="1751203" y="2553970"/>
                  </a:lnTo>
                  <a:lnTo>
                    <a:pt x="1755902" y="2549652"/>
                  </a:lnTo>
                  <a:close/>
                </a:path>
                <a:path w="2240279" h="2677795">
                  <a:moveTo>
                    <a:pt x="1776984" y="2331212"/>
                  </a:moveTo>
                  <a:lnTo>
                    <a:pt x="1772539" y="2327148"/>
                  </a:lnTo>
                  <a:lnTo>
                    <a:pt x="1709801" y="2327148"/>
                  </a:lnTo>
                  <a:lnTo>
                    <a:pt x="1705356" y="2331212"/>
                  </a:lnTo>
                  <a:lnTo>
                    <a:pt x="1705356" y="2342896"/>
                  </a:lnTo>
                  <a:lnTo>
                    <a:pt x="1709801" y="2346960"/>
                  </a:lnTo>
                  <a:lnTo>
                    <a:pt x="1741043" y="2346960"/>
                  </a:lnTo>
                  <a:lnTo>
                    <a:pt x="1765554" y="2346960"/>
                  </a:lnTo>
                  <a:lnTo>
                    <a:pt x="1772539" y="2346706"/>
                  </a:lnTo>
                  <a:lnTo>
                    <a:pt x="1776984" y="2342896"/>
                  </a:lnTo>
                  <a:lnTo>
                    <a:pt x="1776984" y="2331212"/>
                  </a:lnTo>
                  <a:close/>
                </a:path>
                <a:path w="2240279" h="2677795">
                  <a:moveTo>
                    <a:pt x="1796796" y="2599436"/>
                  </a:moveTo>
                  <a:lnTo>
                    <a:pt x="1792351" y="2595372"/>
                  </a:lnTo>
                  <a:lnTo>
                    <a:pt x="1719199" y="2595372"/>
                  </a:lnTo>
                  <a:lnTo>
                    <a:pt x="1714500" y="2599182"/>
                  </a:lnTo>
                  <a:lnTo>
                    <a:pt x="1714500" y="2611120"/>
                  </a:lnTo>
                  <a:lnTo>
                    <a:pt x="1718945" y="2615184"/>
                  </a:lnTo>
                  <a:lnTo>
                    <a:pt x="1755521" y="2615184"/>
                  </a:lnTo>
                  <a:lnTo>
                    <a:pt x="1792097" y="2615184"/>
                  </a:lnTo>
                  <a:lnTo>
                    <a:pt x="1796796" y="2611374"/>
                  </a:lnTo>
                  <a:lnTo>
                    <a:pt x="1796796" y="2599436"/>
                  </a:lnTo>
                  <a:close/>
                </a:path>
                <a:path w="2240279" h="2677795">
                  <a:moveTo>
                    <a:pt x="1807718" y="2268982"/>
                  </a:moveTo>
                  <a:lnTo>
                    <a:pt x="1802765" y="2264664"/>
                  </a:lnTo>
                  <a:lnTo>
                    <a:pt x="1710055" y="2264664"/>
                  </a:lnTo>
                  <a:lnTo>
                    <a:pt x="1705610" y="2268728"/>
                  </a:lnTo>
                  <a:lnTo>
                    <a:pt x="1705102" y="2281682"/>
                  </a:lnTo>
                  <a:lnTo>
                    <a:pt x="1709801" y="2286000"/>
                  </a:lnTo>
                  <a:lnTo>
                    <a:pt x="1756029" y="2286000"/>
                  </a:lnTo>
                  <a:lnTo>
                    <a:pt x="1802765" y="2286000"/>
                  </a:lnTo>
                  <a:lnTo>
                    <a:pt x="1807210" y="2281936"/>
                  </a:lnTo>
                  <a:lnTo>
                    <a:pt x="1807718" y="2268982"/>
                  </a:lnTo>
                  <a:close/>
                </a:path>
                <a:path w="2240279" h="2677795">
                  <a:moveTo>
                    <a:pt x="2199132" y="2441194"/>
                  </a:moveTo>
                  <a:lnTo>
                    <a:pt x="2193937" y="2396147"/>
                  </a:lnTo>
                  <a:lnTo>
                    <a:pt x="2193785" y="2395702"/>
                  </a:lnTo>
                  <a:lnTo>
                    <a:pt x="2181898" y="2362454"/>
                  </a:lnTo>
                  <a:lnTo>
                    <a:pt x="2181809" y="2362200"/>
                  </a:lnTo>
                  <a:lnTo>
                    <a:pt x="2179218" y="2354961"/>
                  </a:lnTo>
                  <a:lnTo>
                    <a:pt x="2179116" y="2354694"/>
                  </a:lnTo>
                  <a:lnTo>
                    <a:pt x="2177542" y="2352230"/>
                  </a:lnTo>
                  <a:lnTo>
                    <a:pt x="2177542" y="2450719"/>
                  </a:lnTo>
                  <a:lnTo>
                    <a:pt x="2175802" y="2468486"/>
                  </a:lnTo>
                  <a:lnTo>
                    <a:pt x="2172182" y="2485644"/>
                  </a:lnTo>
                  <a:lnTo>
                    <a:pt x="2166734" y="2502344"/>
                  </a:lnTo>
                  <a:lnTo>
                    <a:pt x="2159609" y="2518410"/>
                  </a:lnTo>
                  <a:lnTo>
                    <a:pt x="2159508" y="2518664"/>
                  </a:lnTo>
                  <a:lnTo>
                    <a:pt x="2148967" y="2512568"/>
                  </a:lnTo>
                  <a:lnTo>
                    <a:pt x="2144014" y="2509774"/>
                  </a:lnTo>
                  <a:lnTo>
                    <a:pt x="2136902" y="2505837"/>
                  </a:lnTo>
                  <a:lnTo>
                    <a:pt x="2131187" y="2507107"/>
                  </a:lnTo>
                  <a:lnTo>
                    <a:pt x="2128012" y="2512822"/>
                  </a:lnTo>
                  <a:lnTo>
                    <a:pt x="2125091" y="2518410"/>
                  </a:lnTo>
                  <a:lnTo>
                    <a:pt x="2126996" y="2523871"/>
                  </a:lnTo>
                  <a:lnTo>
                    <a:pt x="2133727" y="2527808"/>
                  </a:lnTo>
                  <a:lnTo>
                    <a:pt x="2138553" y="2530729"/>
                  </a:lnTo>
                  <a:lnTo>
                    <a:pt x="2143506" y="2533650"/>
                  </a:lnTo>
                  <a:lnTo>
                    <a:pt x="2149221" y="2536825"/>
                  </a:lnTo>
                  <a:lnTo>
                    <a:pt x="2138756" y="2551252"/>
                  </a:lnTo>
                  <a:lnTo>
                    <a:pt x="2127821" y="2563393"/>
                  </a:lnTo>
                  <a:lnTo>
                    <a:pt x="2126780" y="2564511"/>
                  </a:lnTo>
                  <a:lnTo>
                    <a:pt x="2113838" y="2576195"/>
                  </a:lnTo>
                  <a:lnTo>
                    <a:pt x="2099437" y="2586863"/>
                  </a:lnTo>
                  <a:lnTo>
                    <a:pt x="2096008" y="2581148"/>
                  </a:lnTo>
                  <a:lnTo>
                    <a:pt x="2093087" y="2575814"/>
                  </a:lnTo>
                  <a:lnTo>
                    <a:pt x="2089912" y="2570607"/>
                  </a:lnTo>
                  <a:lnTo>
                    <a:pt x="2086368" y="2564638"/>
                  </a:lnTo>
                  <a:lnTo>
                    <a:pt x="2086292" y="2564511"/>
                  </a:lnTo>
                  <a:lnTo>
                    <a:pt x="2086648" y="2564511"/>
                  </a:lnTo>
                  <a:lnTo>
                    <a:pt x="2080768" y="2562733"/>
                  </a:lnTo>
                  <a:lnTo>
                    <a:pt x="2075434" y="2565654"/>
                  </a:lnTo>
                  <a:lnTo>
                    <a:pt x="2069973" y="2568575"/>
                  </a:lnTo>
                  <a:lnTo>
                    <a:pt x="2068703" y="2574290"/>
                  </a:lnTo>
                  <a:lnTo>
                    <a:pt x="2072132" y="2580640"/>
                  </a:lnTo>
                  <a:lnTo>
                    <a:pt x="2075180" y="2585847"/>
                  </a:lnTo>
                  <a:lnTo>
                    <a:pt x="2078101" y="2591054"/>
                  </a:lnTo>
                  <a:lnTo>
                    <a:pt x="2031466" y="2613152"/>
                  </a:lnTo>
                  <a:lnTo>
                    <a:pt x="2013585" y="2615057"/>
                  </a:lnTo>
                  <a:lnTo>
                    <a:pt x="2013585" y="2590038"/>
                  </a:lnTo>
                  <a:lnTo>
                    <a:pt x="2009902" y="2585085"/>
                  </a:lnTo>
                  <a:lnTo>
                    <a:pt x="1996440" y="2585085"/>
                  </a:lnTo>
                  <a:lnTo>
                    <a:pt x="1993011" y="2590038"/>
                  </a:lnTo>
                  <a:lnTo>
                    <a:pt x="1993011" y="2615057"/>
                  </a:lnTo>
                  <a:lnTo>
                    <a:pt x="1975243" y="2613152"/>
                  </a:lnTo>
                  <a:lnTo>
                    <a:pt x="1958086" y="2609507"/>
                  </a:lnTo>
                  <a:lnTo>
                    <a:pt x="1941385" y="2604097"/>
                  </a:lnTo>
                  <a:lnTo>
                    <a:pt x="1925066" y="2596896"/>
                  </a:lnTo>
                  <a:lnTo>
                    <a:pt x="1928241" y="2591308"/>
                  </a:lnTo>
                  <a:lnTo>
                    <a:pt x="1931009" y="2586609"/>
                  </a:lnTo>
                  <a:lnTo>
                    <a:pt x="1931162" y="2586355"/>
                  </a:lnTo>
                  <a:lnTo>
                    <a:pt x="1933448" y="2581148"/>
                  </a:lnTo>
                  <a:lnTo>
                    <a:pt x="1937131" y="2574544"/>
                  </a:lnTo>
                  <a:lnTo>
                    <a:pt x="1935861" y="2568575"/>
                  </a:lnTo>
                  <a:lnTo>
                    <a:pt x="1930273" y="2565654"/>
                  </a:lnTo>
                  <a:lnTo>
                    <a:pt x="1924812" y="2562733"/>
                  </a:lnTo>
                  <a:lnTo>
                    <a:pt x="1919351" y="2564638"/>
                  </a:lnTo>
                  <a:lnTo>
                    <a:pt x="1912747" y="2575814"/>
                  </a:lnTo>
                  <a:lnTo>
                    <a:pt x="1909826" y="2580894"/>
                  </a:lnTo>
                  <a:lnTo>
                    <a:pt x="1906905" y="2585847"/>
                  </a:lnTo>
                  <a:lnTo>
                    <a:pt x="1906905" y="2586101"/>
                  </a:lnTo>
                  <a:lnTo>
                    <a:pt x="1906651" y="2586101"/>
                  </a:lnTo>
                  <a:lnTo>
                    <a:pt x="1905889" y="2586609"/>
                  </a:lnTo>
                  <a:lnTo>
                    <a:pt x="1891893" y="2576195"/>
                  </a:lnTo>
                  <a:lnTo>
                    <a:pt x="1879053" y="2564511"/>
                  </a:lnTo>
                  <a:lnTo>
                    <a:pt x="1867306" y="2551506"/>
                  </a:lnTo>
                  <a:lnTo>
                    <a:pt x="1856613" y="2537079"/>
                  </a:lnTo>
                  <a:lnTo>
                    <a:pt x="1867535" y="2530983"/>
                  </a:lnTo>
                  <a:lnTo>
                    <a:pt x="1872615" y="2528062"/>
                  </a:lnTo>
                  <a:lnTo>
                    <a:pt x="1879346" y="2524379"/>
                  </a:lnTo>
                  <a:lnTo>
                    <a:pt x="1880781" y="2519172"/>
                  </a:lnTo>
                  <a:lnTo>
                    <a:pt x="1880920" y="2518664"/>
                  </a:lnTo>
                  <a:lnTo>
                    <a:pt x="1880997" y="2518410"/>
                  </a:lnTo>
                  <a:lnTo>
                    <a:pt x="1877822" y="2513076"/>
                  </a:lnTo>
                  <a:lnTo>
                    <a:pt x="1874647" y="2507869"/>
                  </a:lnTo>
                  <a:lnTo>
                    <a:pt x="1868932" y="2506599"/>
                  </a:lnTo>
                  <a:lnTo>
                    <a:pt x="1862582" y="2510028"/>
                  </a:lnTo>
                  <a:lnTo>
                    <a:pt x="1857375" y="2513076"/>
                  </a:lnTo>
                  <a:lnTo>
                    <a:pt x="1852295" y="2515997"/>
                  </a:lnTo>
                  <a:lnTo>
                    <a:pt x="1830209" y="2469121"/>
                  </a:lnTo>
                  <a:lnTo>
                    <a:pt x="1828419" y="2451227"/>
                  </a:lnTo>
                  <a:lnTo>
                    <a:pt x="1846834" y="2451227"/>
                  </a:lnTo>
                  <a:lnTo>
                    <a:pt x="1853946" y="2450973"/>
                  </a:lnTo>
                  <a:lnTo>
                    <a:pt x="1858645" y="2447290"/>
                  </a:lnTo>
                  <a:lnTo>
                    <a:pt x="1858645" y="2434844"/>
                  </a:lnTo>
                  <a:lnTo>
                    <a:pt x="1853946" y="2430653"/>
                  </a:lnTo>
                  <a:lnTo>
                    <a:pt x="1828419" y="2430653"/>
                  </a:lnTo>
                  <a:lnTo>
                    <a:pt x="1830108" y="2412898"/>
                  </a:lnTo>
                  <a:lnTo>
                    <a:pt x="1833651" y="2396147"/>
                  </a:lnTo>
                  <a:lnTo>
                    <a:pt x="1833753" y="2395702"/>
                  </a:lnTo>
                  <a:lnTo>
                    <a:pt x="1839201" y="2378938"/>
                  </a:lnTo>
                  <a:lnTo>
                    <a:pt x="1846326" y="2362454"/>
                  </a:lnTo>
                  <a:lnTo>
                    <a:pt x="1856867" y="2368550"/>
                  </a:lnTo>
                  <a:lnTo>
                    <a:pt x="1862074" y="2371598"/>
                  </a:lnTo>
                  <a:lnTo>
                    <a:pt x="1868932" y="2375281"/>
                  </a:lnTo>
                  <a:lnTo>
                    <a:pt x="1874647" y="2374265"/>
                  </a:lnTo>
                  <a:lnTo>
                    <a:pt x="1877822" y="2368804"/>
                  </a:lnTo>
                  <a:lnTo>
                    <a:pt x="1880997" y="2363470"/>
                  </a:lnTo>
                  <a:lnTo>
                    <a:pt x="1880654" y="2362454"/>
                  </a:lnTo>
                  <a:lnTo>
                    <a:pt x="1879092" y="2357755"/>
                  </a:lnTo>
                  <a:lnTo>
                    <a:pt x="1872361" y="2353818"/>
                  </a:lnTo>
                  <a:lnTo>
                    <a:pt x="1867535" y="2350897"/>
                  </a:lnTo>
                  <a:lnTo>
                    <a:pt x="1862328" y="2347976"/>
                  </a:lnTo>
                  <a:lnTo>
                    <a:pt x="1856613" y="2344674"/>
                  </a:lnTo>
                  <a:lnTo>
                    <a:pt x="1867027" y="2330361"/>
                  </a:lnTo>
                  <a:lnTo>
                    <a:pt x="1878736" y="2317394"/>
                  </a:lnTo>
                  <a:lnTo>
                    <a:pt x="1891830" y="2305583"/>
                  </a:lnTo>
                  <a:lnTo>
                    <a:pt x="1906397" y="2294763"/>
                  </a:lnTo>
                  <a:lnTo>
                    <a:pt x="1909572" y="2300224"/>
                  </a:lnTo>
                  <a:lnTo>
                    <a:pt x="1912366" y="2304973"/>
                  </a:lnTo>
                  <a:lnTo>
                    <a:pt x="1915414" y="2310257"/>
                  </a:lnTo>
                  <a:lnTo>
                    <a:pt x="1919351" y="2317242"/>
                  </a:lnTo>
                  <a:lnTo>
                    <a:pt x="1925066" y="2319147"/>
                  </a:lnTo>
                  <a:lnTo>
                    <a:pt x="1930527" y="2315972"/>
                  </a:lnTo>
                  <a:lnTo>
                    <a:pt x="1935861" y="2313051"/>
                  </a:lnTo>
                  <a:lnTo>
                    <a:pt x="1937131" y="2307082"/>
                  </a:lnTo>
                  <a:lnTo>
                    <a:pt x="1933448" y="2300478"/>
                  </a:lnTo>
                  <a:lnTo>
                    <a:pt x="1930781" y="2295271"/>
                  </a:lnTo>
                  <a:lnTo>
                    <a:pt x="1930463" y="2294763"/>
                  </a:lnTo>
                  <a:lnTo>
                    <a:pt x="1927733" y="2290318"/>
                  </a:lnTo>
                  <a:lnTo>
                    <a:pt x="1924558" y="2284730"/>
                  </a:lnTo>
                  <a:lnTo>
                    <a:pt x="1940788" y="2277503"/>
                  </a:lnTo>
                  <a:lnTo>
                    <a:pt x="1957425" y="2272017"/>
                  </a:lnTo>
                  <a:lnTo>
                    <a:pt x="1974608" y="2268321"/>
                  </a:lnTo>
                  <a:lnTo>
                    <a:pt x="1992503" y="2266442"/>
                  </a:lnTo>
                  <a:lnTo>
                    <a:pt x="1992503" y="2291842"/>
                  </a:lnTo>
                  <a:lnTo>
                    <a:pt x="1996694" y="2296541"/>
                  </a:lnTo>
                  <a:lnTo>
                    <a:pt x="2009140" y="2296541"/>
                  </a:lnTo>
                  <a:lnTo>
                    <a:pt x="2013077" y="2291842"/>
                  </a:lnTo>
                  <a:lnTo>
                    <a:pt x="2013077" y="2266442"/>
                  </a:lnTo>
                  <a:lnTo>
                    <a:pt x="2014435" y="2266442"/>
                  </a:lnTo>
                  <a:lnTo>
                    <a:pt x="2030831" y="2267978"/>
                  </a:lnTo>
                  <a:lnTo>
                    <a:pt x="2048002" y="2271560"/>
                  </a:lnTo>
                  <a:lnTo>
                    <a:pt x="2064689" y="2276995"/>
                  </a:lnTo>
                  <a:lnTo>
                    <a:pt x="2081022" y="2284222"/>
                  </a:lnTo>
                  <a:lnTo>
                    <a:pt x="2077847" y="2289937"/>
                  </a:lnTo>
                  <a:lnTo>
                    <a:pt x="2074926" y="2295017"/>
                  </a:lnTo>
                  <a:lnTo>
                    <a:pt x="2071878" y="2300224"/>
                  </a:lnTo>
                  <a:lnTo>
                    <a:pt x="2068195" y="2306828"/>
                  </a:lnTo>
                  <a:lnTo>
                    <a:pt x="2069465" y="2312543"/>
                  </a:lnTo>
                  <a:lnTo>
                    <a:pt x="2080514" y="2318639"/>
                  </a:lnTo>
                  <a:lnTo>
                    <a:pt x="2085975" y="2316734"/>
                  </a:lnTo>
                  <a:lnTo>
                    <a:pt x="2089658" y="2310511"/>
                  </a:lnTo>
                  <a:lnTo>
                    <a:pt x="2092807" y="2305583"/>
                  </a:lnTo>
                  <a:lnTo>
                    <a:pt x="2095754" y="2300224"/>
                  </a:lnTo>
                  <a:lnTo>
                    <a:pt x="2099056" y="2294509"/>
                  </a:lnTo>
                  <a:lnTo>
                    <a:pt x="2113407" y="2304973"/>
                  </a:lnTo>
                  <a:lnTo>
                    <a:pt x="2126437" y="2316734"/>
                  </a:lnTo>
                  <a:lnTo>
                    <a:pt x="2138248" y="2329840"/>
                  </a:lnTo>
                  <a:lnTo>
                    <a:pt x="2148967" y="2344293"/>
                  </a:lnTo>
                  <a:lnTo>
                    <a:pt x="2143252" y="2347722"/>
                  </a:lnTo>
                  <a:lnTo>
                    <a:pt x="2137918" y="2350643"/>
                  </a:lnTo>
                  <a:lnTo>
                    <a:pt x="2126615" y="2357501"/>
                  </a:lnTo>
                  <a:lnTo>
                    <a:pt x="2124583" y="2362962"/>
                  </a:lnTo>
                  <a:lnTo>
                    <a:pt x="2127758" y="2368296"/>
                  </a:lnTo>
                  <a:lnTo>
                    <a:pt x="2130679" y="2373757"/>
                  </a:lnTo>
                  <a:lnTo>
                    <a:pt x="2136394" y="2375027"/>
                  </a:lnTo>
                  <a:lnTo>
                    <a:pt x="2145538" y="2370074"/>
                  </a:lnTo>
                  <a:lnTo>
                    <a:pt x="2147951" y="2368550"/>
                  </a:lnTo>
                  <a:lnTo>
                    <a:pt x="2150618" y="2367153"/>
                  </a:lnTo>
                  <a:lnTo>
                    <a:pt x="2153158" y="2365629"/>
                  </a:lnTo>
                  <a:lnTo>
                    <a:pt x="2155825" y="2364232"/>
                  </a:lnTo>
                  <a:lnTo>
                    <a:pt x="2159000" y="2362200"/>
                  </a:lnTo>
                  <a:lnTo>
                    <a:pt x="2166188" y="2378443"/>
                  </a:lnTo>
                  <a:lnTo>
                    <a:pt x="2171611" y="2395080"/>
                  </a:lnTo>
                  <a:lnTo>
                    <a:pt x="2175294" y="2412263"/>
                  </a:lnTo>
                  <a:lnTo>
                    <a:pt x="2177288" y="2430145"/>
                  </a:lnTo>
                  <a:lnTo>
                    <a:pt x="2151634" y="2430145"/>
                  </a:lnTo>
                  <a:lnTo>
                    <a:pt x="2147189" y="2434082"/>
                  </a:lnTo>
                  <a:lnTo>
                    <a:pt x="2147189" y="2446782"/>
                  </a:lnTo>
                  <a:lnTo>
                    <a:pt x="2151888" y="2450719"/>
                  </a:lnTo>
                  <a:lnTo>
                    <a:pt x="2177542" y="2450719"/>
                  </a:lnTo>
                  <a:lnTo>
                    <a:pt x="2177542" y="2352230"/>
                  </a:lnTo>
                  <a:lnTo>
                    <a:pt x="2155875" y="2318207"/>
                  </a:lnTo>
                  <a:lnTo>
                    <a:pt x="2125395" y="2287803"/>
                  </a:lnTo>
                  <a:lnTo>
                    <a:pt x="2091677" y="2266442"/>
                  </a:lnTo>
                  <a:lnTo>
                    <a:pt x="2047405" y="2249944"/>
                  </a:lnTo>
                  <a:lnTo>
                    <a:pt x="2002282" y="2244852"/>
                  </a:lnTo>
                  <a:lnTo>
                    <a:pt x="1957654" y="2250148"/>
                  </a:lnTo>
                  <a:lnTo>
                    <a:pt x="1916671" y="2264981"/>
                  </a:lnTo>
                  <a:lnTo>
                    <a:pt x="1880489" y="2288197"/>
                  </a:lnTo>
                  <a:lnTo>
                    <a:pt x="1850682" y="2318207"/>
                  </a:lnTo>
                  <a:lnTo>
                    <a:pt x="1827288" y="2354961"/>
                  </a:lnTo>
                  <a:lnTo>
                    <a:pt x="1812607" y="2396147"/>
                  </a:lnTo>
                  <a:lnTo>
                    <a:pt x="1807464" y="2440940"/>
                  </a:lnTo>
                  <a:lnTo>
                    <a:pt x="1812658" y="2485644"/>
                  </a:lnTo>
                  <a:lnTo>
                    <a:pt x="1827377" y="2526703"/>
                  </a:lnTo>
                  <a:lnTo>
                    <a:pt x="1850466" y="2563025"/>
                  </a:lnTo>
                  <a:lnTo>
                    <a:pt x="1880704" y="2593378"/>
                  </a:lnTo>
                  <a:lnTo>
                    <a:pt x="1916887" y="2616543"/>
                  </a:lnTo>
                  <a:lnTo>
                    <a:pt x="1957920" y="2631376"/>
                  </a:lnTo>
                  <a:lnTo>
                    <a:pt x="1958162" y="2631376"/>
                  </a:lnTo>
                  <a:lnTo>
                    <a:pt x="2002282" y="2636520"/>
                  </a:lnTo>
                  <a:lnTo>
                    <a:pt x="2047494" y="2631376"/>
                  </a:lnTo>
                  <a:lnTo>
                    <a:pt x="2088959" y="2616682"/>
                  </a:lnTo>
                  <a:lnTo>
                    <a:pt x="2091524" y="2615057"/>
                  </a:lnTo>
                  <a:lnTo>
                    <a:pt x="2125497" y="2593644"/>
                  </a:lnTo>
                  <a:lnTo>
                    <a:pt x="2132317" y="2586863"/>
                  </a:lnTo>
                  <a:lnTo>
                    <a:pt x="2155952" y="2563393"/>
                  </a:lnTo>
                  <a:lnTo>
                    <a:pt x="2179155" y="2527135"/>
                  </a:lnTo>
                  <a:lnTo>
                    <a:pt x="2182203" y="2518664"/>
                  </a:lnTo>
                  <a:lnTo>
                    <a:pt x="2193836" y="2486304"/>
                  </a:lnTo>
                  <a:lnTo>
                    <a:pt x="2193937" y="2486012"/>
                  </a:lnTo>
                  <a:lnTo>
                    <a:pt x="2199132" y="2441194"/>
                  </a:lnTo>
                  <a:close/>
                </a:path>
                <a:path w="2240279" h="2677795">
                  <a:moveTo>
                    <a:pt x="2239822" y="2425725"/>
                  </a:moveTo>
                  <a:lnTo>
                    <a:pt x="2232660" y="2381123"/>
                  </a:lnTo>
                  <a:lnTo>
                    <a:pt x="2219325" y="2344293"/>
                  </a:lnTo>
                  <a:lnTo>
                    <a:pt x="2219325" y="2440559"/>
                  </a:lnTo>
                  <a:lnTo>
                    <a:pt x="2213610" y="2490165"/>
                  </a:lnTo>
                  <a:lnTo>
                    <a:pt x="2197341" y="2535682"/>
                  </a:lnTo>
                  <a:lnTo>
                    <a:pt x="2171763" y="2575890"/>
                  </a:lnTo>
                  <a:lnTo>
                    <a:pt x="2138311" y="2609316"/>
                  </a:lnTo>
                  <a:lnTo>
                    <a:pt x="2098128" y="2634869"/>
                  </a:lnTo>
                  <a:lnTo>
                    <a:pt x="2052561" y="2651175"/>
                  </a:lnTo>
                  <a:lnTo>
                    <a:pt x="2002917" y="2656967"/>
                  </a:lnTo>
                  <a:lnTo>
                    <a:pt x="1953526" y="2651328"/>
                  </a:lnTo>
                  <a:lnTo>
                    <a:pt x="1908149" y="2635046"/>
                  </a:lnTo>
                  <a:lnTo>
                    <a:pt x="1868081" y="2609456"/>
                  </a:lnTo>
                  <a:lnTo>
                    <a:pt x="1834629" y="2575890"/>
                  </a:lnTo>
                  <a:lnTo>
                    <a:pt x="1809140" y="2535682"/>
                  </a:lnTo>
                  <a:lnTo>
                    <a:pt x="1792871" y="2490165"/>
                  </a:lnTo>
                  <a:lnTo>
                    <a:pt x="1787144" y="2440559"/>
                  </a:lnTo>
                  <a:lnTo>
                    <a:pt x="1792846" y="2391118"/>
                  </a:lnTo>
                  <a:lnTo>
                    <a:pt x="1809089" y="2345677"/>
                  </a:lnTo>
                  <a:lnTo>
                    <a:pt x="1834603" y="2305532"/>
                  </a:lnTo>
                  <a:lnTo>
                    <a:pt x="1868093" y="2272017"/>
                  </a:lnTo>
                  <a:lnTo>
                    <a:pt x="1908263" y="2246452"/>
                  </a:lnTo>
                  <a:lnTo>
                    <a:pt x="1953806" y="2230145"/>
                  </a:lnTo>
                  <a:lnTo>
                    <a:pt x="2003425" y="2224405"/>
                  </a:lnTo>
                  <a:lnTo>
                    <a:pt x="2052815" y="2230145"/>
                  </a:lnTo>
                  <a:lnTo>
                    <a:pt x="2098255" y="2246452"/>
                  </a:lnTo>
                  <a:lnTo>
                    <a:pt x="2138375" y="2272017"/>
                  </a:lnTo>
                  <a:lnTo>
                    <a:pt x="2171877" y="2305532"/>
                  </a:lnTo>
                  <a:lnTo>
                    <a:pt x="2197417" y="2345677"/>
                  </a:lnTo>
                  <a:lnTo>
                    <a:pt x="2213673" y="2391118"/>
                  </a:lnTo>
                  <a:lnTo>
                    <a:pt x="2219287" y="2440305"/>
                  </a:lnTo>
                  <a:lnTo>
                    <a:pt x="2219325" y="2440559"/>
                  </a:lnTo>
                  <a:lnTo>
                    <a:pt x="2219325" y="2344293"/>
                  </a:lnTo>
                  <a:lnTo>
                    <a:pt x="2217229" y="2338501"/>
                  </a:lnTo>
                  <a:lnTo>
                    <a:pt x="2194534" y="2300478"/>
                  </a:lnTo>
                  <a:lnTo>
                    <a:pt x="2165464" y="2267737"/>
                  </a:lnTo>
                  <a:lnTo>
                    <a:pt x="2130945" y="2241004"/>
                  </a:lnTo>
                  <a:lnTo>
                    <a:pt x="2091867" y="2220963"/>
                  </a:lnTo>
                  <a:lnTo>
                    <a:pt x="2049145" y="2208352"/>
                  </a:lnTo>
                  <a:lnTo>
                    <a:pt x="2003679" y="2203831"/>
                  </a:lnTo>
                  <a:lnTo>
                    <a:pt x="1768729" y="2203831"/>
                  </a:lnTo>
                  <a:lnTo>
                    <a:pt x="1767586" y="2203577"/>
                  </a:lnTo>
                  <a:lnTo>
                    <a:pt x="1766316" y="2203831"/>
                  </a:lnTo>
                  <a:lnTo>
                    <a:pt x="1760474" y="2204339"/>
                  </a:lnTo>
                  <a:lnTo>
                    <a:pt x="1756537" y="2208530"/>
                  </a:lnTo>
                  <a:lnTo>
                    <a:pt x="1756537" y="2213864"/>
                  </a:lnTo>
                  <a:lnTo>
                    <a:pt x="1756283" y="2219325"/>
                  </a:lnTo>
                  <a:lnTo>
                    <a:pt x="1760220" y="2223516"/>
                  </a:lnTo>
                  <a:lnTo>
                    <a:pt x="1766735" y="2224405"/>
                  </a:lnTo>
                  <a:lnTo>
                    <a:pt x="1904657" y="2224405"/>
                  </a:lnTo>
                  <a:lnTo>
                    <a:pt x="1864207" y="2249500"/>
                  </a:lnTo>
                  <a:lnTo>
                    <a:pt x="1830209" y="2278875"/>
                  </a:lnTo>
                  <a:lnTo>
                    <a:pt x="1803184" y="2312530"/>
                  </a:lnTo>
                  <a:lnTo>
                    <a:pt x="1783486" y="2350579"/>
                  </a:lnTo>
                  <a:lnTo>
                    <a:pt x="1771421" y="2393137"/>
                  </a:lnTo>
                  <a:lnTo>
                    <a:pt x="1767332" y="2440305"/>
                  </a:lnTo>
                  <a:lnTo>
                    <a:pt x="1771319" y="2487612"/>
                  </a:lnTo>
                  <a:lnTo>
                    <a:pt x="1783308" y="2530297"/>
                  </a:lnTo>
                  <a:lnTo>
                    <a:pt x="1802993" y="2568448"/>
                  </a:lnTo>
                  <a:lnTo>
                    <a:pt x="1830031" y="2602217"/>
                  </a:lnTo>
                  <a:lnTo>
                    <a:pt x="1864106" y="2631681"/>
                  </a:lnTo>
                  <a:lnTo>
                    <a:pt x="1904873" y="2656967"/>
                  </a:lnTo>
                  <a:lnTo>
                    <a:pt x="1748663" y="2656967"/>
                  </a:lnTo>
                  <a:lnTo>
                    <a:pt x="1746377" y="2656713"/>
                  </a:lnTo>
                  <a:lnTo>
                    <a:pt x="1744472" y="2657221"/>
                  </a:lnTo>
                  <a:lnTo>
                    <a:pt x="1739265" y="2658491"/>
                  </a:lnTo>
                  <a:lnTo>
                    <a:pt x="1736077" y="2661767"/>
                  </a:lnTo>
                  <a:lnTo>
                    <a:pt x="1735582" y="2672715"/>
                  </a:lnTo>
                  <a:lnTo>
                    <a:pt x="1739011" y="2676144"/>
                  </a:lnTo>
                  <a:lnTo>
                    <a:pt x="1746123" y="2677795"/>
                  </a:lnTo>
                  <a:lnTo>
                    <a:pt x="1747901" y="2677668"/>
                  </a:lnTo>
                  <a:lnTo>
                    <a:pt x="1994750" y="2677668"/>
                  </a:lnTo>
                  <a:lnTo>
                    <a:pt x="2033587" y="2675293"/>
                  </a:lnTo>
                  <a:lnTo>
                    <a:pt x="2087600" y="2661767"/>
                  </a:lnTo>
                  <a:lnTo>
                    <a:pt x="2097417" y="2656967"/>
                  </a:lnTo>
                  <a:lnTo>
                    <a:pt x="2126958" y="2642552"/>
                  </a:lnTo>
                  <a:lnTo>
                    <a:pt x="2161413" y="2616987"/>
                  </a:lnTo>
                  <a:lnTo>
                    <a:pt x="2190381" y="2585986"/>
                  </a:lnTo>
                  <a:lnTo>
                    <a:pt x="2213292" y="2550452"/>
                  </a:lnTo>
                  <a:lnTo>
                    <a:pt x="2229561" y="2511285"/>
                  </a:lnTo>
                  <a:lnTo>
                    <a:pt x="2238591" y="2469413"/>
                  </a:lnTo>
                  <a:lnTo>
                    <a:pt x="2239822" y="2425725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2059" y="5835395"/>
              <a:ext cx="83784" cy="218312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7880" y="824483"/>
              <a:ext cx="4919472" cy="70286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93295" y="2759964"/>
              <a:ext cx="2699004" cy="186842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883390" y="2750057"/>
              <a:ext cx="2719070" cy="1888489"/>
            </a:xfrm>
            <a:custGeom>
              <a:avLst/>
              <a:gdLst/>
              <a:ahLst/>
              <a:cxnLst/>
              <a:rect l="l" t="t" r="r" b="b"/>
              <a:pathLst>
                <a:path w="2719069" h="1888489">
                  <a:moveTo>
                    <a:pt x="0" y="1888236"/>
                  </a:moveTo>
                  <a:lnTo>
                    <a:pt x="2718815" y="1888236"/>
                  </a:lnTo>
                  <a:lnTo>
                    <a:pt x="2718815" y="0"/>
                  </a:lnTo>
                  <a:lnTo>
                    <a:pt x="0" y="0"/>
                  </a:lnTo>
                  <a:lnTo>
                    <a:pt x="0" y="188823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5"/>
              <a:t>АТРИБУТ</a:t>
            </a:r>
            <a:r>
              <a:rPr dirty="0" sz="2800" spc="-120"/>
              <a:t> </a:t>
            </a:r>
            <a:r>
              <a:rPr dirty="0" sz="2800" spc="-25"/>
              <a:t>1:</a:t>
            </a:r>
            <a:endParaRPr sz="2800"/>
          </a:p>
          <a:p>
            <a:pPr marL="12700">
              <a:lnSpc>
                <a:spcPct val="100000"/>
              </a:lnSpc>
            </a:pPr>
            <a:r>
              <a:rPr dirty="0" sz="2800"/>
              <a:t>Семантическая</a:t>
            </a:r>
            <a:r>
              <a:rPr dirty="0" sz="2800" spc="-75"/>
              <a:t> </a:t>
            </a:r>
            <a:r>
              <a:rPr dirty="0" sz="2800" spc="-10"/>
              <a:t>насыщенность</a:t>
            </a:r>
            <a:r>
              <a:rPr dirty="0" sz="2800" spc="-105"/>
              <a:t> </a:t>
            </a:r>
            <a:r>
              <a:rPr dirty="0" sz="2800"/>
              <a:t>и</a:t>
            </a:r>
            <a:r>
              <a:rPr dirty="0" sz="2800" spc="-105"/>
              <a:t> </a:t>
            </a:r>
            <a:r>
              <a:rPr dirty="0" sz="2800" spc="-10"/>
              <a:t>Интероперабельность</a:t>
            </a:r>
            <a:endParaRPr sz="2800"/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814527" y="1881377"/>
            <a:ext cx="7204709" cy="1670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10" b="1">
                <a:latin typeface="Times New Roman"/>
                <a:cs typeface="Times New Roman"/>
              </a:rPr>
              <a:t>Требование</a:t>
            </a:r>
            <a:r>
              <a:rPr dirty="0" sz="2650" spc="-120" b="1">
                <a:latin typeface="Times New Roman"/>
                <a:cs typeface="Times New Roman"/>
              </a:rPr>
              <a:t> </a:t>
            </a:r>
            <a:r>
              <a:rPr dirty="0" sz="2650" b="1">
                <a:latin typeface="Times New Roman"/>
                <a:cs typeface="Times New Roman"/>
              </a:rPr>
              <a:t>к</a:t>
            </a:r>
            <a:r>
              <a:rPr dirty="0" sz="2650" spc="-75" b="1">
                <a:latin typeface="Times New Roman"/>
                <a:cs typeface="Times New Roman"/>
              </a:rPr>
              <a:t> </a:t>
            </a:r>
            <a:r>
              <a:rPr dirty="0" sz="2650" b="1">
                <a:latin typeface="Times New Roman"/>
                <a:cs typeface="Times New Roman"/>
              </a:rPr>
              <a:t>современным</a:t>
            </a:r>
            <a:r>
              <a:rPr dirty="0" sz="2650" spc="-100" b="1">
                <a:latin typeface="Times New Roman"/>
                <a:cs typeface="Times New Roman"/>
              </a:rPr>
              <a:t> </a:t>
            </a:r>
            <a:r>
              <a:rPr dirty="0" sz="2650" spc="-10" b="1">
                <a:latin typeface="Times New Roman"/>
                <a:cs typeface="Times New Roman"/>
              </a:rPr>
              <a:t>данным</a:t>
            </a: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ct val="128499"/>
              </a:lnSpc>
              <a:spcBef>
                <a:spcPts val="980"/>
              </a:spcBef>
            </a:pPr>
            <a:r>
              <a:rPr dirty="0" sz="1900" spc="-100" i="1">
                <a:solidFill>
                  <a:srgbClr val="3C3838"/>
                </a:solidFill>
                <a:latin typeface="Trebuchet MS"/>
                <a:cs typeface="Trebuchet MS"/>
              </a:rPr>
              <a:t>Машиночитаемые</a:t>
            </a:r>
            <a:r>
              <a:rPr dirty="0" sz="19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10" i="1">
                <a:solidFill>
                  <a:srgbClr val="3C3838"/>
                </a:solidFill>
                <a:latin typeface="Trebuchet MS"/>
                <a:cs typeface="Trebuchet MS"/>
              </a:rPr>
              <a:t>данные,</a:t>
            </a:r>
            <a:r>
              <a:rPr dirty="0" sz="19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10" i="1">
                <a:solidFill>
                  <a:srgbClr val="3C3838"/>
                </a:solidFill>
                <a:latin typeface="Trebuchet MS"/>
                <a:cs typeface="Trebuchet MS"/>
              </a:rPr>
              <a:t>готовые </a:t>
            </a:r>
            <a:r>
              <a:rPr dirty="0" sz="1900" spc="-114" i="1">
                <a:solidFill>
                  <a:srgbClr val="3C3838"/>
                </a:solidFill>
                <a:latin typeface="Trebuchet MS"/>
                <a:cs typeface="Trebuchet MS"/>
              </a:rPr>
              <a:t>для</a:t>
            </a:r>
            <a:r>
              <a:rPr dirty="0" sz="19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95" i="1">
                <a:solidFill>
                  <a:srgbClr val="3C3838"/>
                </a:solidFill>
                <a:latin typeface="Trebuchet MS"/>
                <a:cs typeface="Trebuchet MS"/>
              </a:rPr>
              <a:t>автоматического</a:t>
            </a:r>
            <a:r>
              <a:rPr dirty="0" sz="1900" spc="-6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25" i="1">
                <a:solidFill>
                  <a:srgbClr val="3C3838"/>
                </a:solidFill>
                <a:latin typeface="Trebuchet MS"/>
                <a:cs typeface="Trebuchet MS"/>
              </a:rPr>
              <a:t>анализа </a:t>
            </a:r>
            <a:r>
              <a:rPr dirty="0" sz="1900" spc="-100" i="1">
                <a:solidFill>
                  <a:srgbClr val="3C3838"/>
                </a:solidFill>
                <a:latin typeface="Trebuchet MS"/>
                <a:cs typeface="Trebuchet MS"/>
              </a:rPr>
              <a:t>алгоритмами</a:t>
            </a:r>
            <a:r>
              <a:rPr dirty="0" sz="19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00" i="1">
                <a:solidFill>
                  <a:srgbClr val="3C3838"/>
                </a:solidFill>
                <a:latin typeface="Trebuchet MS"/>
                <a:cs typeface="Trebuchet MS"/>
              </a:rPr>
              <a:t>сервиса.</a:t>
            </a:r>
            <a:r>
              <a:rPr dirty="0" sz="19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85" i="1">
                <a:solidFill>
                  <a:srgbClr val="3C3838"/>
                </a:solidFill>
                <a:latin typeface="Trebuchet MS"/>
                <a:cs typeface="Trebuchet MS"/>
              </a:rPr>
              <a:t>Возможность</a:t>
            </a:r>
            <a:r>
              <a:rPr dirty="0" sz="19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90" i="1">
                <a:solidFill>
                  <a:srgbClr val="3C3838"/>
                </a:solidFill>
                <a:latin typeface="Trebuchet MS"/>
                <a:cs typeface="Trebuchet MS"/>
              </a:rPr>
              <a:t>бесшовной</a:t>
            </a:r>
            <a:r>
              <a:rPr dirty="0" sz="19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0" i="1">
                <a:solidFill>
                  <a:srgbClr val="3C3838"/>
                </a:solidFill>
                <a:latin typeface="Trebuchet MS"/>
                <a:cs typeface="Trebuchet MS"/>
              </a:rPr>
              <a:t>интеграции </a:t>
            </a:r>
            <a:r>
              <a:rPr dirty="0" sz="1900" spc="-95" i="1">
                <a:solidFill>
                  <a:srgbClr val="3C3838"/>
                </a:solidFill>
                <a:latin typeface="Trebuchet MS"/>
                <a:cs typeface="Trebuchet MS"/>
              </a:rPr>
              <a:t>(интероперабельность)</a:t>
            </a:r>
            <a:r>
              <a:rPr dirty="0" sz="1900" spc="-10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50" i="1">
                <a:solidFill>
                  <a:srgbClr val="3C3838"/>
                </a:solidFill>
                <a:latin typeface="Trebuchet MS"/>
                <a:cs typeface="Trebuchet MS"/>
              </a:rPr>
              <a:t>с</a:t>
            </a:r>
            <a:r>
              <a:rPr dirty="0" sz="19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25" i="1">
                <a:solidFill>
                  <a:srgbClr val="3C3838"/>
                </a:solidFill>
                <a:latin typeface="Trebuchet MS"/>
                <a:cs typeface="Trebuchet MS"/>
              </a:rPr>
              <a:t>другими</a:t>
            </a:r>
            <a:r>
              <a:rPr dirty="0" sz="19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0" i="1">
                <a:solidFill>
                  <a:srgbClr val="3C3838"/>
                </a:solidFill>
                <a:latin typeface="Trebuchet MS"/>
                <a:cs typeface="Trebuchet MS"/>
              </a:rPr>
              <a:t>системами.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4527" y="4416298"/>
            <a:ext cx="6101715" cy="2327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latin typeface="Times New Roman"/>
                <a:cs typeface="Times New Roman"/>
              </a:rPr>
              <a:t>Ключевые</a:t>
            </a:r>
            <a:r>
              <a:rPr dirty="0" sz="2200" spc="-6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системы</a:t>
            </a:r>
            <a:r>
              <a:rPr dirty="0" sz="2200" spc="-6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для</a:t>
            </a:r>
            <a:r>
              <a:rPr dirty="0" sz="2200" spc="-5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интеграции:</a:t>
            </a:r>
            <a:endParaRPr sz="22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2425"/>
              </a:spcBef>
              <a:buChar char="•"/>
              <a:tabLst>
                <a:tab pos="187960" algn="l"/>
              </a:tabLst>
            </a:pPr>
            <a:r>
              <a:rPr dirty="0" sz="1900" spc="-70" i="1">
                <a:solidFill>
                  <a:srgbClr val="3C3838"/>
                </a:solidFill>
                <a:latin typeface="Trebuchet MS"/>
                <a:cs typeface="Trebuchet MS"/>
              </a:rPr>
              <a:t>ЕГРН</a:t>
            </a:r>
            <a:r>
              <a:rPr dirty="0" sz="19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25" i="1">
                <a:solidFill>
                  <a:srgbClr val="3C3838"/>
                </a:solidFill>
                <a:latin typeface="Trebuchet MS"/>
                <a:cs typeface="Trebuchet MS"/>
              </a:rPr>
              <a:t>(Единый </a:t>
            </a:r>
            <a:r>
              <a:rPr dirty="0" sz="1900" spc="-95" i="1">
                <a:solidFill>
                  <a:srgbClr val="3C3838"/>
                </a:solidFill>
                <a:latin typeface="Trebuchet MS"/>
                <a:cs typeface="Trebuchet MS"/>
              </a:rPr>
              <a:t>государственный</a:t>
            </a:r>
            <a:r>
              <a:rPr dirty="0" sz="19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75" i="1">
                <a:solidFill>
                  <a:srgbClr val="3C3838"/>
                </a:solidFill>
                <a:latin typeface="Trebuchet MS"/>
                <a:cs typeface="Trebuchet MS"/>
              </a:rPr>
              <a:t>реестр</a:t>
            </a:r>
            <a:r>
              <a:rPr dirty="0" sz="1900" spc="-14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85" i="1">
                <a:solidFill>
                  <a:srgbClr val="3C3838"/>
                </a:solidFill>
                <a:latin typeface="Trebuchet MS"/>
                <a:cs typeface="Trebuchet MS"/>
              </a:rPr>
              <a:t>недвижимости)</a:t>
            </a:r>
            <a:endParaRPr sz="1900">
              <a:latin typeface="Trebuchet MS"/>
              <a:cs typeface="Trebuchet MS"/>
            </a:endParaRPr>
          </a:p>
          <a:p>
            <a:pPr marL="187960" indent="-175260">
              <a:lnSpc>
                <a:spcPct val="100000"/>
              </a:lnSpc>
              <a:spcBef>
                <a:spcPts val="1315"/>
              </a:spcBef>
              <a:buChar char="•"/>
              <a:tabLst>
                <a:tab pos="187960" algn="l"/>
              </a:tabLst>
            </a:pPr>
            <a:r>
              <a:rPr dirty="0" sz="1900" spc="-75" i="1">
                <a:solidFill>
                  <a:srgbClr val="3C3838"/>
                </a:solidFill>
                <a:latin typeface="Trebuchet MS"/>
                <a:cs typeface="Trebuchet MS"/>
              </a:rPr>
              <a:t>Реестры</a:t>
            </a:r>
            <a:r>
              <a:rPr dirty="0" sz="19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90" i="1">
                <a:solidFill>
                  <a:srgbClr val="3C3838"/>
                </a:solidFill>
                <a:latin typeface="Trebuchet MS"/>
                <a:cs typeface="Trebuchet MS"/>
              </a:rPr>
              <a:t>ограничений</a:t>
            </a:r>
            <a:r>
              <a:rPr dirty="0" sz="19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85" i="1">
                <a:solidFill>
                  <a:srgbClr val="3C3838"/>
                </a:solidFill>
                <a:latin typeface="Trebuchet MS"/>
                <a:cs typeface="Trebuchet MS"/>
              </a:rPr>
              <a:t>использования</a:t>
            </a:r>
            <a:r>
              <a:rPr dirty="0" sz="19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0" i="1">
                <a:solidFill>
                  <a:srgbClr val="3C3838"/>
                </a:solidFill>
                <a:latin typeface="Trebuchet MS"/>
                <a:cs typeface="Trebuchet MS"/>
              </a:rPr>
              <a:t>земель</a:t>
            </a:r>
            <a:endParaRPr sz="1900">
              <a:latin typeface="Trebuchet MS"/>
              <a:cs typeface="Trebuchet MS"/>
            </a:endParaRPr>
          </a:p>
          <a:p>
            <a:pPr marL="187960" indent="-175260">
              <a:lnSpc>
                <a:spcPct val="100000"/>
              </a:lnSpc>
              <a:spcBef>
                <a:spcPts val="1315"/>
              </a:spcBef>
              <a:buChar char="•"/>
              <a:tabLst>
                <a:tab pos="187960" algn="l"/>
              </a:tabLst>
            </a:pPr>
            <a:r>
              <a:rPr dirty="0" sz="1900" spc="-90" i="1">
                <a:solidFill>
                  <a:srgbClr val="3C3838"/>
                </a:solidFill>
                <a:latin typeface="Trebuchet MS"/>
                <a:cs typeface="Trebuchet MS"/>
              </a:rPr>
              <a:t>Отраслевые</a:t>
            </a:r>
            <a:r>
              <a:rPr dirty="0" sz="19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90" i="1">
                <a:solidFill>
                  <a:srgbClr val="3C3838"/>
                </a:solidFill>
                <a:latin typeface="Trebuchet MS"/>
                <a:cs typeface="Trebuchet MS"/>
              </a:rPr>
              <a:t>информационные</a:t>
            </a:r>
            <a:r>
              <a:rPr dirty="0" sz="1900" spc="-8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0" i="1">
                <a:solidFill>
                  <a:srgbClr val="3C3838"/>
                </a:solidFill>
                <a:latin typeface="Trebuchet MS"/>
                <a:cs typeface="Trebuchet MS"/>
              </a:rPr>
              <a:t>системы</a:t>
            </a:r>
            <a:endParaRPr sz="1900">
              <a:latin typeface="Trebuchet MS"/>
              <a:cs typeface="Trebuchet MS"/>
            </a:endParaRPr>
          </a:p>
          <a:p>
            <a:pPr marL="187960" indent="-175260">
              <a:lnSpc>
                <a:spcPct val="100000"/>
              </a:lnSpc>
              <a:spcBef>
                <a:spcPts val="1315"/>
              </a:spcBef>
              <a:buChar char="•"/>
              <a:tabLst>
                <a:tab pos="187960" algn="l"/>
              </a:tabLst>
            </a:pPr>
            <a:r>
              <a:rPr dirty="0" sz="1900" spc="-110" i="1">
                <a:solidFill>
                  <a:srgbClr val="3C3838"/>
                </a:solidFill>
                <a:latin typeface="Trebuchet MS"/>
                <a:cs typeface="Trebuchet MS"/>
              </a:rPr>
              <a:t>Системы</a:t>
            </a:r>
            <a:r>
              <a:rPr dirty="0" sz="19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00" i="1">
                <a:solidFill>
                  <a:srgbClr val="3C3838"/>
                </a:solidFill>
                <a:latin typeface="Trebuchet MS"/>
                <a:cs typeface="Trebuchet MS"/>
              </a:rPr>
              <a:t>государственных</a:t>
            </a:r>
            <a:r>
              <a:rPr dirty="0" sz="1900" spc="-7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900" spc="-10" i="1">
                <a:solidFill>
                  <a:srgbClr val="3C3838"/>
                </a:solidFill>
                <a:latin typeface="Trebuchet MS"/>
                <a:cs typeface="Trebuchet MS"/>
              </a:rPr>
              <a:t>услуг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5504" y="1152144"/>
              <a:ext cx="5644896" cy="670102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9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65"/>
              <a:t>АТРИБУТ</a:t>
            </a:r>
            <a:r>
              <a:rPr dirty="0" sz="3100" spc="-80"/>
              <a:t> </a:t>
            </a:r>
            <a:r>
              <a:rPr dirty="0" sz="3100" spc="-25"/>
              <a:t>2:</a:t>
            </a:r>
            <a:endParaRPr sz="3100"/>
          </a:p>
          <a:p>
            <a:pPr marL="12700">
              <a:lnSpc>
                <a:spcPct val="100000"/>
              </a:lnSpc>
            </a:pPr>
            <a:r>
              <a:rPr dirty="0" sz="3100" spc="-10"/>
              <a:t>Актуальность</a:t>
            </a:r>
            <a:r>
              <a:rPr dirty="0" sz="3100" spc="-85"/>
              <a:t> </a:t>
            </a:r>
            <a:r>
              <a:rPr dirty="0" sz="3100"/>
              <a:t>и</a:t>
            </a:r>
            <a:r>
              <a:rPr dirty="0" sz="3100" spc="-90"/>
              <a:t> </a:t>
            </a:r>
            <a:r>
              <a:rPr dirty="0" sz="3100" spc="-10"/>
              <a:t>Достоверность</a:t>
            </a:r>
            <a:endParaRPr sz="31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244" y="4942332"/>
            <a:ext cx="909828" cy="909827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1610" rIns="0" bIns="0" rtlCol="0" vert="horz">
            <a:spAutoFit/>
          </a:bodyPr>
          <a:lstStyle/>
          <a:p>
            <a:pPr marL="862330">
              <a:lnSpc>
                <a:spcPct val="100000"/>
              </a:lnSpc>
              <a:spcBef>
                <a:spcPts val="1430"/>
              </a:spcBef>
            </a:pPr>
            <a:r>
              <a:rPr dirty="0" spc="-20"/>
              <a:t>Near-</a:t>
            </a:r>
            <a:r>
              <a:rPr dirty="0" spc="-10"/>
              <a:t>real-</a:t>
            </a:r>
            <a:r>
              <a:rPr dirty="0" spc="-20"/>
              <a:t>time</a:t>
            </a:r>
          </a:p>
          <a:p>
            <a:pPr marL="862330" marR="5080">
              <a:lnSpc>
                <a:spcPct val="120900"/>
              </a:lnSpc>
              <a:spcBef>
                <a:spcPts val="655"/>
              </a:spcBef>
            </a:pPr>
            <a:r>
              <a:rPr dirty="0" sz="1600" spc="-75" b="0" i="1">
                <a:latin typeface="Trebuchet MS"/>
                <a:cs typeface="Trebuchet MS"/>
              </a:rPr>
              <a:t>Данные</a:t>
            </a:r>
            <a:r>
              <a:rPr dirty="0" sz="1600" spc="-110" b="0" i="1">
                <a:latin typeface="Trebuchet MS"/>
                <a:cs typeface="Trebuchet MS"/>
              </a:rPr>
              <a:t> </a:t>
            </a:r>
            <a:r>
              <a:rPr dirty="0" sz="1600" spc="-75" b="0" i="1">
                <a:latin typeface="Trebuchet MS"/>
                <a:cs typeface="Trebuchet MS"/>
              </a:rPr>
              <a:t>обновляются</a:t>
            </a:r>
            <a:r>
              <a:rPr dirty="0" sz="1600" spc="-80" b="0" i="1">
                <a:latin typeface="Trebuchet MS"/>
                <a:cs typeface="Trebuchet MS"/>
              </a:rPr>
              <a:t> </a:t>
            </a:r>
            <a:r>
              <a:rPr dirty="0" sz="1600" spc="-120" b="0" i="1">
                <a:latin typeface="Trebuchet MS"/>
                <a:cs typeface="Trebuchet MS"/>
              </a:rPr>
              <a:t>в</a:t>
            </a:r>
            <a:r>
              <a:rPr dirty="0" sz="1600" spc="-110" b="0" i="1">
                <a:latin typeface="Trebuchet MS"/>
                <a:cs typeface="Trebuchet MS"/>
              </a:rPr>
              <a:t> режиме,</a:t>
            </a:r>
            <a:r>
              <a:rPr dirty="0" sz="1600" spc="-114" b="0" i="1">
                <a:latin typeface="Trebuchet MS"/>
                <a:cs typeface="Trebuchet MS"/>
              </a:rPr>
              <a:t> </a:t>
            </a:r>
            <a:r>
              <a:rPr dirty="0" sz="1600" spc="-100" b="0" i="1">
                <a:latin typeface="Trebuchet MS"/>
                <a:cs typeface="Trebuchet MS"/>
              </a:rPr>
              <a:t>близком</a:t>
            </a:r>
            <a:r>
              <a:rPr dirty="0" sz="1600" spc="-90" b="0" i="1">
                <a:latin typeface="Trebuchet MS"/>
                <a:cs typeface="Trebuchet MS"/>
              </a:rPr>
              <a:t> к</a:t>
            </a:r>
            <a:r>
              <a:rPr dirty="0" sz="1600" spc="-110" b="0" i="1">
                <a:latin typeface="Trebuchet MS"/>
                <a:cs typeface="Trebuchet MS"/>
              </a:rPr>
              <a:t> </a:t>
            </a:r>
            <a:r>
              <a:rPr dirty="0" sz="1600" spc="-90" b="0" i="1">
                <a:latin typeface="Trebuchet MS"/>
                <a:cs typeface="Trebuchet MS"/>
              </a:rPr>
              <a:t>реальному</a:t>
            </a:r>
            <a:r>
              <a:rPr dirty="0" sz="1600" spc="-100" b="0" i="1">
                <a:latin typeface="Trebuchet MS"/>
                <a:cs typeface="Trebuchet MS"/>
              </a:rPr>
              <a:t> </a:t>
            </a:r>
            <a:r>
              <a:rPr dirty="0" sz="1600" spc="-105" b="0" i="1">
                <a:latin typeface="Trebuchet MS"/>
                <a:cs typeface="Trebuchet MS"/>
              </a:rPr>
              <a:t>времени.</a:t>
            </a:r>
            <a:r>
              <a:rPr dirty="0" sz="1600" spc="-110" b="0" i="1">
                <a:latin typeface="Trebuchet MS"/>
                <a:cs typeface="Trebuchet MS"/>
              </a:rPr>
              <a:t> </a:t>
            </a:r>
            <a:r>
              <a:rPr dirty="0" sz="1600" spc="-30" b="0" i="1">
                <a:latin typeface="Trebuchet MS"/>
                <a:cs typeface="Trebuchet MS"/>
              </a:rPr>
              <a:t>Задержка </a:t>
            </a:r>
            <a:r>
              <a:rPr dirty="0" sz="1600" spc="-110" b="0" i="1">
                <a:latin typeface="Trebuchet MS"/>
                <a:cs typeface="Trebuchet MS"/>
              </a:rPr>
              <a:t>между</a:t>
            </a:r>
            <a:r>
              <a:rPr dirty="0" sz="1600" spc="-135" b="0" i="1">
                <a:latin typeface="Trebuchet MS"/>
                <a:cs typeface="Trebuchet MS"/>
              </a:rPr>
              <a:t> </a:t>
            </a:r>
            <a:r>
              <a:rPr dirty="0" sz="1600" spc="-90" b="0" i="1">
                <a:latin typeface="Trebuchet MS"/>
                <a:cs typeface="Trebuchet MS"/>
              </a:rPr>
              <a:t>изменением</a:t>
            </a:r>
            <a:r>
              <a:rPr dirty="0" sz="1600" spc="-95" b="0" i="1">
                <a:latin typeface="Trebuchet MS"/>
                <a:cs typeface="Trebuchet MS"/>
              </a:rPr>
              <a:t> </a:t>
            </a:r>
            <a:r>
              <a:rPr dirty="0" sz="1600" spc="-120" b="0" i="1">
                <a:latin typeface="Trebuchet MS"/>
                <a:cs typeface="Trebuchet MS"/>
              </a:rPr>
              <a:t>в </a:t>
            </a:r>
            <a:r>
              <a:rPr dirty="0" sz="1600" spc="-85" b="0" i="1">
                <a:latin typeface="Trebuchet MS"/>
                <a:cs typeface="Trebuchet MS"/>
              </a:rPr>
              <a:t>реальном</a:t>
            </a:r>
            <a:r>
              <a:rPr dirty="0" sz="1600" spc="-105" b="0" i="1">
                <a:latin typeface="Trebuchet MS"/>
                <a:cs typeface="Trebuchet MS"/>
              </a:rPr>
              <a:t> </a:t>
            </a:r>
            <a:r>
              <a:rPr dirty="0" sz="1600" spc="-95" b="0" i="1">
                <a:latin typeface="Trebuchet MS"/>
                <a:cs typeface="Trebuchet MS"/>
              </a:rPr>
              <a:t>мире</a:t>
            </a:r>
            <a:r>
              <a:rPr dirty="0" sz="1600" spc="-110" b="0" i="1">
                <a:latin typeface="Trebuchet MS"/>
                <a:cs typeface="Trebuchet MS"/>
              </a:rPr>
              <a:t> </a:t>
            </a:r>
            <a:r>
              <a:rPr dirty="0" sz="1600" spc="-90" b="0" i="1">
                <a:latin typeface="Trebuchet MS"/>
                <a:cs typeface="Trebuchet MS"/>
              </a:rPr>
              <a:t>и</a:t>
            </a:r>
            <a:r>
              <a:rPr dirty="0" sz="1600" spc="-120" b="0" i="1">
                <a:latin typeface="Trebuchet MS"/>
                <a:cs typeface="Trebuchet MS"/>
              </a:rPr>
              <a:t> </a:t>
            </a:r>
            <a:r>
              <a:rPr dirty="0" sz="1600" spc="-75" b="0" i="1">
                <a:latin typeface="Trebuchet MS"/>
                <a:cs typeface="Trebuchet MS"/>
              </a:rPr>
              <a:t>отражением </a:t>
            </a:r>
            <a:r>
              <a:rPr dirty="0" sz="1600" spc="-120" b="0" i="1">
                <a:latin typeface="Trebuchet MS"/>
                <a:cs typeface="Trebuchet MS"/>
              </a:rPr>
              <a:t>в</a:t>
            </a:r>
            <a:r>
              <a:rPr dirty="0" sz="1600" spc="-130" b="0" i="1">
                <a:latin typeface="Trebuchet MS"/>
                <a:cs typeface="Trebuchet MS"/>
              </a:rPr>
              <a:t> </a:t>
            </a:r>
            <a:r>
              <a:rPr dirty="0" sz="1600" spc="-10" b="0" i="1">
                <a:latin typeface="Trebuchet MS"/>
                <a:cs typeface="Trebuchet MS"/>
              </a:rPr>
              <a:t>системе минимальна.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600">
              <a:latin typeface="Trebuchet MS"/>
              <a:cs typeface="Trebuchet MS"/>
            </a:endParaRPr>
          </a:p>
          <a:p>
            <a:pPr marL="862330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Верификация</a:t>
            </a:r>
          </a:p>
          <a:p>
            <a:pPr marL="862330" marR="1231265">
              <a:lnSpc>
                <a:spcPct val="121000"/>
              </a:lnSpc>
              <a:spcBef>
                <a:spcPts val="650"/>
              </a:spcBef>
            </a:pPr>
            <a:r>
              <a:rPr dirty="0" sz="1600" spc="-95" b="0" i="1">
                <a:latin typeface="Trebuchet MS"/>
                <a:cs typeface="Trebuchet MS"/>
              </a:rPr>
              <a:t>Механизмы</a:t>
            </a:r>
            <a:r>
              <a:rPr dirty="0" sz="1600" spc="-75" b="0" i="1">
                <a:latin typeface="Trebuchet MS"/>
                <a:cs typeface="Trebuchet MS"/>
              </a:rPr>
              <a:t> </a:t>
            </a:r>
            <a:r>
              <a:rPr dirty="0" sz="1600" spc="-80" b="0" i="1">
                <a:latin typeface="Trebuchet MS"/>
                <a:cs typeface="Trebuchet MS"/>
              </a:rPr>
              <a:t>подтверждения</a:t>
            </a:r>
            <a:r>
              <a:rPr dirty="0" sz="1600" spc="-65" b="0" i="1">
                <a:latin typeface="Trebuchet MS"/>
                <a:cs typeface="Trebuchet MS"/>
              </a:rPr>
              <a:t> </a:t>
            </a:r>
            <a:r>
              <a:rPr dirty="0" sz="1600" spc="-75" b="0" i="1">
                <a:latin typeface="Trebuchet MS"/>
                <a:cs typeface="Trebuchet MS"/>
              </a:rPr>
              <a:t>достоверности</a:t>
            </a:r>
            <a:r>
              <a:rPr dirty="0" sz="1600" spc="-45" b="0" i="1">
                <a:latin typeface="Trebuchet MS"/>
                <a:cs typeface="Trebuchet MS"/>
              </a:rPr>
              <a:t> </a:t>
            </a:r>
            <a:r>
              <a:rPr dirty="0" sz="1600" spc="-90" b="0" i="1">
                <a:latin typeface="Trebuchet MS"/>
                <a:cs typeface="Trebuchet MS"/>
              </a:rPr>
              <a:t>данных </a:t>
            </a:r>
            <a:r>
              <a:rPr dirty="0" sz="1600" spc="-50" b="0" i="1">
                <a:latin typeface="Trebuchet MS"/>
                <a:cs typeface="Trebuchet MS"/>
              </a:rPr>
              <a:t>с </a:t>
            </a:r>
            <a:r>
              <a:rPr dirty="0" sz="1600" spc="-75" b="0" i="1">
                <a:latin typeface="Trebuchet MS"/>
                <a:cs typeface="Trebuchet MS"/>
              </a:rPr>
              <a:t>прослеживаемостью</a:t>
            </a:r>
            <a:r>
              <a:rPr dirty="0" sz="1600" spc="-55" b="0" i="1">
                <a:latin typeface="Trebuchet MS"/>
                <a:cs typeface="Trebuchet MS"/>
              </a:rPr>
              <a:t> </a:t>
            </a:r>
            <a:r>
              <a:rPr dirty="0" sz="1600" spc="-90" b="0" i="1">
                <a:latin typeface="Trebuchet MS"/>
                <a:cs typeface="Trebuchet MS"/>
              </a:rPr>
              <a:t>к</a:t>
            </a:r>
            <a:r>
              <a:rPr dirty="0" sz="1600" spc="-114" b="0" i="1">
                <a:latin typeface="Trebuchet MS"/>
                <a:cs typeface="Trebuchet MS"/>
              </a:rPr>
              <a:t> </a:t>
            </a:r>
            <a:r>
              <a:rPr dirty="0" sz="1600" spc="-90" b="0" i="1">
                <a:latin typeface="Trebuchet MS"/>
                <a:cs typeface="Trebuchet MS"/>
              </a:rPr>
              <a:t>первоисточнику.</a:t>
            </a:r>
            <a:r>
              <a:rPr dirty="0" sz="1600" spc="-55" b="0" i="1">
                <a:latin typeface="Trebuchet MS"/>
                <a:cs typeface="Trebuchet MS"/>
              </a:rPr>
              <a:t> </a:t>
            </a:r>
            <a:r>
              <a:rPr dirty="0" sz="1600" spc="-75" b="0" i="1">
                <a:latin typeface="Trebuchet MS"/>
                <a:cs typeface="Trebuchet MS"/>
              </a:rPr>
              <a:t>Каждое</a:t>
            </a:r>
            <a:r>
              <a:rPr dirty="0" sz="1600" spc="-80" b="0" i="1">
                <a:latin typeface="Trebuchet MS"/>
                <a:cs typeface="Trebuchet MS"/>
              </a:rPr>
              <a:t> </a:t>
            </a:r>
            <a:r>
              <a:rPr dirty="0" sz="1600" spc="-60" b="0" i="1">
                <a:latin typeface="Trebuchet MS"/>
                <a:cs typeface="Trebuchet MS"/>
              </a:rPr>
              <a:t>изменение </a:t>
            </a:r>
            <a:r>
              <a:rPr dirty="0" sz="1600" spc="-30" b="0" i="1">
                <a:latin typeface="Trebuchet MS"/>
                <a:cs typeface="Trebuchet MS"/>
              </a:rPr>
              <a:t>документируется.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600">
              <a:latin typeface="Trebuchet MS"/>
              <a:cs typeface="Trebuchet MS"/>
            </a:endParaRPr>
          </a:p>
          <a:p>
            <a:pPr marL="862330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Критичность</a:t>
            </a:r>
          </a:p>
          <a:p>
            <a:pPr marL="862330" marR="549275">
              <a:lnSpc>
                <a:spcPct val="121900"/>
              </a:lnSpc>
              <a:spcBef>
                <a:spcPts val="635"/>
              </a:spcBef>
            </a:pPr>
            <a:r>
              <a:rPr dirty="0" sz="1600" spc="-80" b="0" i="1">
                <a:latin typeface="Trebuchet MS"/>
                <a:cs typeface="Trebuchet MS"/>
              </a:rPr>
              <a:t>Неактуальные</a:t>
            </a:r>
            <a:r>
              <a:rPr dirty="0" sz="1600" spc="-85" b="0" i="1">
                <a:latin typeface="Trebuchet MS"/>
                <a:cs typeface="Trebuchet MS"/>
              </a:rPr>
              <a:t> </a:t>
            </a:r>
            <a:r>
              <a:rPr dirty="0" sz="1600" spc="-80" b="0" i="1">
                <a:latin typeface="Trebuchet MS"/>
                <a:cs typeface="Trebuchet MS"/>
              </a:rPr>
              <a:t>данные</a:t>
            </a:r>
            <a:r>
              <a:rPr dirty="0" sz="1600" spc="-110" b="0" i="1">
                <a:latin typeface="Trebuchet MS"/>
                <a:cs typeface="Trebuchet MS"/>
              </a:rPr>
              <a:t> </a:t>
            </a:r>
            <a:r>
              <a:rPr dirty="0" sz="1600" spc="-85" b="0" i="1">
                <a:latin typeface="Trebuchet MS"/>
                <a:cs typeface="Trebuchet MS"/>
              </a:rPr>
              <a:t>приводят</a:t>
            </a:r>
            <a:r>
              <a:rPr dirty="0" sz="1600" spc="-120" b="0" i="1">
                <a:latin typeface="Trebuchet MS"/>
                <a:cs typeface="Trebuchet MS"/>
              </a:rPr>
              <a:t> </a:t>
            </a:r>
            <a:r>
              <a:rPr dirty="0" sz="1600" spc="-90" b="0" i="1">
                <a:latin typeface="Trebuchet MS"/>
                <a:cs typeface="Trebuchet MS"/>
              </a:rPr>
              <a:t>к</a:t>
            </a:r>
            <a:r>
              <a:rPr dirty="0" sz="1600" spc="-114" b="0" i="1">
                <a:latin typeface="Trebuchet MS"/>
                <a:cs typeface="Trebuchet MS"/>
              </a:rPr>
              <a:t> прямым</a:t>
            </a:r>
            <a:r>
              <a:rPr dirty="0" sz="1600" spc="-145" b="0" i="1">
                <a:latin typeface="Trebuchet MS"/>
                <a:cs typeface="Trebuchet MS"/>
              </a:rPr>
              <a:t> </a:t>
            </a:r>
            <a:r>
              <a:rPr dirty="0" sz="1600" spc="-100" b="0" i="1">
                <a:latin typeface="Trebuchet MS"/>
                <a:cs typeface="Trebuchet MS"/>
              </a:rPr>
              <a:t>убыткам</a:t>
            </a:r>
            <a:r>
              <a:rPr dirty="0" sz="1600" spc="-105" b="0" i="1">
                <a:latin typeface="Trebuchet MS"/>
                <a:cs typeface="Trebuchet MS"/>
              </a:rPr>
              <a:t> для</a:t>
            </a:r>
            <a:r>
              <a:rPr dirty="0" sz="1600" spc="-130" b="0" i="1">
                <a:latin typeface="Trebuchet MS"/>
                <a:cs typeface="Trebuchet MS"/>
              </a:rPr>
              <a:t> </a:t>
            </a:r>
            <a:r>
              <a:rPr dirty="0" sz="1600" spc="-70" b="0" i="1">
                <a:latin typeface="Trebuchet MS"/>
                <a:cs typeface="Trebuchet MS"/>
              </a:rPr>
              <a:t>бизнеса</a:t>
            </a:r>
            <a:r>
              <a:rPr dirty="0" sz="1600" spc="-75" b="0" i="1">
                <a:latin typeface="Trebuchet MS"/>
                <a:cs typeface="Trebuchet MS"/>
              </a:rPr>
              <a:t> </a:t>
            </a:r>
            <a:r>
              <a:rPr dirty="0" sz="1600" spc="-50" b="0" i="1">
                <a:latin typeface="Trebuchet MS"/>
                <a:cs typeface="Trebuchet MS"/>
              </a:rPr>
              <a:t>и </a:t>
            </a:r>
            <a:r>
              <a:rPr dirty="0" sz="1600" spc="-75" b="0" i="1">
                <a:latin typeface="Trebuchet MS"/>
                <a:cs typeface="Trebuchet MS"/>
              </a:rPr>
              <a:t>снижению</a:t>
            </a:r>
            <a:r>
              <a:rPr dirty="0" sz="1600" spc="-60" b="0" i="1">
                <a:latin typeface="Trebuchet MS"/>
                <a:cs typeface="Trebuchet MS"/>
              </a:rPr>
              <a:t> </a:t>
            </a:r>
            <a:r>
              <a:rPr dirty="0" sz="1600" spc="-75" b="0" i="1">
                <a:latin typeface="Trebuchet MS"/>
                <a:cs typeface="Trebuchet MS"/>
              </a:rPr>
              <a:t>качества</a:t>
            </a:r>
            <a:r>
              <a:rPr dirty="0" sz="1600" spc="-45" b="0" i="1">
                <a:latin typeface="Trebuchet MS"/>
                <a:cs typeface="Trebuchet MS"/>
              </a:rPr>
              <a:t> </a:t>
            </a:r>
            <a:r>
              <a:rPr dirty="0" sz="1600" spc="-85" b="0" i="1">
                <a:latin typeface="Trebuchet MS"/>
                <a:cs typeface="Trebuchet MS"/>
              </a:rPr>
              <a:t>государственных</a:t>
            </a:r>
            <a:r>
              <a:rPr dirty="0" sz="1600" spc="-60" b="0" i="1">
                <a:latin typeface="Trebuchet MS"/>
                <a:cs typeface="Trebuchet MS"/>
              </a:rPr>
              <a:t> </a:t>
            </a:r>
            <a:r>
              <a:rPr dirty="0" sz="1600" spc="-10" b="0" i="1">
                <a:latin typeface="Trebuchet MS"/>
                <a:cs typeface="Trebuchet MS"/>
              </a:rPr>
              <a:t>услуг.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600">
              <a:latin typeface="Trebuchet MS"/>
              <a:cs typeface="Trebuchet MS"/>
            </a:endParaRPr>
          </a:p>
          <a:p>
            <a:pPr marL="12700" marR="876935">
              <a:lnSpc>
                <a:spcPct val="121900"/>
              </a:lnSpc>
            </a:pPr>
            <a:r>
              <a:rPr dirty="0" sz="1600" spc="-125" i="1">
                <a:latin typeface="Trebuchet MS"/>
                <a:cs typeface="Trebuchet MS"/>
              </a:rPr>
              <a:t>Требование: </a:t>
            </a:r>
            <a:r>
              <a:rPr dirty="0" sz="1600" spc="-75" b="0" i="1">
                <a:latin typeface="Trebuchet MS"/>
                <a:cs typeface="Trebuchet MS"/>
              </a:rPr>
              <a:t>Данные</a:t>
            </a:r>
            <a:r>
              <a:rPr dirty="0" sz="1600" spc="-95" b="0" i="1">
                <a:latin typeface="Trebuchet MS"/>
                <a:cs typeface="Trebuchet MS"/>
              </a:rPr>
              <a:t> должны</a:t>
            </a:r>
            <a:r>
              <a:rPr dirty="0" sz="1600" spc="-114" b="0" i="1">
                <a:latin typeface="Trebuchet MS"/>
                <a:cs typeface="Trebuchet MS"/>
              </a:rPr>
              <a:t> </a:t>
            </a:r>
            <a:r>
              <a:rPr dirty="0" sz="1600" spc="-75" b="0" i="1">
                <a:latin typeface="Trebuchet MS"/>
                <a:cs typeface="Trebuchet MS"/>
              </a:rPr>
              <a:t>отражать</a:t>
            </a:r>
            <a:r>
              <a:rPr dirty="0" sz="1600" spc="-70" b="0" i="1">
                <a:latin typeface="Trebuchet MS"/>
                <a:cs typeface="Trebuchet MS"/>
              </a:rPr>
              <a:t> </a:t>
            </a:r>
            <a:r>
              <a:rPr dirty="0" sz="1600" spc="-85" b="0" i="1">
                <a:latin typeface="Trebuchet MS"/>
                <a:cs typeface="Trebuchet MS"/>
              </a:rPr>
              <a:t>текущее </a:t>
            </a:r>
            <a:r>
              <a:rPr dirty="0" sz="1600" spc="-65" b="0" i="1">
                <a:latin typeface="Trebuchet MS"/>
                <a:cs typeface="Trebuchet MS"/>
              </a:rPr>
              <a:t>состояние</a:t>
            </a:r>
            <a:r>
              <a:rPr dirty="0" sz="1600" spc="-35" b="0" i="1">
                <a:latin typeface="Trebuchet MS"/>
                <a:cs typeface="Trebuchet MS"/>
              </a:rPr>
              <a:t> </a:t>
            </a:r>
            <a:r>
              <a:rPr dirty="0" sz="1600" spc="-100" b="0" i="1">
                <a:latin typeface="Trebuchet MS"/>
                <a:cs typeface="Trebuchet MS"/>
              </a:rPr>
              <a:t>объектов</a:t>
            </a:r>
            <a:r>
              <a:rPr dirty="0" sz="1600" spc="-60" b="0" i="1">
                <a:latin typeface="Trebuchet MS"/>
                <a:cs typeface="Trebuchet MS"/>
              </a:rPr>
              <a:t> </a:t>
            </a:r>
            <a:r>
              <a:rPr dirty="0" sz="1600" spc="-50" b="0" i="1">
                <a:latin typeface="Trebuchet MS"/>
                <a:cs typeface="Trebuchet MS"/>
              </a:rPr>
              <a:t>с </a:t>
            </a:r>
            <a:r>
              <a:rPr dirty="0" sz="1600" spc="-95" b="0" i="1">
                <a:latin typeface="Trebuchet MS"/>
                <a:cs typeface="Trebuchet MS"/>
              </a:rPr>
              <a:t>минимальной</a:t>
            </a:r>
            <a:r>
              <a:rPr dirty="0" sz="1600" spc="-70" b="0" i="1">
                <a:latin typeface="Trebuchet MS"/>
                <a:cs typeface="Trebuchet MS"/>
              </a:rPr>
              <a:t> задержкой </a:t>
            </a:r>
            <a:r>
              <a:rPr dirty="0" sz="1600" spc="-90" b="0" i="1">
                <a:latin typeface="Trebuchet MS"/>
                <a:cs typeface="Trebuchet MS"/>
              </a:rPr>
              <a:t>и</a:t>
            </a:r>
            <a:r>
              <a:rPr dirty="0" sz="1600" spc="-95" b="0" i="1">
                <a:latin typeface="Trebuchet MS"/>
                <a:cs typeface="Trebuchet MS"/>
              </a:rPr>
              <a:t> </a:t>
            </a:r>
            <a:r>
              <a:rPr dirty="0" sz="1600" spc="-65" b="0" i="1">
                <a:latin typeface="Trebuchet MS"/>
                <a:cs typeface="Trebuchet MS"/>
              </a:rPr>
              <a:t>гарантированной</a:t>
            </a:r>
            <a:r>
              <a:rPr dirty="0" sz="1600" spc="-35" b="0" i="1">
                <a:latin typeface="Trebuchet MS"/>
                <a:cs typeface="Trebuchet MS"/>
              </a:rPr>
              <a:t> </a:t>
            </a:r>
            <a:r>
              <a:rPr dirty="0" sz="1600" spc="-10" b="0" i="1">
                <a:latin typeface="Trebuchet MS"/>
                <a:cs typeface="Trebuchet MS"/>
              </a:rPr>
              <a:t>достоверностью.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20637" y="1866645"/>
            <a:ext cx="1000125" cy="5500370"/>
            <a:chOff x="220637" y="1866645"/>
            <a:chExt cx="1000125" cy="5500370"/>
          </a:xfrm>
        </p:grpSpPr>
        <p:sp>
          <p:nvSpPr>
            <p:cNvPr id="10" name="object 10" descr=""/>
            <p:cNvSpPr/>
            <p:nvPr/>
          </p:nvSpPr>
          <p:spPr>
            <a:xfrm>
              <a:off x="432815" y="6338316"/>
              <a:ext cx="22860" cy="1028700"/>
            </a:xfrm>
            <a:custGeom>
              <a:avLst/>
              <a:gdLst/>
              <a:ahLst/>
              <a:cxnLst/>
              <a:rect l="l" t="t" r="r" b="b"/>
              <a:pathLst>
                <a:path w="22859" h="1028700">
                  <a:moveTo>
                    <a:pt x="22859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22859" y="102870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0637" y="1866645"/>
              <a:ext cx="1000125" cy="2360930"/>
            </a:xfrm>
            <a:custGeom>
              <a:avLst/>
              <a:gdLst/>
              <a:ahLst/>
              <a:cxnLst/>
              <a:rect l="l" t="t" r="r" b="b"/>
              <a:pathLst>
                <a:path w="1000125" h="2360929">
                  <a:moveTo>
                    <a:pt x="75361" y="496189"/>
                  </a:moveTo>
                  <a:lnTo>
                    <a:pt x="75006" y="488188"/>
                  </a:lnTo>
                  <a:lnTo>
                    <a:pt x="75006" y="480949"/>
                  </a:lnTo>
                  <a:lnTo>
                    <a:pt x="68961" y="474853"/>
                  </a:lnTo>
                  <a:lnTo>
                    <a:pt x="60782" y="474472"/>
                  </a:lnTo>
                  <a:lnTo>
                    <a:pt x="53238" y="474268"/>
                  </a:lnTo>
                  <a:lnTo>
                    <a:pt x="45605" y="474192"/>
                  </a:lnTo>
                  <a:lnTo>
                    <a:pt x="37909" y="474268"/>
                  </a:lnTo>
                  <a:lnTo>
                    <a:pt x="30187" y="474472"/>
                  </a:lnTo>
                  <a:lnTo>
                    <a:pt x="21285" y="474853"/>
                  </a:lnTo>
                  <a:lnTo>
                    <a:pt x="15240" y="480949"/>
                  </a:lnTo>
                  <a:lnTo>
                    <a:pt x="15595" y="488950"/>
                  </a:lnTo>
                  <a:lnTo>
                    <a:pt x="15595" y="496443"/>
                  </a:lnTo>
                  <a:lnTo>
                    <a:pt x="21640" y="502285"/>
                  </a:lnTo>
                  <a:lnTo>
                    <a:pt x="34810" y="503428"/>
                  </a:lnTo>
                  <a:lnTo>
                    <a:pt x="39789" y="503047"/>
                  </a:lnTo>
                  <a:lnTo>
                    <a:pt x="44767" y="503047"/>
                  </a:lnTo>
                  <a:lnTo>
                    <a:pt x="50101" y="503047"/>
                  </a:lnTo>
                  <a:lnTo>
                    <a:pt x="55435" y="503428"/>
                  </a:lnTo>
                  <a:lnTo>
                    <a:pt x="69316" y="502285"/>
                  </a:lnTo>
                  <a:lnTo>
                    <a:pt x="75361" y="496189"/>
                  </a:lnTo>
                  <a:close/>
                </a:path>
                <a:path w="1000125" h="2360929">
                  <a:moveTo>
                    <a:pt x="103974" y="185674"/>
                  </a:moveTo>
                  <a:lnTo>
                    <a:pt x="98285" y="179197"/>
                  </a:lnTo>
                  <a:lnTo>
                    <a:pt x="90093" y="178816"/>
                  </a:lnTo>
                  <a:lnTo>
                    <a:pt x="82130" y="178612"/>
                  </a:lnTo>
                  <a:lnTo>
                    <a:pt x="74256" y="178536"/>
                  </a:lnTo>
                  <a:lnTo>
                    <a:pt x="66370" y="178612"/>
                  </a:lnTo>
                  <a:lnTo>
                    <a:pt x="58420" y="178816"/>
                  </a:lnTo>
                  <a:lnTo>
                    <a:pt x="50228" y="179197"/>
                  </a:lnTo>
                  <a:lnTo>
                    <a:pt x="44538" y="185293"/>
                  </a:lnTo>
                  <a:lnTo>
                    <a:pt x="44538" y="200533"/>
                  </a:lnTo>
                  <a:lnTo>
                    <a:pt x="50228" y="206629"/>
                  </a:lnTo>
                  <a:lnTo>
                    <a:pt x="63398" y="207772"/>
                  </a:lnTo>
                  <a:lnTo>
                    <a:pt x="68745" y="207391"/>
                  </a:lnTo>
                  <a:lnTo>
                    <a:pt x="74079" y="207391"/>
                  </a:lnTo>
                  <a:lnTo>
                    <a:pt x="79413" y="207391"/>
                  </a:lnTo>
                  <a:lnTo>
                    <a:pt x="84759" y="207772"/>
                  </a:lnTo>
                  <a:lnTo>
                    <a:pt x="90093" y="207391"/>
                  </a:lnTo>
                  <a:lnTo>
                    <a:pt x="98285" y="206629"/>
                  </a:lnTo>
                  <a:lnTo>
                    <a:pt x="103974" y="200787"/>
                  </a:lnTo>
                  <a:lnTo>
                    <a:pt x="103974" y="185674"/>
                  </a:lnTo>
                  <a:close/>
                </a:path>
                <a:path w="1000125" h="2360929">
                  <a:moveTo>
                    <a:pt x="119557" y="568833"/>
                  </a:moveTo>
                  <a:lnTo>
                    <a:pt x="112839" y="562991"/>
                  </a:lnTo>
                  <a:lnTo>
                    <a:pt x="102946" y="562610"/>
                  </a:lnTo>
                  <a:lnTo>
                    <a:pt x="90932" y="562610"/>
                  </a:lnTo>
                  <a:lnTo>
                    <a:pt x="81394" y="562991"/>
                  </a:lnTo>
                  <a:lnTo>
                    <a:pt x="75387" y="568452"/>
                  </a:lnTo>
                  <a:lnTo>
                    <a:pt x="74676" y="585343"/>
                  </a:lnTo>
                  <a:lnTo>
                    <a:pt x="81394" y="591185"/>
                  </a:lnTo>
                  <a:lnTo>
                    <a:pt x="91287" y="591566"/>
                  </a:lnTo>
                  <a:lnTo>
                    <a:pt x="96939" y="591566"/>
                  </a:lnTo>
                  <a:lnTo>
                    <a:pt x="103301" y="591566"/>
                  </a:lnTo>
                  <a:lnTo>
                    <a:pt x="112839" y="591185"/>
                  </a:lnTo>
                  <a:lnTo>
                    <a:pt x="118846" y="585724"/>
                  </a:lnTo>
                  <a:lnTo>
                    <a:pt x="119557" y="568833"/>
                  </a:lnTo>
                  <a:close/>
                </a:path>
                <a:path w="1000125" h="2360929">
                  <a:moveTo>
                    <a:pt x="177126" y="390144"/>
                  </a:moveTo>
                  <a:lnTo>
                    <a:pt x="170434" y="384302"/>
                  </a:lnTo>
                  <a:lnTo>
                    <a:pt x="88734" y="384302"/>
                  </a:lnTo>
                  <a:lnTo>
                    <a:pt x="7035" y="384302"/>
                  </a:lnTo>
                  <a:lnTo>
                    <a:pt x="342" y="390144"/>
                  </a:lnTo>
                  <a:lnTo>
                    <a:pt x="342" y="408940"/>
                  </a:lnTo>
                  <a:lnTo>
                    <a:pt x="7035" y="414782"/>
                  </a:lnTo>
                  <a:lnTo>
                    <a:pt x="170434" y="414782"/>
                  </a:lnTo>
                  <a:lnTo>
                    <a:pt x="177126" y="408940"/>
                  </a:lnTo>
                  <a:lnTo>
                    <a:pt x="177126" y="390144"/>
                  </a:lnTo>
                  <a:close/>
                </a:path>
                <a:path w="1000125" h="2360929">
                  <a:moveTo>
                    <a:pt x="177469" y="272796"/>
                  </a:moveTo>
                  <a:lnTo>
                    <a:pt x="170434" y="266954"/>
                  </a:lnTo>
                  <a:lnTo>
                    <a:pt x="89268" y="266954"/>
                  </a:lnTo>
                  <a:lnTo>
                    <a:pt x="7035" y="267335"/>
                  </a:lnTo>
                  <a:lnTo>
                    <a:pt x="711" y="272415"/>
                  </a:lnTo>
                  <a:lnTo>
                    <a:pt x="0" y="290068"/>
                  </a:lnTo>
                  <a:lnTo>
                    <a:pt x="7035" y="295910"/>
                  </a:lnTo>
                  <a:lnTo>
                    <a:pt x="159194" y="295910"/>
                  </a:lnTo>
                  <a:lnTo>
                    <a:pt x="170091" y="295529"/>
                  </a:lnTo>
                  <a:lnTo>
                    <a:pt x="176758" y="290449"/>
                  </a:lnTo>
                  <a:lnTo>
                    <a:pt x="177469" y="272796"/>
                  </a:lnTo>
                  <a:close/>
                </a:path>
                <a:path w="1000125" h="2360929">
                  <a:moveTo>
                    <a:pt x="178650" y="332232"/>
                  </a:moveTo>
                  <a:lnTo>
                    <a:pt x="172288" y="326390"/>
                  </a:lnTo>
                  <a:lnTo>
                    <a:pt x="127723" y="326390"/>
                  </a:lnTo>
                  <a:lnTo>
                    <a:pt x="91643" y="326390"/>
                  </a:lnTo>
                  <a:lnTo>
                    <a:pt x="81381" y="326771"/>
                  </a:lnTo>
                  <a:lnTo>
                    <a:pt x="75018" y="332232"/>
                  </a:lnTo>
                  <a:lnTo>
                    <a:pt x="75018" y="349504"/>
                  </a:lnTo>
                  <a:lnTo>
                    <a:pt x="81381" y="355346"/>
                  </a:lnTo>
                  <a:lnTo>
                    <a:pt x="172288" y="355346"/>
                  </a:lnTo>
                  <a:lnTo>
                    <a:pt x="178650" y="349504"/>
                  </a:lnTo>
                  <a:lnTo>
                    <a:pt x="178650" y="332232"/>
                  </a:lnTo>
                  <a:close/>
                </a:path>
                <a:path w="1000125" h="2360929">
                  <a:moveTo>
                    <a:pt x="192697" y="496951"/>
                  </a:moveTo>
                  <a:lnTo>
                    <a:pt x="191998" y="479679"/>
                  </a:lnTo>
                  <a:lnTo>
                    <a:pt x="185635" y="474218"/>
                  </a:lnTo>
                  <a:lnTo>
                    <a:pt x="95110" y="474218"/>
                  </a:lnTo>
                  <a:lnTo>
                    <a:pt x="88392" y="480441"/>
                  </a:lnTo>
                  <a:lnTo>
                    <a:pt x="89103" y="497713"/>
                  </a:lnTo>
                  <a:lnTo>
                    <a:pt x="95465" y="503174"/>
                  </a:lnTo>
                  <a:lnTo>
                    <a:pt x="140017" y="503174"/>
                  </a:lnTo>
                  <a:lnTo>
                    <a:pt x="175031" y="503174"/>
                  </a:lnTo>
                  <a:lnTo>
                    <a:pt x="185991" y="502793"/>
                  </a:lnTo>
                  <a:lnTo>
                    <a:pt x="192697" y="496951"/>
                  </a:lnTo>
                  <a:close/>
                </a:path>
                <a:path w="1000125" h="2360929">
                  <a:moveTo>
                    <a:pt x="222846" y="184404"/>
                  </a:moveTo>
                  <a:lnTo>
                    <a:pt x="216484" y="178562"/>
                  </a:lnTo>
                  <a:lnTo>
                    <a:pt x="125577" y="178562"/>
                  </a:lnTo>
                  <a:lnTo>
                    <a:pt x="119214" y="184404"/>
                  </a:lnTo>
                  <a:lnTo>
                    <a:pt x="119214" y="201676"/>
                  </a:lnTo>
                  <a:lnTo>
                    <a:pt x="125577" y="207518"/>
                  </a:lnTo>
                  <a:lnTo>
                    <a:pt x="170853" y="207518"/>
                  </a:lnTo>
                  <a:lnTo>
                    <a:pt x="206222" y="207518"/>
                  </a:lnTo>
                  <a:lnTo>
                    <a:pt x="216484" y="207137"/>
                  </a:lnTo>
                  <a:lnTo>
                    <a:pt x="222846" y="201676"/>
                  </a:lnTo>
                  <a:lnTo>
                    <a:pt x="222846" y="184404"/>
                  </a:lnTo>
                  <a:close/>
                </a:path>
                <a:path w="1000125" h="2360929">
                  <a:moveTo>
                    <a:pt x="251802" y="568579"/>
                  </a:moveTo>
                  <a:lnTo>
                    <a:pt x="245503" y="562610"/>
                  </a:lnTo>
                  <a:lnTo>
                    <a:pt x="141109" y="562610"/>
                  </a:lnTo>
                  <a:lnTo>
                    <a:pt x="134454" y="568198"/>
                  </a:lnTo>
                  <a:lnTo>
                    <a:pt x="134454" y="585597"/>
                  </a:lnTo>
                  <a:lnTo>
                    <a:pt x="140754" y="591566"/>
                  </a:lnTo>
                  <a:lnTo>
                    <a:pt x="192951" y="591566"/>
                  </a:lnTo>
                  <a:lnTo>
                    <a:pt x="245148" y="591566"/>
                  </a:lnTo>
                  <a:lnTo>
                    <a:pt x="251802" y="585978"/>
                  </a:lnTo>
                  <a:lnTo>
                    <a:pt x="251802" y="568579"/>
                  </a:lnTo>
                  <a:close/>
                </a:path>
                <a:path w="1000125" h="2360929">
                  <a:moveTo>
                    <a:pt x="267385" y="94869"/>
                  </a:moveTo>
                  <a:lnTo>
                    <a:pt x="260324" y="88646"/>
                  </a:lnTo>
                  <a:lnTo>
                    <a:pt x="125933" y="88646"/>
                  </a:lnTo>
                  <a:lnTo>
                    <a:pt x="119583" y="94488"/>
                  </a:lnTo>
                  <a:lnTo>
                    <a:pt x="118872" y="112903"/>
                  </a:lnTo>
                  <a:lnTo>
                    <a:pt x="125577" y="119126"/>
                  </a:lnTo>
                  <a:lnTo>
                    <a:pt x="192582" y="119126"/>
                  </a:lnTo>
                  <a:lnTo>
                    <a:pt x="260324" y="119126"/>
                  </a:lnTo>
                  <a:lnTo>
                    <a:pt x="266674" y="113284"/>
                  </a:lnTo>
                  <a:lnTo>
                    <a:pt x="267385" y="94869"/>
                  </a:lnTo>
                  <a:close/>
                </a:path>
                <a:path w="1000125" h="2360929">
                  <a:moveTo>
                    <a:pt x="622033" y="445414"/>
                  </a:moveTo>
                  <a:lnTo>
                    <a:pt x="621398" y="438835"/>
                  </a:lnTo>
                  <a:lnTo>
                    <a:pt x="617994" y="431165"/>
                  </a:lnTo>
                  <a:lnTo>
                    <a:pt x="585279" y="375589"/>
                  </a:lnTo>
                  <a:lnTo>
                    <a:pt x="582752" y="371602"/>
                  </a:lnTo>
                  <a:lnTo>
                    <a:pt x="582396" y="368427"/>
                  </a:lnTo>
                  <a:lnTo>
                    <a:pt x="585254" y="364236"/>
                  </a:lnTo>
                  <a:lnTo>
                    <a:pt x="588505" y="355727"/>
                  </a:lnTo>
                  <a:lnTo>
                    <a:pt x="591985" y="346621"/>
                  </a:lnTo>
                  <a:lnTo>
                    <a:pt x="568528" y="302133"/>
                  </a:lnTo>
                  <a:lnTo>
                    <a:pt x="563892" y="299720"/>
                  </a:lnTo>
                  <a:lnTo>
                    <a:pt x="562470" y="297180"/>
                  </a:lnTo>
                  <a:lnTo>
                    <a:pt x="562559" y="197523"/>
                  </a:lnTo>
                  <a:lnTo>
                    <a:pt x="562762" y="181305"/>
                  </a:lnTo>
                  <a:lnTo>
                    <a:pt x="563168" y="165354"/>
                  </a:lnTo>
                  <a:lnTo>
                    <a:pt x="563181" y="154813"/>
                  </a:lnTo>
                  <a:lnTo>
                    <a:pt x="562114" y="153631"/>
                  </a:lnTo>
                  <a:lnTo>
                    <a:pt x="562114" y="333248"/>
                  </a:lnTo>
                  <a:lnTo>
                    <a:pt x="562114" y="349123"/>
                  </a:lnTo>
                  <a:lnTo>
                    <a:pt x="555358" y="355346"/>
                  </a:lnTo>
                  <a:lnTo>
                    <a:pt x="547522" y="355727"/>
                  </a:lnTo>
                  <a:lnTo>
                    <a:pt x="538988" y="355727"/>
                  </a:lnTo>
                  <a:lnTo>
                    <a:pt x="532218" y="348361"/>
                  </a:lnTo>
                  <a:lnTo>
                    <a:pt x="532879" y="333248"/>
                  </a:lnTo>
                  <a:lnTo>
                    <a:pt x="532930" y="332105"/>
                  </a:lnTo>
                  <a:lnTo>
                    <a:pt x="540054" y="325755"/>
                  </a:lnTo>
                  <a:lnTo>
                    <a:pt x="547878" y="326136"/>
                  </a:lnTo>
                  <a:lnTo>
                    <a:pt x="555713" y="326136"/>
                  </a:lnTo>
                  <a:lnTo>
                    <a:pt x="562114" y="333248"/>
                  </a:lnTo>
                  <a:lnTo>
                    <a:pt x="562114" y="153631"/>
                  </a:lnTo>
                  <a:lnTo>
                    <a:pt x="557491" y="148463"/>
                  </a:lnTo>
                  <a:lnTo>
                    <a:pt x="548589" y="148082"/>
                  </a:lnTo>
                  <a:lnTo>
                    <a:pt x="539343" y="148082"/>
                  </a:lnTo>
                  <a:lnTo>
                    <a:pt x="533641" y="154813"/>
                  </a:lnTo>
                  <a:lnTo>
                    <a:pt x="533298" y="164973"/>
                  </a:lnTo>
                  <a:lnTo>
                    <a:pt x="533285" y="295529"/>
                  </a:lnTo>
                  <a:lnTo>
                    <a:pt x="532930" y="298577"/>
                  </a:lnTo>
                  <a:lnTo>
                    <a:pt x="527951" y="301117"/>
                  </a:lnTo>
                  <a:lnTo>
                    <a:pt x="515175" y="310578"/>
                  </a:lnTo>
                  <a:lnTo>
                    <a:pt x="506907" y="322618"/>
                  </a:lnTo>
                  <a:lnTo>
                    <a:pt x="503377" y="336524"/>
                  </a:lnTo>
                  <a:lnTo>
                    <a:pt x="504825" y="351536"/>
                  </a:lnTo>
                  <a:lnTo>
                    <a:pt x="510971" y="365175"/>
                  </a:lnTo>
                  <a:lnTo>
                    <a:pt x="520966" y="375589"/>
                  </a:lnTo>
                  <a:lnTo>
                    <a:pt x="534085" y="382168"/>
                  </a:lnTo>
                  <a:lnTo>
                    <a:pt x="549656" y="384302"/>
                  </a:lnTo>
                  <a:lnTo>
                    <a:pt x="555002" y="384302"/>
                  </a:lnTo>
                  <a:lnTo>
                    <a:pt x="557491" y="385699"/>
                  </a:lnTo>
                  <a:lnTo>
                    <a:pt x="559981" y="390017"/>
                  </a:lnTo>
                  <a:lnTo>
                    <a:pt x="567842" y="404126"/>
                  </a:lnTo>
                  <a:lnTo>
                    <a:pt x="575906" y="418122"/>
                  </a:lnTo>
                  <a:lnTo>
                    <a:pt x="597471" y="452767"/>
                  </a:lnTo>
                  <a:lnTo>
                    <a:pt x="609028" y="457365"/>
                  </a:lnTo>
                  <a:lnTo>
                    <a:pt x="615137" y="455168"/>
                  </a:lnTo>
                  <a:lnTo>
                    <a:pt x="619937" y="450875"/>
                  </a:lnTo>
                  <a:lnTo>
                    <a:pt x="622033" y="445414"/>
                  </a:lnTo>
                  <a:close/>
                </a:path>
                <a:path w="1000125" h="2360929">
                  <a:moveTo>
                    <a:pt x="829398" y="341630"/>
                  </a:moveTo>
                  <a:lnTo>
                    <a:pt x="825703" y="295795"/>
                  </a:lnTo>
                  <a:lnTo>
                    <a:pt x="815073" y="252615"/>
                  </a:lnTo>
                  <a:lnTo>
                    <a:pt x="814997" y="252298"/>
                  </a:lnTo>
                  <a:lnTo>
                    <a:pt x="804811" y="228219"/>
                  </a:lnTo>
                  <a:lnTo>
                    <a:pt x="798309" y="212826"/>
                  </a:lnTo>
                  <a:lnTo>
                    <a:pt x="798309" y="355346"/>
                  </a:lnTo>
                  <a:lnTo>
                    <a:pt x="795870" y="380847"/>
                  </a:lnTo>
                  <a:lnTo>
                    <a:pt x="790714" y="405447"/>
                  </a:lnTo>
                  <a:lnTo>
                    <a:pt x="782904" y="429399"/>
                  </a:lnTo>
                  <a:lnTo>
                    <a:pt x="772528" y="452882"/>
                  </a:lnTo>
                  <a:lnTo>
                    <a:pt x="761136" y="446252"/>
                  </a:lnTo>
                  <a:lnTo>
                    <a:pt x="755637" y="443141"/>
                  </a:lnTo>
                  <a:lnTo>
                    <a:pt x="750341" y="440232"/>
                  </a:lnTo>
                  <a:lnTo>
                    <a:pt x="743000" y="437286"/>
                  </a:lnTo>
                  <a:lnTo>
                    <a:pt x="736663" y="437095"/>
                  </a:lnTo>
                  <a:lnTo>
                    <a:pt x="731393" y="439496"/>
                  </a:lnTo>
                  <a:lnTo>
                    <a:pt x="727316" y="444373"/>
                  </a:lnTo>
                  <a:lnTo>
                    <a:pt x="725449" y="450380"/>
                  </a:lnTo>
                  <a:lnTo>
                    <a:pt x="726211" y="456082"/>
                  </a:lnTo>
                  <a:lnTo>
                    <a:pt x="729551" y="461327"/>
                  </a:lnTo>
                  <a:lnTo>
                    <a:pt x="735444" y="465963"/>
                  </a:lnTo>
                  <a:lnTo>
                    <a:pt x="757694" y="479044"/>
                  </a:lnTo>
                  <a:lnTo>
                    <a:pt x="742708" y="499719"/>
                  </a:lnTo>
                  <a:lnTo>
                    <a:pt x="725805" y="518477"/>
                  </a:lnTo>
                  <a:lnTo>
                    <a:pt x="707009" y="535406"/>
                  </a:lnTo>
                  <a:lnTo>
                    <a:pt x="686333" y="550672"/>
                  </a:lnTo>
                  <a:lnTo>
                    <a:pt x="682739" y="544652"/>
                  </a:lnTo>
                  <a:lnTo>
                    <a:pt x="675944" y="533031"/>
                  </a:lnTo>
                  <a:lnTo>
                    <a:pt x="672566" y="527431"/>
                  </a:lnTo>
                  <a:lnTo>
                    <a:pt x="668159" y="521982"/>
                  </a:lnTo>
                  <a:lnTo>
                    <a:pt x="663054" y="518972"/>
                  </a:lnTo>
                  <a:lnTo>
                    <a:pt x="658075" y="518477"/>
                  </a:lnTo>
                  <a:lnTo>
                    <a:pt x="657326" y="518477"/>
                  </a:lnTo>
                  <a:lnTo>
                    <a:pt x="651725" y="520319"/>
                  </a:lnTo>
                  <a:lnTo>
                    <a:pt x="649363" y="522249"/>
                  </a:lnTo>
                  <a:lnTo>
                    <a:pt x="647001" y="524230"/>
                  </a:lnTo>
                  <a:lnTo>
                    <a:pt x="644652" y="529221"/>
                  </a:lnTo>
                  <a:lnTo>
                    <a:pt x="644728" y="535406"/>
                  </a:lnTo>
                  <a:lnTo>
                    <a:pt x="647128" y="541909"/>
                  </a:lnTo>
                  <a:lnTo>
                    <a:pt x="660552" y="565150"/>
                  </a:lnTo>
                  <a:lnTo>
                    <a:pt x="637260" y="575525"/>
                  </a:lnTo>
                  <a:lnTo>
                    <a:pt x="613384" y="583285"/>
                  </a:lnTo>
                  <a:lnTo>
                    <a:pt x="588721" y="588518"/>
                  </a:lnTo>
                  <a:lnTo>
                    <a:pt x="563054" y="591312"/>
                  </a:lnTo>
                  <a:lnTo>
                    <a:pt x="562927" y="568007"/>
                  </a:lnTo>
                  <a:lnTo>
                    <a:pt x="562063" y="559993"/>
                  </a:lnTo>
                  <a:lnTo>
                    <a:pt x="559219" y="553618"/>
                  </a:lnTo>
                  <a:lnTo>
                    <a:pt x="559168" y="553491"/>
                  </a:lnTo>
                  <a:lnTo>
                    <a:pt x="554520" y="549656"/>
                  </a:lnTo>
                  <a:lnTo>
                    <a:pt x="554850" y="549656"/>
                  </a:lnTo>
                  <a:lnTo>
                    <a:pt x="547865" y="548259"/>
                  </a:lnTo>
                  <a:lnTo>
                    <a:pt x="538327" y="548259"/>
                  </a:lnTo>
                  <a:lnTo>
                    <a:pt x="533387" y="555244"/>
                  </a:lnTo>
                  <a:lnTo>
                    <a:pt x="533387" y="591312"/>
                  </a:lnTo>
                  <a:lnTo>
                    <a:pt x="507911" y="588518"/>
                  </a:lnTo>
                  <a:lnTo>
                    <a:pt x="483311" y="583285"/>
                  </a:lnTo>
                  <a:lnTo>
                    <a:pt x="459359" y="575525"/>
                  </a:lnTo>
                  <a:lnTo>
                    <a:pt x="435889" y="565150"/>
                  </a:lnTo>
                  <a:lnTo>
                    <a:pt x="439254" y="559244"/>
                  </a:lnTo>
                  <a:lnTo>
                    <a:pt x="442417" y="553618"/>
                  </a:lnTo>
                  <a:lnTo>
                    <a:pt x="444169" y="550291"/>
                  </a:lnTo>
                  <a:lnTo>
                    <a:pt x="445236" y="548259"/>
                  </a:lnTo>
                  <a:lnTo>
                    <a:pt x="447903" y="542544"/>
                  </a:lnTo>
                  <a:lnTo>
                    <a:pt x="450557" y="535647"/>
                  </a:lnTo>
                  <a:lnTo>
                    <a:pt x="450532" y="529221"/>
                  </a:lnTo>
                  <a:lnTo>
                    <a:pt x="448195" y="524230"/>
                  </a:lnTo>
                  <a:lnTo>
                    <a:pt x="443306" y="520319"/>
                  </a:lnTo>
                  <a:lnTo>
                    <a:pt x="437515" y="518477"/>
                  </a:lnTo>
                  <a:lnTo>
                    <a:pt x="431952" y="519150"/>
                  </a:lnTo>
                  <a:lnTo>
                    <a:pt x="426859" y="522249"/>
                  </a:lnTo>
                  <a:lnTo>
                    <a:pt x="422465" y="527685"/>
                  </a:lnTo>
                  <a:lnTo>
                    <a:pt x="417982" y="535216"/>
                  </a:lnTo>
                  <a:lnTo>
                    <a:pt x="413994" y="542163"/>
                  </a:lnTo>
                  <a:lnTo>
                    <a:pt x="409752" y="549275"/>
                  </a:lnTo>
                  <a:lnTo>
                    <a:pt x="409752" y="549656"/>
                  </a:lnTo>
                  <a:lnTo>
                    <a:pt x="409397" y="549656"/>
                  </a:lnTo>
                  <a:lnTo>
                    <a:pt x="408343" y="550291"/>
                  </a:lnTo>
                  <a:lnTo>
                    <a:pt x="388251" y="535406"/>
                  </a:lnTo>
                  <a:lnTo>
                    <a:pt x="369836" y="518655"/>
                  </a:lnTo>
                  <a:lnTo>
                    <a:pt x="352996" y="499986"/>
                  </a:lnTo>
                  <a:lnTo>
                    <a:pt x="337693" y="479298"/>
                  </a:lnTo>
                  <a:lnTo>
                    <a:pt x="355079" y="469442"/>
                  </a:lnTo>
                  <a:lnTo>
                    <a:pt x="360654" y="466217"/>
                  </a:lnTo>
                  <a:lnTo>
                    <a:pt x="366471" y="461759"/>
                  </a:lnTo>
                  <a:lnTo>
                    <a:pt x="369658" y="456438"/>
                  </a:lnTo>
                  <a:lnTo>
                    <a:pt x="369912" y="453517"/>
                  </a:lnTo>
                  <a:lnTo>
                    <a:pt x="369976" y="452882"/>
                  </a:lnTo>
                  <a:lnTo>
                    <a:pt x="370078" y="450380"/>
                  </a:lnTo>
                  <a:lnTo>
                    <a:pt x="368071" y="444754"/>
                  </a:lnTo>
                  <a:lnTo>
                    <a:pt x="363994" y="440232"/>
                  </a:lnTo>
                  <a:lnTo>
                    <a:pt x="358927" y="437972"/>
                  </a:lnTo>
                  <a:lnTo>
                    <a:pt x="352818" y="437972"/>
                  </a:lnTo>
                  <a:lnTo>
                    <a:pt x="346163" y="440436"/>
                  </a:lnTo>
                  <a:lnTo>
                    <a:pt x="340588" y="443661"/>
                  </a:lnTo>
                  <a:lnTo>
                    <a:pt x="323202" y="453517"/>
                  </a:lnTo>
                  <a:lnTo>
                    <a:pt x="312851" y="430339"/>
                  </a:lnTo>
                  <a:lnTo>
                    <a:pt x="304965" y="406387"/>
                  </a:lnTo>
                  <a:lnTo>
                    <a:pt x="299707" y="381749"/>
                  </a:lnTo>
                  <a:lnTo>
                    <a:pt x="297065" y="356108"/>
                  </a:lnTo>
                  <a:lnTo>
                    <a:pt x="323557" y="356108"/>
                  </a:lnTo>
                  <a:lnTo>
                    <a:pt x="333806" y="355727"/>
                  </a:lnTo>
                  <a:lnTo>
                    <a:pt x="340512" y="350393"/>
                  </a:lnTo>
                  <a:lnTo>
                    <a:pt x="340512" y="332359"/>
                  </a:lnTo>
                  <a:lnTo>
                    <a:pt x="333806" y="326390"/>
                  </a:lnTo>
                  <a:lnTo>
                    <a:pt x="297065" y="326390"/>
                  </a:lnTo>
                  <a:lnTo>
                    <a:pt x="299542" y="300901"/>
                  </a:lnTo>
                  <a:lnTo>
                    <a:pt x="304787" y="276263"/>
                  </a:lnTo>
                  <a:lnTo>
                    <a:pt x="312496" y="252615"/>
                  </a:lnTo>
                  <a:lnTo>
                    <a:pt x="312597" y="252298"/>
                  </a:lnTo>
                  <a:lnTo>
                    <a:pt x="322859" y="228600"/>
                  </a:lnTo>
                  <a:lnTo>
                    <a:pt x="328612" y="231965"/>
                  </a:lnTo>
                  <a:lnTo>
                    <a:pt x="341871" y="239522"/>
                  </a:lnTo>
                  <a:lnTo>
                    <a:pt x="345732" y="241668"/>
                  </a:lnTo>
                  <a:lnTo>
                    <a:pt x="352513" y="244309"/>
                  </a:lnTo>
                  <a:lnTo>
                    <a:pt x="358749" y="244563"/>
                  </a:lnTo>
                  <a:lnTo>
                    <a:pt x="363982" y="242366"/>
                  </a:lnTo>
                  <a:lnTo>
                    <a:pt x="368071" y="237744"/>
                  </a:lnTo>
                  <a:lnTo>
                    <a:pt x="370103" y="231965"/>
                  </a:lnTo>
                  <a:lnTo>
                    <a:pt x="370027" y="231013"/>
                  </a:lnTo>
                  <a:lnTo>
                    <a:pt x="369747" y="228600"/>
                  </a:lnTo>
                  <a:lnTo>
                    <a:pt x="369468" y="226187"/>
                  </a:lnTo>
                  <a:lnTo>
                    <a:pt x="366179" y="220853"/>
                  </a:lnTo>
                  <a:lnTo>
                    <a:pt x="360299" y="216154"/>
                  </a:lnTo>
                  <a:lnTo>
                    <a:pt x="349389" y="209765"/>
                  </a:lnTo>
                  <a:lnTo>
                    <a:pt x="337693" y="203073"/>
                  </a:lnTo>
                  <a:lnTo>
                    <a:pt x="352615" y="182435"/>
                  </a:lnTo>
                  <a:lnTo>
                    <a:pt x="369328" y="163855"/>
                  </a:lnTo>
                  <a:lnTo>
                    <a:pt x="388150" y="146875"/>
                  </a:lnTo>
                  <a:lnTo>
                    <a:pt x="409041" y="131445"/>
                  </a:lnTo>
                  <a:lnTo>
                    <a:pt x="415709" y="142659"/>
                  </a:lnTo>
                  <a:lnTo>
                    <a:pt x="418922" y="148132"/>
                  </a:lnTo>
                  <a:lnTo>
                    <a:pt x="422109" y="153670"/>
                  </a:lnTo>
                  <a:lnTo>
                    <a:pt x="426758" y="159766"/>
                  </a:lnTo>
                  <a:lnTo>
                    <a:pt x="432244" y="163271"/>
                  </a:lnTo>
                  <a:lnTo>
                    <a:pt x="432943" y="163271"/>
                  </a:lnTo>
                  <a:lnTo>
                    <a:pt x="437807" y="163855"/>
                  </a:lnTo>
                  <a:lnTo>
                    <a:pt x="443661" y="161798"/>
                  </a:lnTo>
                  <a:lnTo>
                    <a:pt x="448348" y="157848"/>
                  </a:lnTo>
                  <a:lnTo>
                    <a:pt x="450672" y="152641"/>
                  </a:lnTo>
                  <a:lnTo>
                    <a:pt x="450557" y="146469"/>
                  </a:lnTo>
                  <a:lnTo>
                    <a:pt x="447903" y="139573"/>
                  </a:lnTo>
                  <a:lnTo>
                    <a:pt x="444919" y="134023"/>
                  </a:lnTo>
                  <a:lnTo>
                    <a:pt x="443458" y="131445"/>
                  </a:lnTo>
                  <a:lnTo>
                    <a:pt x="441807" y="128511"/>
                  </a:lnTo>
                  <a:lnTo>
                    <a:pt x="482333" y="98704"/>
                  </a:lnTo>
                  <a:lnTo>
                    <a:pt x="531774" y="90906"/>
                  </a:lnTo>
                  <a:lnTo>
                    <a:pt x="532676" y="90906"/>
                  </a:lnTo>
                  <a:lnTo>
                    <a:pt x="532676" y="127127"/>
                  </a:lnTo>
                  <a:lnTo>
                    <a:pt x="538683" y="133858"/>
                  </a:lnTo>
                  <a:lnTo>
                    <a:pt x="556704" y="133858"/>
                  </a:lnTo>
                  <a:lnTo>
                    <a:pt x="562356" y="127127"/>
                  </a:lnTo>
                  <a:lnTo>
                    <a:pt x="562356" y="90906"/>
                  </a:lnTo>
                  <a:lnTo>
                    <a:pt x="562356" y="90424"/>
                  </a:lnTo>
                  <a:lnTo>
                    <a:pt x="587806" y="92875"/>
                  </a:lnTo>
                  <a:lnTo>
                    <a:pt x="612419" y="98031"/>
                  </a:lnTo>
                  <a:lnTo>
                    <a:pt x="636358" y="105841"/>
                  </a:lnTo>
                  <a:lnTo>
                    <a:pt x="659841" y="116205"/>
                  </a:lnTo>
                  <a:lnTo>
                    <a:pt x="646772" y="139192"/>
                  </a:lnTo>
                  <a:lnTo>
                    <a:pt x="644105" y="146050"/>
                  </a:lnTo>
                  <a:lnTo>
                    <a:pt x="644029" y="152171"/>
                  </a:lnTo>
                  <a:lnTo>
                    <a:pt x="646468" y="157365"/>
                  </a:lnTo>
                  <a:lnTo>
                    <a:pt x="651370" y="161417"/>
                  </a:lnTo>
                  <a:lnTo>
                    <a:pt x="657148" y="163271"/>
                  </a:lnTo>
                  <a:lnTo>
                    <a:pt x="662711" y="162598"/>
                  </a:lnTo>
                  <a:lnTo>
                    <a:pt x="685634" y="131064"/>
                  </a:lnTo>
                  <a:lnTo>
                    <a:pt x="706335" y="146050"/>
                  </a:lnTo>
                  <a:lnTo>
                    <a:pt x="725055" y="162902"/>
                  </a:lnTo>
                  <a:lnTo>
                    <a:pt x="741997" y="181698"/>
                  </a:lnTo>
                  <a:lnTo>
                    <a:pt x="757339" y="202438"/>
                  </a:lnTo>
                  <a:lnTo>
                    <a:pt x="751306" y="206032"/>
                  </a:lnTo>
                  <a:lnTo>
                    <a:pt x="739648" y="212788"/>
                  </a:lnTo>
                  <a:lnTo>
                    <a:pt x="734021" y="216154"/>
                  </a:lnTo>
                  <a:lnTo>
                    <a:pt x="728548" y="220573"/>
                  </a:lnTo>
                  <a:lnTo>
                    <a:pt x="725449" y="225666"/>
                  </a:lnTo>
                  <a:lnTo>
                    <a:pt x="724903" y="231013"/>
                  </a:lnTo>
                  <a:lnTo>
                    <a:pt x="724877" y="231216"/>
                  </a:lnTo>
                  <a:lnTo>
                    <a:pt x="726960" y="236982"/>
                  </a:lnTo>
                  <a:lnTo>
                    <a:pt x="730821" y="241668"/>
                  </a:lnTo>
                  <a:lnTo>
                    <a:pt x="735876" y="244030"/>
                  </a:lnTo>
                  <a:lnTo>
                    <a:pt x="741819" y="244030"/>
                  </a:lnTo>
                  <a:lnTo>
                    <a:pt x="748220" y="241668"/>
                  </a:lnTo>
                  <a:lnTo>
                    <a:pt x="752398" y="239522"/>
                  </a:lnTo>
                  <a:lnTo>
                    <a:pt x="755929" y="237363"/>
                  </a:lnTo>
                  <a:lnTo>
                    <a:pt x="759777" y="235229"/>
                  </a:lnTo>
                  <a:lnTo>
                    <a:pt x="763346" y="233172"/>
                  </a:lnTo>
                  <a:lnTo>
                    <a:pt x="767232" y="231013"/>
                  </a:lnTo>
                  <a:lnTo>
                    <a:pt x="771817" y="228219"/>
                  </a:lnTo>
                  <a:lnTo>
                    <a:pt x="782154" y="251498"/>
                  </a:lnTo>
                  <a:lnTo>
                    <a:pt x="789914" y="275361"/>
                  </a:lnTo>
                  <a:lnTo>
                    <a:pt x="795159" y="299999"/>
                  </a:lnTo>
                  <a:lnTo>
                    <a:pt x="797966" y="325628"/>
                  </a:lnTo>
                  <a:lnTo>
                    <a:pt x="761225" y="325628"/>
                  </a:lnTo>
                  <a:lnTo>
                    <a:pt x="754862" y="331343"/>
                  </a:lnTo>
                  <a:lnTo>
                    <a:pt x="754862" y="349758"/>
                  </a:lnTo>
                  <a:lnTo>
                    <a:pt x="761580" y="355346"/>
                  </a:lnTo>
                  <a:lnTo>
                    <a:pt x="798309" y="355346"/>
                  </a:lnTo>
                  <a:lnTo>
                    <a:pt x="798309" y="212826"/>
                  </a:lnTo>
                  <a:lnTo>
                    <a:pt x="774890" y="174802"/>
                  </a:lnTo>
                  <a:lnTo>
                    <a:pt x="746645" y="141947"/>
                  </a:lnTo>
                  <a:lnTo>
                    <a:pt x="713727" y="113792"/>
                  </a:lnTo>
                  <a:lnTo>
                    <a:pt x="676694" y="90906"/>
                  </a:lnTo>
                  <a:lnTo>
                    <a:pt x="636155" y="73875"/>
                  </a:lnTo>
                  <a:lnTo>
                    <a:pt x="592658" y="63284"/>
                  </a:lnTo>
                  <a:lnTo>
                    <a:pt x="546811" y="59690"/>
                  </a:lnTo>
                  <a:lnTo>
                    <a:pt x="501459" y="63500"/>
                  </a:lnTo>
                  <a:lnTo>
                    <a:pt x="458431" y="74269"/>
                  </a:lnTo>
                  <a:lnTo>
                    <a:pt x="418299" y="91440"/>
                  </a:lnTo>
                  <a:lnTo>
                    <a:pt x="381635" y="114414"/>
                  </a:lnTo>
                  <a:lnTo>
                    <a:pt x="348996" y="142659"/>
                  </a:lnTo>
                  <a:lnTo>
                    <a:pt x="321056" y="175437"/>
                  </a:lnTo>
                  <a:lnTo>
                    <a:pt x="298284" y="212293"/>
                  </a:lnTo>
                  <a:lnTo>
                    <a:pt x="281317" y="252615"/>
                  </a:lnTo>
                  <a:lnTo>
                    <a:pt x="270700" y="295795"/>
                  </a:lnTo>
                  <a:lnTo>
                    <a:pt x="267042" y="341249"/>
                  </a:lnTo>
                  <a:lnTo>
                    <a:pt x="270725" y="386613"/>
                  </a:lnTo>
                  <a:lnTo>
                    <a:pt x="281305" y="429399"/>
                  </a:lnTo>
                  <a:lnTo>
                    <a:pt x="281381" y="429717"/>
                  </a:lnTo>
                  <a:lnTo>
                    <a:pt x="298424" y="469950"/>
                  </a:lnTo>
                  <a:lnTo>
                    <a:pt x="321259" y="506755"/>
                  </a:lnTo>
                  <a:lnTo>
                    <a:pt x="349300" y="539521"/>
                  </a:lnTo>
                  <a:lnTo>
                    <a:pt x="381952" y="567651"/>
                  </a:lnTo>
                  <a:lnTo>
                    <a:pt x="418617" y="590562"/>
                  </a:lnTo>
                  <a:lnTo>
                    <a:pt x="458965" y="607771"/>
                  </a:lnTo>
                  <a:lnTo>
                    <a:pt x="459155" y="607771"/>
                  </a:lnTo>
                  <a:lnTo>
                    <a:pt x="501764" y="618388"/>
                  </a:lnTo>
                  <a:lnTo>
                    <a:pt x="502018" y="618388"/>
                  </a:lnTo>
                  <a:lnTo>
                    <a:pt x="546811" y="622046"/>
                  </a:lnTo>
                  <a:lnTo>
                    <a:pt x="592747" y="618388"/>
                  </a:lnTo>
                  <a:lnTo>
                    <a:pt x="636282" y="607771"/>
                  </a:lnTo>
                  <a:lnTo>
                    <a:pt x="675589" y="591312"/>
                  </a:lnTo>
                  <a:lnTo>
                    <a:pt x="676846" y="590791"/>
                  </a:lnTo>
                  <a:lnTo>
                    <a:pt x="713879" y="568007"/>
                  </a:lnTo>
                  <a:lnTo>
                    <a:pt x="734225" y="550672"/>
                  </a:lnTo>
                  <a:lnTo>
                    <a:pt x="746772" y="539991"/>
                  </a:lnTo>
                  <a:lnTo>
                    <a:pt x="774992" y="507326"/>
                  </a:lnTo>
                  <a:lnTo>
                    <a:pt x="797928" y="470585"/>
                  </a:lnTo>
                  <a:lnTo>
                    <a:pt x="805446" y="452882"/>
                  </a:lnTo>
                  <a:lnTo>
                    <a:pt x="815022" y="430339"/>
                  </a:lnTo>
                  <a:lnTo>
                    <a:pt x="825703" y="387172"/>
                  </a:lnTo>
                  <a:lnTo>
                    <a:pt x="829398" y="341630"/>
                  </a:lnTo>
                  <a:close/>
                </a:path>
                <a:path w="1000125" h="2360929">
                  <a:moveTo>
                    <a:pt x="888695" y="350926"/>
                  </a:moveTo>
                  <a:lnTo>
                    <a:pt x="886714" y="303314"/>
                  </a:lnTo>
                  <a:lnTo>
                    <a:pt x="877836" y="255143"/>
                  </a:lnTo>
                  <a:lnTo>
                    <a:pt x="861529" y="206997"/>
                  </a:lnTo>
                  <a:lnTo>
                    <a:pt x="858748" y="201599"/>
                  </a:lnTo>
                  <a:lnTo>
                    <a:pt x="858748" y="340741"/>
                  </a:lnTo>
                  <a:lnTo>
                    <a:pt x="855370" y="386689"/>
                  </a:lnTo>
                  <a:lnTo>
                    <a:pt x="845578" y="430517"/>
                  </a:lnTo>
                  <a:lnTo>
                    <a:pt x="829843" y="471779"/>
                  </a:lnTo>
                  <a:lnTo>
                    <a:pt x="808634" y="509981"/>
                  </a:lnTo>
                  <a:lnTo>
                    <a:pt x="782383" y="544703"/>
                  </a:lnTo>
                  <a:lnTo>
                    <a:pt x="751751" y="575310"/>
                  </a:lnTo>
                  <a:lnTo>
                    <a:pt x="717029" y="601472"/>
                  </a:lnTo>
                  <a:lnTo>
                    <a:pt x="678764" y="622681"/>
                  </a:lnTo>
                  <a:lnTo>
                    <a:pt x="637425" y="638454"/>
                  </a:lnTo>
                  <a:lnTo>
                    <a:pt x="593509" y="648309"/>
                  </a:lnTo>
                  <a:lnTo>
                    <a:pt x="547484" y="651764"/>
                  </a:lnTo>
                  <a:lnTo>
                    <a:pt x="501713" y="648449"/>
                  </a:lnTo>
                  <a:lnTo>
                    <a:pt x="458000" y="638657"/>
                  </a:lnTo>
                  <a:lnTo>
                    <a:pt x="416839" y="622896"/>
                  </a:lnTo>
                  <a:lnTo>
                    <a:pt x="378701" y="601662"/>
                  </a:lnTo>
                  <a:lnTo>
                    <a:pt x="344081" y="575437"/>
                  </a:lnTo>
                  <a:lnTo>
                    <a:pt x="313461" y="544703"/>
                  </a:lnTo>
                  <a:lnTo>
                    <a:pt x="287324" y="509981"/>
                  </a:lnTo>
                  <a:lnTo>
                    <a:pt x="266179" y="471779"/>
                  </a:lnTo>
                  <a:lnTo>
                    <a:pt x="250456" y="430517"/>
                  </a:lnTo>
                  <a:lnTo>
                    <a:pt x="240652" y="386689"/>
                  </a:lnTo>
                  <a:lnTo>
                    <a:pt x="237274" y="340741"/>
                  </a:lnTo>
                  <a:lnTo>
                    <a:pt x="240626" y="294957"/>
                  </a:lnTo>
                  <a:lnTo>
                    <a:pt x="250405" y="251206"/>
                  </a:lnTo>
                  <a:lnTo>
                    <a:pt x="250431" y="251066"/>
                  </a:lnTo>
                  <a:lnTo>
                    <a:pt x="266103" y="210007"/>
                  </a:lnTo>
                  <a:lnTo>
                    <a:pt x="287261" y="171818"/>
                  </a:lnTo>
                  <a:lnTo>
                    <a:pt x="313410" y="137147"/>
                  </a:lnTo>
                  <a:lnTo>
                    <a:pt x="313524" y="136994"/>
                  </a:lnTo>
                  <a:lnTo>
                    <a:pt x="344195" y="106337"/>
                  </a:lnTo>
                  <a:lnTo>
                    <a:pt x="378764" y="80276"/>
                  </a:lnTo>
                  <a:lnTo>
                    <a:pt x="416991" y="59055"/>
                  </a:lnTo>
                  <a:lnTo>
                    <a:pt x="458304" y="43294"/>
                  </a:lnTo>
                  <a:lnTo>
                    <a:pt x="502119" y="33502"/>
                  </a:lnTo>
                  <a:lnTo>
                    <a:pt x="501891" y="33502"/>
                  </a:lnTo>
                  <a:lnTo>
                    <a:pt x="548182" y="30099"/>
                  </a:lnTo>
                  <a:lnTo>
                    <a:pt x="594042" y="33502"/>
                  </a:lnTo>
                  <a:lnTo>
                    <a:pt x="637717" y="43294"/>
                  </a:lnTo>
                  <a:lnTo>
                    <a:pt x="678942" y="59055"/>
                  </a:lnTo>
                  <a:lnTo>
                    <a:pt x="717143" y="80276"/>
                  </a:lnTo>
                  <a:lnTo>
                    <a:pt x="751840" y="106464"/>
                  </a:lnTo>
                  <a:lnTo>
                    <a:pt x="782535" y="137147"/>
                  </a:lnTo>
                  <a:lnTo>
                    <a:pt x="808736" y="171818"/>
                  </a:lnTo>
                  <a:lnTo>
                    <a:pt x="829856" y="209842"/>
                  </a:lnTo>
                  <a:lnTo>
                    <a:pt x="845629" y="251066"/>
                  </a:lnTo>
                  <a:lnTo>
                    <a:pt x="855446" y="294957"/>
                  </a:lnTo>
                  <a:lnTo>
                    <a:pt x="858710" y="340360"/>
                  </a:lnTo>
                  <a:lnTo>
                    <a:pt x="858748" y="340741"/>
                  </a:lnTo>
                  <a:lnTo>
                    <a:pt x="858748" y="201599"/>
                  </a:lnTo>
                  <a:lnTo>
                    <a:pt x="838733" y="162699"/>
                  </a:lnTo>
                  <a:lnTo>
                    <a:pt x="810044" y="122720"/>
                  </a:lnTo>
                  <a:lnTo>
                    <a:pt x="776071" y="87541"/>
                  </a:lnTo>
                  <a:lnTo>
                    <a:pt x="737438" y="57645"/>
                  </a:lnTo>
                  <a:lnTo>
                    <a:pt x="694753" y="33502"/>
                  </a:lnTo>
                  <a:lnTo>
                    <a:pt x="648639" y="15595"/>
                  </a:lnTo>
                  <a:lnTo>
                    <a:pt x="599694" y="4394"/>
                  </a:lnTo>
                  <a:lnTo>
                    <a:pt x="548538" y="381"/>
                  </a:lnTo>
                  <a:lnTo>
                    <a:pt x="210769" y="381"/>
                  </a:lnTo>
                  <a:lnTo>
                    <a:pt x="209003" y="0"/>
                  </a:lnTo>
                  <a:lnTo>
                    <a:pt x="207238" y="381"/>
                  </a:lnTo>
                  <a:lnTo>
                    <a:pt x="198755" y="1143"/>
                  </a:lnTo>
                  <a:lnTo>
                    <a:pt x="193103" y="7112"/>
                  </a:lnTo>
                  <a:lnTo>
                    <a:pt x="193065" y="15595"/>
                  </a:lnTo>
                  <a:lnTo>
                    <a:pt x="192735" y="22733"/>
                  </a:lnTo>
                  <a:lnTo>
                    <a:pt x="198412" y="28702"/>
                  </a:lnTo>
                  <a:lnTo>
                    <a:pt x="206527" y="29718"/>
                  </a:lnTo>
                  <a:lnTo>
                    <a:pt x="406514" y="29718"/>
                  </a:lnTo>
                  <a:lnTo>
                    <a:pt x="361784" y="56413"/>
                  </a:lnTo>
                  <a:lnTo>
                    <a:pt x="322376" y="86423"/>
                  </a:lnTo>
                  <a:lnTo>
                    <a:pt x="288467" y="119837"/>
                  </a:lnTo>
                  <a:lnTo>
                    <a:pt x="260273" y="156705"/>
                  </a:lnTo>
                  <a:lnTo>
                    <a:pt x="237985" y="197129"/>
                  </a:lnTo>
                  <a:lnTo>
                    <a:pt x="221818" y="241160"/>
                  </a:lnTo>
                  <a:lnTo>
                    <a:pt x="211975" y="288886"/>
                  </a:lnTo>
                  <a:lnTo>
                    <a:pt x="208648" y="340360"/>
                  </a:lnTo>
                  <a:lnTo>
                    <a:pt x="211861" y="391985"/>
                  </a:lnTo>
                  <a:lnTo>
                    <a:pt x="221627" y="439851"/>
                  </a:lnTo>
                  <a:lnTo>
                    <a:pt x="237744" y="484009"/>
                  </a:lnTo>
                  <a:lnTo>
                    <a:pt x="260007" y="524548"/>
                  </a:lnTo>
                  <a:lnTo>
                    <a:pt x="288226" y="561517"/>
                  </a:lnTo>
                  <a:lnTo>
                    <a:pt x="322173" y="595007"/>
                  </a:lnTo>
                  <a:lnTo>
                    <a:pt x="361670" y="625068"/>
                  </a:lnTo>
                  <a:lnTo>
                    <a:pt x="406514" y="651764"/>
                  </a:lnTo>
                  <a:lnTo>
                    <a:pt x="181800" y="651764"/>
                  </a:lnTo>
                  <a:lnTo>
                    <a:pt x="163080" y="674370"/>
                  </a:lnTo>
                  <a:lnTo>
                    <a:pt x="168021" y="679323"/>
                  </a:lnTo>
                  <a:lnTo>
                    <a:pt x="176771" y="681355"/>
                  </a:lnTo>
                  <a:lnTo>
                    <a:pt x="178269" y="681736"/>
                  </a:lnTo>
                  <a:lnTo>
                    <a:pt x="180746" y="681355"/>
                  </a:lnTo>
                  <a:lnTo>
                    <a:pt x="539115" y="681355"/>
                  </a:lnTo>
                  <a:lnTo>
                    <a:pt x="561657" y="680618"/>
                  </a:lnTo>
                  <a:lnTo>
                    <a:pt x="606488" y="675767"/>
                  </a:lnTo>
                  <a:lnTo>
                    <a:pt x="654113" y="663905"/>
                  </a:lnTo>
                  <a:lnTo>
                    <a:pt x="684072" y="651764"/>
                  </a:lnTo>
                  <a:lnTo>
                    <a:pt x="698373" y="645985"/>
                  </a:lnTo>
                  <a:lnTo>
                    <a:pt x="738708" y="622681"/>
                  </a:lnTo>
                  <a:lnTo>
                    <a:pt x="775360" y="594207"/>
                  </a:lnTo>
                  <a:lnTo>
                    <a:pt x="807326" y="561517"/>
                  </a:lnTo>
                  <a:lnTo>
                    <a:pt x="834631" y="524852"/>
                  </a:lnTo>
                  <a:lnTo>
                    <a:pt x="856729" y="484949"/>
                  </a:lnTo>
                  <a:lnTo>
                    <a:pt x="873353" y="442290"/>
                  </a:lnTo>
                  <a:lnTo>
                    <a:pt x="884123" y="397433"/>
                  </a:lnTo>
                  <a:lnTo>
                    <a:pt x="888695" y="350926"/>
                  </a:lnTo>
                  <a:close/>
                </a:path>
                <a:path w="1000125" h="2360929">
                  <a:moveTo>
                    <a:pt x="999921" y="2056066"/>
                  </a:moveTo>
                  <a:lnTo>
                    <a:pt x="997153" y="2007806"/>
                  </a:lnTo>
                  <a:lnTo>
                    <a:pt x="985659" y="1963356"/>
                  </a:lnTo>
                  <a:lnTo>
                    <a:pt x="965949" y="1922716"/>
                  </a:lnTo>
                  <a:lnTo>
                    <a:pt x="958189" y="1912670"/>
                  </a:lnTo>
                  <a:lnTo>
                    <a:pt x="958189" y="2044636"/>
                  </a:lnTo>
                  <a:lnTo>
                    <a:pt x="951611" y="2092896"/>
                  </a:lnTo>
                  <a:lnTo>
                    <a:pt x="933119" y="2137346"/>
                  </a:lnTo>
                  <a:lnTo>
                    <a:pt x="904494" y="2174176"/>
                  </a:lnTo>
                  <a:lnTo>
                    <a:pt x="867562" y="2203386"/>
                  </a:lnTo>
                  <a:lnTo>
                    <a:pt x="824128" y="2222436"/>
                  </a:lnTo>
                  <a:lnTo>
                    <a:pt x="776008" y="2228786"/>
                  </a:lnTo>
                  <a:lnTo>
                    <a:pt x="726528" y="2222436"/>
                  </a:lnTo>
                  <a:lnTo>
                    <a:pt x="682459" y="2203386"/>
                  </a:lnTo>
                  <a:lnTo>
                    <a:pt x="645414" y="2174176"/>
                  </a:lnTo>
                  <a:lnTo>
                    <a:pt x="616966" y="2136076"/>
                  </a:lnTo>
                  <a:lnTo>
                    <a:pt x="598728" y="2090356"/>
                  </a:lnTo>
                  <a:lnTo>
                    <a:pt x="592289" y="2039556"/>
                  </a:lnTo>
                  <a:lnTo>
                    <a:pt x="598932" y="1992566"/>
                  </a:lnTo>
                  <a:lnTo>
                    <a:pt x="617575" y="1949386"/>
                  </a:lnTo>
                  <a:lnTo>
                    <a:pt x="646303" y="1912556"/>
                  </a:lnTo>
                  <a:lnTo>
                    <a:pt x="683209" y="1884616"/>
                  </a:lnTo>
                  <a:lnTo>
                    <a:pt x="726401" y="1865566"/>
                  </a:lnTo>
                  <a:lnTo>
                    <a:pt x="773976" y="1859216"/>
                  </a:lnTo>
                  <a:lnTo>
                    <a:pt x="823125" y="1865566"/>
                  </a:lnTo>
                  <a:lnTo>
                    <a:pt x="867194" y="1884616"/>
                  </a:lnTo>
                  <a:lnTo>
                    <a:pt x="904430" y="1912556"/>
                  </a:lnTo>
                  <a:lnTo>
                    <a:pt x="933157" y="1950656"/>
                  </a:lnTo>
                  <a:lnTo>
                    <a:pt x="951636" y="1995106"/>
                  </a:lnTo>
                  <a:lnTo>
                    <a:pt x="958189" y="2044636"/>
                  </a:lnTo>
                  <a:lnTo>
                    <a:pt x="958189" y="1912670"/>
                  </a:lnTo>
                  <a:lnTo>
                    <a:pt x="905370" y="1859216"/>
                  </a:lnTo>
                  <a:lnTo>
                    <a:pt x="862520" y="1833816"/>
                  </a:lnTo>
                  <a:lnTo>
                    <a:pt x="856411" y="1831276"/>
                  </a:lnTo>
                  <a:lnTo>
                    <a:pt x="854887" y="1828736"/>
                  </a:lnTo>
                  <a:lnTo>
                    <a:pt x="854887" y="1819846"/>
                  </a:lnTo>
                  <a:lnTo>
                    <a:pt x="854887" y="1659826"/>
                  </a:lnTo>
                  <a:lnTo>
                    <a:pt x="853948" y="1645856"/>
                  </a:lnTo>
                  <a:lnTo>
                    <a:pt x="850049" y="1635696"/>
                  </a:lnTo>
                  <a:lnTo>
                    <a:pt x="841565" y="1630616"/>
                  </a:lnTo>
                  <a:lnTo>
                    <a:pt x="826897" y="1626806"/>
                  </a:lnTo>
                  <a:lnTo>
                    <a:pt x="813155" y="1624418"/>
                  </a:lnTo>
                  <a:lnTo>
                    <a:pt x="813155" y="1667446"/>
                  </a:lnTo>
                  <a:lnTo>
                    <a:pt x="813155" y="1816036"/>
                  </a:lnTo>
                  <a:lnTo>
                    <a:pt x="812139" y="1819846"/>
                  </a:lnTo>
                  <a:lnTo>
                    <a:pt x="803998" y="1818576"/>
                  </a:lnTo>
                  <a:lnTo>
                    <a:pt x="789165" y="1816036"/>
                  </a:lnTo>
                  <a:lnTo>
                    <a:pt x="766343" y="1816036"/>
                  </a:lnTo>
                  <a:lnTo>
                    <a:pt x="764298" y="1814766"/>
                  </a:lnTo>
                  <a:lnTo>
                    <a:pt x="764298" y="1730946"/>
                  </a:lnTo>
                  <a:lnTo>
                    <a:pt x="763244" y="1720786"/>
                  </a:lnTo>
                  <a:lnTo>
                    <a:pt x="759714" y="1713166"/>
                  </a:lnTo>
                  <a:lnTo>
                    <a:pt x="753135" y="1708086"/>
                  </a:lnTo>
                  <a:lnTo>
                    <a:pt x="742924" y="1705546"/>
                  </a:lnTo>
                  <a:lnTo>
                    <a:pt x="723595" y="1702092"/>
                  </a:lnTo>
                  <a:lnTo>
                    <a:pt x="723595" y="1746186"/>
                  </a:lnTo>
                  <a:lnTo>
                    <a:pt x="723087" y="1753806"/>
                  </a:lnTo>
                  <a:lnTo>
                    <a:pt x="722871" y="1761426"/>
                  </a:lnTo>
                  <a:lnTo>
                    <a:pt x="722871" y="1807146"/>
                  </a:lnTo>
                  <a:lnTo>
                    <a:pt x="723087" y="1813496"/>
                  </a:lnTo>
                  <a:lnTo>
                    <a:pt x="723417" y="1818576"/>
                  </a:lnTo>
                  <a:lnTo>
                    <a:pt x="723506" y="1819846"/>
                  </a:lnTo>
                  <a:lnTo>
                    <a:pt x="723595" y="1821116"/>
                  </a:lnTo>
                  <a:lnTo>
                    <a:pt x="721042" y="1823656"/>
                  </a:lnTo>
                  <a:lnTo>
                    <a:pt x="669366" y="1843976"/>
                  </a:lnTo>
                  <a:lnTo>
                    <a:pt x="630593" y="1869376"/>
                  </a:lnTo>
                  <a:lnTo>
                    <a:pt x="598500" y="1903666"/>
                  </a:lnTo>
                  <a:lnTo>
                    <a:pt x="573468" y="1944306"/>
                  </a:lnTo>
                  <a:lnTo>
                    <a:pt x="556285" y="1992566"/>
                  </a:lnTo>
                  <a:lnTo>
                    <a:pt x="549846" y="2039556"/>
                  </a:lnTo>
                  <a:lnTo>
                    <a:pt x="553935" y="2085276"/>
                  </a:lnTo>
                  <a:lnTo>
                    <a:pt x="554050" y="2086546"/>
                  </a:lnTo>
                  <a:lnTo>
                    <a:pt x="568744" y="2132266"/>
                  </a:lnTo>
                  <a:lnTo>
                    <a:pt x="593826" y="2176716"/>
                  </a:lnTo>
                  <a:lnTo>
                    <a:pt x="598919" y="2183066"/>
                  </a:lnTo>
                  <a:lnTo>
                    <a:pt x="598411" y="2186876"/>
                  </a:lnTo>
                  <a:lnTo>
                    <a:pt x="591286" y="2190686"/>
                  </a:lnTo>
                  <a:lnTo>
                    <a:pt x="580580" y="2197036"/>
                  </a:lnTo>
                  <a:lnTo>
                    <a:pt x="569772" y="2202116"/>
                  </a:lnTo>
                  <a:lnTo>
                    <a:pt x="558787" y="2208466"/>
                  </a:lnTo>
                  <a:lnTo>
                    <a:pt x="547522" y="2213546"/>
                  </a:lnTo>
                  <a:lnTo>
                    <a:pt x="542429" y="2214816"/>
                  </a:lnTo>
                  <a:lnTo>
                    <a:pt x="538353" y="2216086"/>
                  </a:lnTo>
                  <a:lnTo>
                    <a:pt x="487260" y="2189416"/>
                  </a:lnTo>
                  <a:lnTo>
                    <a:pt x="448017" y="2160206"/>
                  </a:lnTo>
                  <a:lnTo>
                    <a:pt x="415582" y="2124646"/>
                  </a:lnTo>
                  <a:lnTo>
                    <a:pt x="390017" y="2085276"/>
                  </a:lnTo>
                  <a:lnTo>
                    <a:pt x="371386" y="2039556"/>
                  </a:lnTo>
                  <a:lnTo>
                    <a:pt x="359740" y="1987486"/>
                  </a:lnTo>
                  <a:lnTo>
                    <a:pt x="355777" y="1922716"/>
                  </a:lnTo>
                  <a:lnTo>
                    <a:pt x="355866" y="1912556"/>
                  </a:lnTo>
                  <a:lnTo>
                    <a:pt x="356209" y="1893506"/>
                  </a:lnTo>
                  <a:lnTo>
                    <a:pt x="356184" y="1747456"/>
                  </a:lnTo>
                  <a:lnTo>
                    <a:pt x="358216" y="1744916"/>
                  </a:lnTo>
                  <a:lnTo>
                    <a:pt x="533273" y="1713166"/>
                  </a:lnTo>
                  <a:lnTo>
                    <a:pt x="551268" y="1713166"/>
                  </a:lnTo>
                  <a:lnTo>
                    <a:pt x="560095" y="1715706"/>
                  </a:lnTo>
                  <a:lnTo>
                    <a:pt x="568896" y="1716976"/>
                  </a:lnTo>
                  <a:lnTo>
                    <a:pt x="713917" y="1742376"/>
                  </a:lnTo>
                  <a:lnTo>
                    <a:pt x="720026" y="1743646"/>
                  </a:lnTo>
                  <a:lnTo>
                    <a:pt x="723595" y="1746186"/>
                  </a:lnTo>
                  <a:lnTo>
                    <a:pt x="723595" y="1702092"/>
                  </a:lnTo>
                  <a:lnTo>
                    <a:pt x="693305" y="1696656"/>
                  </a:lnTo>
                  <a:lnTo>
                    <a:pt x="643686" y="1686496"/>
                  </a:lnTo>
                  <a:lnTo>
                    <a:pt x="594067" y="1677606"/>
                  </a:lnTo>
                  <a:lnTo>
                    <a:pt x="544461" y="1669986"/>
                  </a:lnTo>
                  <a:lnTo>
                    <a:pt x="533692" y="1668716"/>
                  </a:lnTo>
                  <a:lnTo>
                    <a:pt x="511962" y="1673796"/>
                  </a:lnTo>
                  <a:lnTo>
                    <a:pt x="501205" y="1675066"/>
                  </a:lnTo>
                  <a:lnTo>
                    <a:pt x="334302" y="1705546"/>
                  </a:lnTo>
                  <a:lnTo>
                    <a:pt x="314871" y="1742376"/>
                  </a:lnTo>
                  <a:lnTo>
                    <a:pt x="314756" y="1761426"/>
                  </a:lnTo>
                  <a:lnTo>
                    <a:pt x="314667" y="1775396"/>
                  </a:lnTo>
                  <a:lnTo>
                    <a:pt x="314553" y="1784286"/>
                  </a:lnTo>
                  <a:lnTo>
                    <a:pt x="314464" y="1791906"/>
                  </a:lnTo>
                  <a:lnTo>
                    <a:pt x="314375" y="1799526"/>
                  </a:lnTo>
                  <a:lnTo>
                    <a:pt x="314274" y="1807146"/>
                  </a:lnTo>
                  <a:lnTo>
                    <a:pt x="314172" y="1816036"/>
                  </a:lnTo>
                  <a:lnTo>
                    <a:pt x="314045" y="1913826"/>
                  </a:lnTo>
                  <a:lnTo>
                    <a:pt x="315468" y="1959546"/>
                  </a:lnTo>
                  <a:lnTo>
                    <a:pt x="321589" y="2014156"/>
                  </a:lnTo>
                  <a:lnTo>
                    <a:pt x="334657" y="2063686"/>
                  </a:lnTo>
                  <a:lnTo>
                    <a:pt x="354596" y="2108136"/>
                  </a:lnTo>
                  <a:lnTo>
                    <a:pt x="381317" y="2148776"/>
                  </a:lnTo>
                  <a:lnTo>
                    <a:pt x="414705" y="2185606"/>
                  </a:lnTo>
                  <a:lnTo>
                    <a:pt x="454698" y="2217356"/>
                  </a:lnTo>
                  <a:lnTo>
                    <a:pt x="501205" y="2244026"/>
                  </a:lnTo>
                  <a:lnTo>
                    <a:pt x="539496" y="2259266"/>
                  </a:lnTo>
                  <a:lnTo>
                    <a:pt x="553872" y="2255456"/>
                  </a:lnTo>
                  <a:lnTo>
                    <a:pt x="578561" y="2244026"/>
                  </a:lnTo>
                  <a:lnTo>
                    <a:pt x="589813" y="2238946"/>
                  </a:lnTo>
                  <a:lnTo>
                    <a:pt x="600697" y="2232596"/>
                  </a:lnTo>
                  <a:lnTo>
                    <a:pt x="611187" y="2226246"/>
                  </a:lnTo>
                  <a:lnTo>
                    <a:pt x="626402" y="2216086"/>
                  </a:lnTo>
                  <a:lnTo>
                    <a:pt x="629958" y="2216086"/>
                  </a:lnTo>
                  <a:lnTo>
                    <a:pt x="635050" y="2219896"/>
                  </a:lnTo>
                  <a:lnTo>
                    <a:pt x="641629" y="2226246"/>
                  </a:lnTo>
                  <a:lnTo>
                    <a:pt x="648462" y="2230056"/>
                  </a:lnTo>
                  <a:lnTo>
                    <a:pt x="655574" y="2235136"/>
                  </a:lnTo>
                  <a:lnTo>
                    <a:pt x="663028" y="2238946"/>
                  </a:lnTo>
                  <a:lnTo>
                    <a:pt x="667613" y="2241486"/>
                  </a:lnTo>
                  <a:lnTo>
                    <a:pt x="667613" y="2244026"/>
                  </a:lnTo>
                  <a:lnTo>
                    <a:pt x="663549" y="2246566"/>
                  </a:lnTo>
                  <a:lnTo>
                    <a:pt x="635762" y="2268156"/>
                  </a:lnTo>
                  <a:lnTo>
                    <a:pt x="606602" y="2287206"/>
                  </a:lnTo>
                  <a:lnTo>
                    <a:pt x="576021" y="2303716"/>
                  </a:lnTo>
                  <a:lnTo>
                    <a:pt x="543953" y="2317686"/>
                  </a:lnTo>
                  <a:lnTo>
                    <a:pt x="539889" y="2318956"/>
                  </a:lnTo>
                  <a:lnTo>
                    <a:pt x="536829" y="2318956"/>
                  </a:lnTo>
                  <a:lnTo>
                    <a:pt x="487819" y="2296096"/>
                  </a:lnTo>
                  <a:lnTo>
                    <a:pt x="446493" y="2270696"/>
                  </a:lnTo>
                  <a:lnTo>
                    <a:pt x="409282" y="2242756"/>
                  </a:lnTo>
                  <a:lnTo>
                    <a:pt x="376186" y="2209736"/>
                  </a:lnTo>
                  <a:lnTo>
                    <a:pt x="347230" y="2175446"/>
                  </a:lnTo>
                  <a:lnTo>
                    <a:pt x="322389" y="2136076"/>
                  </a:lnTo>
                  <a:lnTo>
                    <a:pt x="301688" y="2094166"/>
                  </a:lnTo>
                  <a:lnTo>
                    <a:pt x="285127" y="2048446"/>
                  </a:lnTo>
                  <a:lnTo>
                    <a:pt x="272719" y="1998916"/>
                  </a:lnTo>
                  <a:lnTo>
                    <a:pt x="266623" y="1944306"/>
                  </a:lnTo>
                  <a:lnTo>
                    <a:pt x="266103" y="1676336"/>
                  </a:lnTo>
                  <a:lnTo>
                    <a:pt x="265671" y="1669986"/>
                  </a:lnTo>
                  <a:lnTo>
                    <a:pt x="265595" y="1668716"/>
                  </a:lnTo>
                  <a:lnTo>
                    <a:pt x="267627" y="1664906"/>
                  </a:lnTo>
                  <a:lnTo>
                    <a:pt x="531749" y="1619186"/>
                  </a:lnTo>
                  <a:lnTo>
                    <a:pt x="541108" y="1617916"/>
                  </a:lnTo>
                  <a:lnTo>
                    <a:pt x="550252" y="1619186"/>
                  </a:lnTo>
                  <a:lnTo>
                    <a:pt x="568388" y="1622996"/>
                  </a:lnTo>
                  <a:lnTo>
                    <a:pt x="615149" y="1630616"/>
                  </a:lnTo>
                  <a:lnTo>
                    <a:pt x="708964" y="1648396"/>
                  </a:lnTo>
                  <a:lnTo>
                    <a:pt x="755954" y="1656016"/>
                  </a:lnTo>
                  <a:lnTo>
                    <a:pt x="802982" y="1664906"/>
                  </a:lnTo>
                  <a:lnTo>
                    <a:pt x="810615" y="1664906"/>
                  </a:lnTo>
                  <a:lnTo>
                    <a:pt x="813155" y="1667446"/>
                  </a:lnTo>
                  <a:lnTo>
                    <a:pt x="813155" y="1624418"/>
                  </a:lnTo>
                  <a:lnTo>
                    <a:pt x="775868" y="1617916"/>
                  </a:lnTo>
                  <a:lnTo>
                    <a:pt x="673811" y="1600136"/>
                  </a:lnTo>
                  <a:lnTo>
                    <a:pt x="622668" y="1589976"/>
                  </a:lnTo>
                  <a:lnTo>
                    <a:pt x="571436" y="1581086"/>
                  </a:lnTo>
                  <a:lnTo>
                    <a:pt x="561581" y="1579816"/>
                  </a:lnTo>
                  <a:lnTo>
                    <a:pt x="551776" y="1577276"/>
                  </a:lnTo>
                  <a:lnTo>
                    <a:pt x="531749" y="1577276"/>
                  </a:lnTo>
                  <a:lnTo>
                    <a:pt x="478307" y="1587436"/>
                  </a:lnTo>
                  <a:lnTo>
                    <a:pt x="385914" y="1602676"/>
                  </a:lnTo>
                  <a:lnTo>
                    <a:pt x="339661" y="1611566"/>
                  </a:lnTo>
                  <a:lnTo>
                    <a:pt x="293433" y="1619186"/>
                  </a:lnTo>
                  <a:lnTo>
                    <a:pt x="247281" y="1628076"/>
                  </a:lnTo>
                  <a:lnTo>
                    <a:pt x="235966" y="1630616"/>
                  </a:lnTo>
                  <a:lnTo>
                    <a:pt x="228955" y="1635696"/>
                  </a:lnTo>
                  <a:lnTo>
                    <a:pt x="225374" y="1644586"/>
                  </a:lnTo>
                  <a:lnTo>
                    <a:pt x="224485" y="1654746"/>
                  </a:lnTo>
                  <a:lnTo>
                    <a:pt x="224586" y="1870646"/>
                  </a:lnTo>
                  <a:lnTo>
                    <a:pt x="224459" y="1884616"/>
                  </a:lnTo>
                  <a:lnTo>
                    <a:pt x="224447" y="1922716"/>
                  </a:lnTo>
                  <a:lnTo>
                    <a:pt x="227164" y="1976056"/>
                  </a:lnTo>
                  <a:lnTo>
                    <a:pt x="243789" y="2053526"/>
                  </a:lnTo>
                  <a:lnTo>
                    <a:pt x="259905" y="2100516"/>
                  </a:lnTo>
                  <a:lnTo>
                    <a:pt x="279844" y="2143696"/>
                  </a:lnTo>
                  <a:lnTo>
                    <a:pt x="303618" y="2184336"/>
                  </a:lnTo>
                  <a:lnTo>
                    <a:pt x="331241" y="2221166"/>
                  </a:lnTo>
                  <a:lnTo>
                    <a:pt x="362699" y="2255456"/>
                  </a:lnTo>
                  <a:lnTo>
                    <a:pt x="398018" y="2285936"/>
                  </a:lnTo>
                  <a:lnTo>
                    <a:pt x="437197" y="2313876"/>
                  </a:lnTo>
                  <a:lnTo>
                    <a:pt x="480237" y="2338006"/>
                  </a:lnTo>
                  <a:lnTo>
                    <a:pt x="527164" y="2359596"/>
                  </a:lnTo>
                  <a:lnTo>
                    <a:pt x="533565" y="2360866"/>
                  </a:lnTo>
                  <a:lnTo>
                    <a:pt x="546188" y="2360866"/>
                  </a:lnTo>
                  <a:lnTo>
                    <a:pt x="593902" y="2341816"/>
                  </a:lnTo>
                  <a:lnTo>
                    <a:pt x="633006" y="2320226"/>
                  </a:lnTo>
                  <a:lnTo>
                    <a:pt x="669823" y="2294826"/>
                  </a:lnTo>
                  <a:lnTo>
                    <a:pt x="704253" y="2266886"/>
                  </a:lnTo>
                  <a:lnTo>
                    <a:pt x="708837" y="2261806"/>
                  </a:lnTo>
                  <a:lnTo>
                    <a:pt x="713409" y="2260536"/>
                  </a:lnTo>
                  <a:lnTo>
                    <a:pt x="720026" y="2261806"/>
                  </a:lnTo>
                  <a:lnTo>
                    <a:pt x="741565" y="2266886"/>
                  </a:lnTo>
                  <a:lnTo>
                    <a:pt x="763409" y="2269426"/>
                  </a:lnTo>
                  <a:lnTo>
                    <a:pt x="785431" y="2269426"/>
                  </a:lnTo>
                  <a:lnTo>
                    <a:pt x="807554" y="2266886"/>
                  </a:lnTo>
                  <a:lnTo>
                    <a:pt x="850646" y="2256726"/>
                  </a:lnTo>
                  <a:lnTo>
                    <a:pt x="890282" y="2237676"/>
                  </a:lnTo>
                  <a:lnTo>
                    <a:pt x="925398" y="2211006"/>
                  </a:lnTo>
                  <a:lnTo>
                    <a:pt x="954963" y="2177986"/>
                  </a:lnTo>
                  <a:lnTo>
                    <a:pt x="977938" y="2141156"/>
                  </a:lnTo>
                  <a:lnTo>
                    <a:pt x="993267" y="2099246"/>
                  </a:lnTo>
                  <a:lnTo>
                    <a:pt x="999921" y="2056066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35" y="3814698"/>
              <a:ext cx="225536" cy="16598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5172"/>
              <a:ext cx="5387339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9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65"/>
              <a:t>АТРИБУТ</a:t>
            </a:r>
            <a:r>
              <a:rPr dirty="0" sz="3100" spc="-80"/>
              <a:t> </a:t>
            </a:r>
            <a:r>
              <a:rPr dirty="0" sz="3100" spc="-25"/>
              <a:t>3:</a:t>
            </a:r>
            <a:endParaRPr sz="3100"/>
          </a:p>
          <a:p>
            <a:pPr marL="12700">
              <a:lnSpc>
                <a:spcPct val="100000"/>
              </a:lnSpc>
            </a:pPr>
            <a:r>
              <a:rPr dirty="0" sz="3100" spc="-40"/>
              <a:t>Нормативно-</a:t>
            </a:r>
            <a:r>
              <a:rPr dirty="0" sz="3100" spc="-10"/>
              <a:t>правовая</a:t>
            </a:r>
            <a:r>
              <a:rPr dirty="0" sz="3100" spc="-45"/>
              <a:t> </a:t>
            </a:r>
            <a:r>
              <a:rPr dirty="0" sz="3100" spc="-10"/>
              <a:t>чистота</a:t>
            </a:r>
            <a:endParaRPr sz="3100"/>
          </a:p>
        </p:txBody>
      </p:sp>
      <p:grpSp>
        <p:nvGrpSpPr>
          <p:cNvPr id="7" name="object 7" descr=""/>
          <p:cNvGrpSpPr/>
          <p:nvPr/>
        </p:nvGrpSpPr>
        <p:grpSpPr>
          <a:xfrm>
            <a:off x="6202679" y="1620011"/>
            <a:ext cx="3714115" cy="1828800"/>
            <a:chOff x="6202679" y="1620011"/>
            <a:chExt cx="3714115" cy="1828800"/>
          </a:xfrm>
        </p:grpSpPr>
        <p:sp>
          <p:nvSpPr>
            <p:cNvPr id="8" name="object 8" descr=""/>
            <p:cNvSpPr/>
            <p:nvPr/>
          </p:nvSpPr>
          <p:spPr>
            <a:xfrm>
              <a:off x="6202679" y="1620011"/>
              <a:ext cx="3714115" cy="1828800"/>
            </a:xfrm>
            <a:custGeom>
              <a:avLst/>
              <a:gdLst/>
              <a:ahLst/>
              <a:cxnLst/>
              <a:rect l="l" t="t" r="r" b="b"/>
              <a:pathLst>
                <a:path w="3714115" h="1828800">
                  <a:moveTo>
                    <a:pt x="3692017" y="0"/>
                  </a:moveTo>
                  <a:lnTo>
                    <a:pt x="21971" y="0"/>
                  </a:lnTo>
                  <a:lnTo>
                    <a:pt x="13394" y="1718"/>
                  </a:lnTo>
                  <a:lnTo>
                    <a:pt x="6413" y="6413"/>
                  </a:lnTo>
                  <a:lnTo>
                    <a:pt x="1718" y="13394"/>
                  </a:lnTo>
                  <a:lnTo>
                    <a:pt x="0" y="21971"/>
                  </a:lnTo>
                  <a:lnTo>
                    <a:pt x="0" y="1806829"/>
                  </a:lnTo>
                  <a:lnTo>
                    <a:pt x="1718" y="1815405"/>
                  </a:lnTo>
                  <a:lnTo>
                    <a:pt x="6413" y="1822386"/>
                  </a:lnTo>
                  <a:lnTo>
                    <a:pt x="13394" y="1827081"/>
                  </a:lnTo>
                  <a:lnTo>
                    <a:pt x="21971" y="1828800"/>
                  </a:lnTo>
                  <a:lnTo>
                    <a:pt x="3692017" y="1828800"/>
                  </a:lnTo>
                  <a:lnTo>
                    <a:pt x="3700593" y="1827081"/>
                  </a:lnTo>
                  <a:lnTo>
                    <a:pt x="3707574" y="1822386"/>
                  </a:lnTo>
                  <a:lnTo>
                    <a:pt x="3712269" y="1815405"/>
                  </a:lnTo>
                  <a:lnTo>
                    <a:pt x="3713988" y="1806829"/>
                  </a:lnTo>
                  <a:lnTo>
                    <a:pt x="3713988" y="21971"/>
                  </a:lnTo>
                  <a:lnTo>
                    <a:pt x="3712269" y="13394"/>
                  </a:lnTo>
                  <a:lnTo>
                    <a:pt x="3707574" y="6413"/>
                  </a:lnTo>
                  <a:lnTo>
                    <a:pt x="3700593" y="1718"/>
                  </a:lnTo>
                  <a:lnTo>
                    <a:pt x="3692017" y="0"/>
                  </a:lnTo>
                  <a:close/>
                </a:path>
              </a:pathLst>
            </a:custGeom>
            <a:solidFill>
              <a:srgbClr val="CEE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348983" y="1766315"/>
              <a:ext cx="439420" cy="437515"/>
            </a:xfrm>
            <a:custGeom>
              <a:avLst/>
              <a:gdLst/>
              <a:ahLst/>
              <a:cxnLst/>
              <a:rect l="l" t="t" r="r" b="b"/>
              <a:pathLst>
                <a:path w="439420" h="437514">
                  <a:moveTo>
                    <a:pt x="220217" y="0"/>
                  </a:moveTo>
                  <a:lnTo>
                    <a:pt x="218693" y="0"/>
                  </a:lnTo>
                  <a:lnTo>
                    <a:pt x="168550" y="5776"/>
                  </a:lnTo>
                  <a:lnTo>
                    <a:pt x="122519" y="22229"/>
                  </a:lnTo>
                  <a:lnTo>
                    <a:pt x="81913" y="48045"/>
                  </a:lnTo>
                  <a:lnTo>
                    <a:pt x="48045" y="81913"/>
                  </a:lnTo>
                  <a:lnTo>
                    <a:pt x="22229" y="122519"/>
                  </a:lnTo>
                  <a:lnTo>
                    <a:pt x="5776" y="168550"/>
                  </a:lnTo>
                  <a:lnTo>
                    <a:pt x="0" y="218694"/>
                  </a:lnTo>
                  <a:lnTo>
                    <a:pt x="5776" y="268837"/>
                  </a:lnTo>
                  <a:lnTo>
                    <a:pt x="22229" y="314868"/>
                  </a:lnTo>
                  <a:lnTo>
                    <a:pt x="48045" y="355474"/>
                  </a:lnTo>
                  <a:lnTo>
                    <a:pt x="81913" y="389342"/>
                  </a:lnTo>
                  <a:lnTo>
                    <a:pt x="122519" y="415158"/>
                  </a:lnTo>
                  <a:lnTo>
                    <a:pt x="168550" y="431611"/>
                  </a:lnTo>
                  <a:lnTo>
                    <a:pt x="218693" y="437388"/>
                  </a:lnTo>
                  <a:lnTo>
                    <a:pt x="220217" y="437388"/>
                  </a:lnTo>
                  <a:lnTo>
                    <a:pt x="270361" y="431611"/>
                  </a:lnTo>
                  <a:lnTo>
                    <a:pt x="316392" y="415158"/>
                  </a:lnTo>
                  <a:lnTo>
                    <a:pt x="356998" y="389342"/>
                  </a:lnTo>
                  <a:lnTo>
                    <a:pt x="390866" y="355474"/>
                  </a:lnTo>
                  <a:lnTo>
                    <a:pt x="416682" y="314868"/>
                  </a:lnTo>
                  <a:lnTo>
                    <a:pt x="433135" y="268837"/>
                  </a:lnTo>
                  <a:lnTo>
                    <a:pt x="438912" y="218694"/>
                  </a:lnTo>
                  <a:lnTo>
                    <a:pt x="433135" y="168550"/>
                  </a:lnTo>
                  <a:lnTo>
                    <a:pt x="416682" y="122519"/>
                  </a:lnTo>
                  <a:lnTo>
                    <a:pt x="390866" y="81913"/>
                  </a:lnTo>
                  <a:lnTo>
                    <a:pt x="356998" y="48045"/>
                  </a:lnTo>
                  <a:lnTo>
                    <a:pt x="316392" y="22229"/>
                  </a:lnTo>
                  <a:lnTo>
                    <a:pt x="270361" y="5776"/>
                  </a:lnTo>
                  <a:lnTo>
                    <a:pt x="220217" y="0"/>
                  </a:lnTo>
                  <a:close/>
                </a:path>
              </a:pathLst>
            </a:custGeom>
            <a:solidFill>
              <a:srgbClr val="2C2D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9379" y="1862327"/>
              <a:ext cx="198120" cy="246887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067168" y="1799920"/>
            <a:ext cx="20605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Правовая</a:t>
            </a:r>
            <a:r>
              <a:rPr dirty="0" sz="1800" spc="-4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привязка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37172" y="2315082"/>
            <a:ext cx="3209925" cy="8877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Каждый</a:t>
            </a:r>
            <a:r>
              <a:rPr dirty="0" sz="1400" spc="-3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объект</a:t>
            </a:r>
            <a:r>
              <a:rPr dirty="0" sz="1400" spc="-3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информационной</a:t>
            </a:r>
            <a:r>
              <a:rPr dirty="0" sz="1400" spc="-4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модели должен</a:t>
            </a:r>
            <a:r>
              <a:rPr dirty="0" sz="1400" spc="-3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иметь</a:t>
            </a:r>
            <a:r>
              <a:rPr dirty="0" sz="1400" spc="-3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однозначную</a:t>
            </a:r>
            <a:r>
              <a:rPr dirty="0" sz="1400" spc="-3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правовую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привязку</a:t>
            </a:r>
            <a:r>
              <a:rPr dirty="0" sz="1400" spc="-6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к</a:t>
            </a:r>
            <a:r>
              <a:rPr dirty="0" sz="1400" spc="-5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действующим</a:t>
            </a:r>
            <a:r>
              <a:rPr dirty="0" sz="1400" spc="-4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нормативно-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правовым</a:t>
            </a:r>
            <a:r>
              <a:rPr dirty="0" sz="1400" spc="-8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актам.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061447" y="1620011"/>
            <a:ext cx="3954779" cy="1828800"/>
            <a:chOff x="10061447" y="1620011"/>
            <a:chExt cx="3954779" cy="1828800"/>
          </a:xfrm>
        </p:grpSpPr>
        <p:sp>
          <p:nvSpPr>
            <p:cNvPr id="14" name="object 14" descr=""/>
            <p:cNvSpPr/>
            <p:nvPr/>
          </p:nvSpPr>
          <p:spPr>
            <a:xfrm>
              <a:off x="10061447" y="1620011"/>
              <a:ext cx="3954779" cy="1828800"/>
            </a:xfrm>
            <a:custGeom>
              <a:avLst/>
              <a:gdLst/>
              <a:ahLst/>
              <a:cxnLst/>
              <a:rect l="l" t="t" r="r" b="b"/>
              <a:pathLst>
                <a:path w="3954780" h="1828800">
                  <a:moveTo>
                    <a:pt x="3932809" y="0"/>
                  </a:moveTo>
                  <a:lnTo>
                    <a:pt x="21971" y="0"/>
                  </a:lnTo>
                  <a:lnTo>
                    <a:pt x="13394" y="1718"/>
                  </a:lnTo>
                  <a:lnTo>
                    <a:pt x="6413" y="6413"/>
                  </a:lnTo>
                  <a:lnTo>
                    <a:pt x="1718" y="13394"/>
                  </a:lnTo>
                  <a:lnTo>
                    <a:pt x="0" y="21971"/>
                  </a:lnTo>
                  <a:lnTo>
                    <a:pt x="0" y="1806829"/>
                  </a:lnTo>
                  <a:lnTo>
                    <a:pt x="1718" y="1815405"/>
                  </a:lnTo>
                  <a:lnTo>
                    <a:pt x="6413" y="1822386"/>
                  </a:lnTo>
                  <a:lnTo>
                    <a:pt x="13394" y="1827081"/>
                  </a:lnTo>
                  <a:lnTo>
                    <a:pt x="21971" y="1828800"/>
                  </a:lnTo>
                  <a:lnTo>
                    <a:pt x="3932809" y="1828800"/>
                  </a:lnTo>
                  <a:lnTo>
                    <a:pt x="3941385" y="1827081"/>
                  </a:lnTo>
                  <a:lnTo>
                    <a:pt x="3948366" y="1822386"/>
                  </a:lnTo>
                  <a:lnTo>
                    <a:pt x="3953061" y="1815405"/>
                  </a:lnTo>
                  <a:lnTo>
                    <a:pt x="3954780" y="1806829"/>
                  </a:lnTo>
                  <a:lnTo>
                    <a:pt x="3954780" y="21971"/>
                  </a:lnTo>
                  <a:lnTo>
                    <a:pt x="3953061" y="13394"/>
                  </a:lnTo>
                  <a:lnTo>
                    <a:pt x="3948366" y="6413"/>
                  </a:lnTo>
                  <a:lnTo>
                    <a:pt x="3941385" y="1718"/>
                  </a:lnTo>
                  <a:lnTo>
                    <a:pt x="3932809" y="0"/>
                  </a:lnTo>
                  <a:close/>
                </a:path>
              </a:pathLst>
            </a:custGeom>
            <a:solidFill>
              <a:srgbClr val="CEE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207751" y="1766315"/>
              <a:ext cx="439420" cy="437515"/>
            </a:xfrm>
            <a:custGeom>
              <a:avLst/>
              <a:gdLst/>
              <a:ahLst/>
              <a:cxnLst/>
              <a:rect l="l" t="t" r="r" b="b"/>
              <a:pathLst>
                <a:path w="439420" h="437514">
                  <a:moveTo>
                    <a:pt x="220218" y="0"/>
                  </a:moveTo>
                  <a:lnTo>
                    <a:pt x="218694" y="0"/>
                  </a:lnTo>
                  <a:lnTo>
                    <a:pt x="168550" y="5776"/>
                  </a:lnTo>
                  <a:lnTo>
                    <a:pt x="122519" y="22229"/>
                  </a:lnTo>
                  <a:lnTo>
                    <a:pt x="81913" y="48045"/>
                  </a:lnTo>
                  <a:lnTo>
                    <a:pt x="48045" y="81913"/>
                  </a:lnTo>
                  <a:lnTo>
                    <a:pt x="22229" y="122519"/>
                  </a:lnTo>
                  <a:lnTo>
                    <a:pt x="5776" y="168550"/>
                  </a:lnTo>
                  <a:lnTo>
                    <a:pt x="0" y="218694"/>
                  </a:lnTo>
                  <a:lnTo>
                    <a:pt x="5776" y="268837"/>
                  </a:lnTo>
                  <a:lnTo>
                    <a:pt x="22229" y="314868"/>
                  </a:lnTo>
                  <a:lnTo>
                    <a:pt x="48045" y="355474"/>
                  </a:lnTo>
                  <a:lnTo>
                    <a:pt x="81913" y="389342"/>
                  </a:lnTo>
                  <a:lnTo>
                    <a:pt x="122519" y="415158"/>
                  </a:lnTo>
                  <a:lnTo>
                    <a:pt x="168550" y="431611"/>
                  </a:lnTo>
                  <a:lnTo>
                    <a:pt x="218694" y="437388"/>
                  </a:lnTo>
                  <a:lnTo>
                    <a:pt x="220218" y="437388"/>
                  </a:lnTo>
                  <a:lnTo>
                    <a:pt x="270361" y="431611"/>
                  </a:lnTo>
                  <a:lnTo>
                    <a:pt x="316392" y="415158"/>
                  </a:lnTo>
                  <a:lnTo>
                    <a:pt x="356998" y="389342"/>
                  </a:lnTo>
                  <a:lnTo>
                    <a:pt x="390866" y="355474"/>
                  </a:lnTo>
                  <a:lnTo>
                    <a:pt x="416682" y="314868"/>
                  </a:lnTo>
                  <a:lnTo>
                    <a:pt x="433135" y="268837"/>
                  </a:lnTo>
                  <a:lnTo>
                    <a:pt x="438912" y="218694"/>
                  </a:lnTo>
                  <a:lnTo>
                    <a:pt x="433135" y="168550"/>
                  </a:lnTo>
                  <a:lnTo>
                    <a:pt x="416682" y="122519"/>
                  </a:lnTo>
                  <a:lnTo>
                    <a:pt x="390866" y="81913"/>
                  </a:lnTo>
                  <a:lnTo>
                    <a:pt x="356998" y="48045"/>
                  </a:lnTo>
                  <a:lnTo>
                    <a:pt x="316392" y="22229"/>
                  </a:lnTo>
                  <a:lnTo>
                    <a:pt x="270361" y="5776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2C2D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28147" y="1862327"/>
              <a:ext cx="196596" cy="246887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10776966" y="1789557"/>
            <a:ext cx="2976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Полномочия</a:t>
            </a:r>
            <a:r>
              <a:rPr dirty="0" sz="1800" spc="-85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C3838"/>
                </a:solidFill>
                <a:latin typeface="Times New Roman"/>
                <a:cs typeface="Times New Roman"/>
              </a:rPr>
              <a:t>органов</a:t>
            </a:r>
            <a:r>
              <a:rPr dirty="0" sz="1800" spc="-7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власти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196321" y="2315082"/>
            <a:ext cx="3296285" cy="67246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Данные</a:t>
            </a:r>
            <a:r>
              <a:rPr dirty="0" sz="1400" spc="-5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должны</a:t>
            </a:r>
            <a:r>
              <a:rPr dirty="0" sz="1400" spc="-4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четко</a:t>
            </a:r>
            <a:r>
              <a:rPr dirty="0" sz="1400" spc="-6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отражать </a:t>
            </a:r>
            <a:r>
              <a:rPr dirty="0" sz="1400" spc="-20" i="1">
                <a:solidFill>
                  <a:srgbClr val="3C3838"/>
                </a:solidFill>
                <a:latin typeface="Times New Roman"/>
                <a:cs typeface="Times New Roman"/>
              </a:rPr>
              <a:t>полномочия</a:t>
            </a:r>
            <a:r>
              <a:rPr dirty="0" sz="1400" spc="-5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различных</a:t>
            </a:r>
            <a:r>
              <a:rPr dirty="0" sz="1400" spc="-4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органов</a:t>
            </a:r>
            <a:r>
              <a:rPr dirty="0" sz="1400" spc="-3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власти и</a:t>
            </a:r>
            <a:r>
              <a:rPr dirty="0" sz="1400" spc="-25" i="1">
                <a:solidFill>
                  <a:srgbClr val="3C3838"/>
                </a:solidFill>
                <a:latin typeface="Times New Roman"/>
                <a:cs typeface="Times New Roman"/>
              </a:rPr>
              <a:t> их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зоны</a:t>
            </a:r>
            <a:r>
              <a:rPr dirty="0" sz="1400" spc="-5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ответственности.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202679" y="3595115"/>
            <a:ext cx="7813675" cy="1390015"/>
            <a:chOff x="6202679" y="3595115"/>
            <a:chExt cx="7813675" cy="1390015"/>
          </a:xfrm>
        </p:grpSpPr>
        <p:sp>
          <p:nvSpPr>
            <p:cNvPr id="20" name="object 20" descr=""/>
            <p:cNvSpPr/>
            <p:nvPr/>
          </p:nvSpPr>
          <p:spPr>
            <a:xfrm>
              <a:off x="6202679" y="3595115"/>
              <a:ext cx="7813675" cy="1390015"/>
            </a:xfrm>
            <a:custGeom>
              <a:avLst/>
              <a:gdLst/>
              <a:ahLst/>
              <a:cxnLst/>
              <a:rect l="l" t="t" r="r" b="b"/>
              <a:pathLst>
                <a:path w="7813675" h="1390014">
                  <a:moveTo>
                    <a:pt x="7791704" y="0"/>
                  </a:moveTo>
                  <a:lnTo>
                    <a:pt x="21844" y="0"/>
                  </a:lnTo>
                  <a:lnTo>
                    <a:pt x="13340" y="1716"/>
                  </a:lnTo>
                  <a:lnTo>
                    <a:pt x="6397" y="6397"/>
                  </a:lnTo>
                  <a:lnTo>
                    <a:pt x="1716" y="13340"/>
                  </a:lnTo>
                  <a:lnTo>
                    <a:pt x="0" y="21844"/>
                  </a:lnTo>
                  <a:lnTo>
                    <a:pt x="0" y="1368044"/>
                  </a:lnTo>
                  <a:lnTo>
                    <a:pt x="1716" y="1376547"/>
                  </a:lnTo>
                  <a:lnTo>
                    <a:pt x="6397" y="1383490"/>
                  </a:lnTo>
                  <a:lnTo>
                    <a:pt x="13340" y="1388171"/>
                  </a:lnTo>
                  <a:lnTo>
                    <a:pt x="21844" y="1389888"/>
                  </a:lnTo>
                  <a:lnTo>
                    <a:pt x="7791704" y="1389888"/>
                  </a:lnTo>
                  <a:lnTo>
                    <a:pt x="7800207" y="1388171"/>
                  </a:lnTo>
                  <a:lnTo>
                    <a:pt x="7807150" y="1383490"/>
                  </a:lnTo>
                  <a:lnTo>
                    <a:pt x="7811831" y="1376547"/>
                  </a:lnTo>
                  <a:lnTo>
                    <a:pt x="7813548" y="1368044"/>
                  </a:lnTo>
                  <a:lnTo>
                    <a:pt x="7813548" y="21844"/>
                  </a:lnTo>
                  <a:lnTo>
                    <a:pt x="7811831" y="13340"/>
                  </a:lnTo>
                  <a:lnTo>
                    <a:pt x="7807150" y="6397"/>
                  </a:lnTo>
                  <a:lnTo>
                    <a:pt x="7800207" y="1716"/>
                  </a:lnTo>
                  <a:lnTo>
                    <a:pt x="7791704" y="0"/>
                  </a:lnTo>
                  <a:close/>
                </a:path>
              </a:pathLst>
            </a:custGeom>
            <a:solidFill>
              <a:srgbClr val="CEE6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348983" y="3739895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456" y="0"/>
                  </a:moveTo>
                  <a:lnTo>
                    <a:pt x="175240" y="4460"/>
                  </a:lnTo>
                  <a:lnTo>
                    <a:pt x="134052" y="17252"/>
                  </a:lnTo>
                  <a:lnTo>
                    <a:pt x="96775" y="37491"/>
                  </a:lnTo>
                  <a:lnTo>
                    <a:pt x="64293" y="64293"/>
                  </a:lnTo>
                  <a:lnTo>
                    <a:pt x="37491" y="96775"/>
                  </a:lnTo>
                  <a:lnTo>
                    <a:pt x="17252" y="134052"/>
                  </a:lnTo>
                  <a:lnTo>
                    <a:pt x="4460" y="175240"/>
                  </a:lnTo>
                  <a:lnTo>
                    <a:pt x="0" y="219455"/>
                  </a:lnTo>
                  <a:lnTo>
                    <a:pt x="4460" y="263671"/>
                  </a:lnTo>
                  <a:lnTo>
                    <a:pt x="17252" y="304859"/>
                  </a:lnTo>
                  <a:lnTo>
                    <a:pt x="37491" y="342136"/>
                  </a:lnTo>
                  <a:lnTo>
                    <a:pt x="64293" y="374618"/>
                  </a:lnTo>
                  <a:lnTo>
                    <a:pt x="96775" y="401420"/>
                  </a:lnTo>
                  <a:lnTo>
                    <a:pt x="134052" y="421659"/>
                  </a:lnTo>
                  <a:lnTo>
                    <a:pt x="175240" y="434451"/>
                  </a:lnTo>
                  <a:lnTo>
                    <a:pt x="219456" y="438912"/>
                  </a:lnTo>
                  <a:lnTo>
                    <a:pt x="263671" y="434451"/>
                  </a:lnTo>
                  <a:lnTo>
                    <a:pt x="304859" y="421659"/>
                  </a:lnTo>
                  <a:lnTo>
                    <a:pt x="342136" y="401420"/>
                  </a:lnTo>
                  <a:lnTo>
                    <a:pt x="374618" y="374618"/>
                  </a:lnTo>
                  <a:lnTo>
                    <a:pt x="401420" y="342136"/>
                  </a:lnTo>
                  <a:lnTo>
                    <a:pt x="421659" y="304859"/>
                  </a:lnTo>
                  <a:lnTo>
                    <a:pt x="434451" y="263671"/>
                  </a:lnTo>
                  <a:lnTo>
                    <a:pt x="438912" y="219455"/>
                  </a:lnTo>
                  <a:lnTo>
                    <a:pt x="434451" y="175240"/>
                  </a:lnTo>
                  <a:lnTo>
                    <a:pt x="421659" y="134052"/>
                  </a:lnTo>
                  <a:lnTo>
                    <a:pt x="401420" y="96775"/>
                  </a:lnTo>
                  <a:lnTo>
                    <a:pt x="374618" y="64293"/>
                  </a:lnTo>
                  <a:lnTo>
                    <a:pt x="342136" y="37491"/>
                  </a:lnTo>
                  <a:lnTo>
                    <a:pt x="304859" y="17252"/>
                  </a:lnTo>
                  <a:lnTo>
                    <a:pt x="263671" y="4460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2C2D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9379" y="3835907"/>
              <a:ext cx="198120" cy="246887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6337172" y="3763517"/>
            <a:ext cx="7028180" cy="9696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26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C3838"/>
                </a:solidFill>
                <a:latin typeface="Times New Roman"/>
                <a:cs typeface="Times New Roman"/>
              </a:rPr>
              <a:t>Юридическая</a:t>
            </a:r>
            <a:r>
              <a:rPr dirty="0" sz="1800" spc="-10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значимость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Информационная</a:t>
            </a:r>
            <a:r>
              <a:rPr dirty="0" sz="1400" spc="-8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модель</a:t>
            </a:r>
            <a:r>
              <a:rPr dirty="0" sz="1400" spc="-5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становится</a:t>
            </a:r>
            <a:r>
              <a:rPr dirty="0" sz="1400" spc="-4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основой</a:t>
            </a:r>
            <a:r>
              <a:rPr dirty="0" sz="1400" spc="-5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для</a:t>
            </a:r>
            <a:r>
              <a:rPr dirty="0" sz="1400" spc="-4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принятия</a:t>
            </a:r>
            <a:r>
              <a:rPr dirty="0" sz="1400" spc="-6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юридически</a:t>
            </a:r>
            <a:r>
              <a:rPr dirty="0" sz="1400" spc="-70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значимых</a:t>
            </a:r>
            <a:r>
              <a:rPr dirty="0" sz="1400" spc="-65" i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решений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 i="1">
                <a:solidFill>
                  <a:srgbClr val="3C3838"/>
                </a:solidFill>
                <a:latin typeface="Times New Roman"/>
                <a:cs typeface="Times New Roman"/>
              </a:rPr>
              <a:t>и</a:t>
            </a:r>
            <a:r>
              <a:rPr dirty="0" sz="1400" spc="-10" i="1">
                <a:solidFill>
                  <a:srgbClr val="3C3838"/>
                </a:solidFill>
                <a:latin typeface="Times New Roman"/>
                <a:cs typeface="Times New Roman"/>
              </a:rPr>
              <a:t> действий.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191250" y="5369814"/>
            <a:ext cx="4105910" cy="185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Примеры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правовой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привязки:</a:t>
            </a:r>
            <a:endParaRPr sz="1800">
              <a:latin typeface="Times New Roman"/>
              <a:cs typeface="Times New Roman"/>
            </a:endParaRPr>
          </a:p>
          <a:p>
            <a:pPr marL="501015" indent="-342900">
              <a:lnSpc>
                <a:spcPct val="100000"/>
              </a:lnSpc>
              <a:spcBef>
                <a:spcPts val="1785"/>
              </a:spcBef>
              <a:buChar char="•"/>
              <a:tabLst>
                <a:tab pos="501015" algn="l"/>
              </a:tabLst>
            </a:pP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Земельный</a:t>
            </a:r>
            <a:r>
              <a:rPr dirty="0" sz="1600" spc="-35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3C3838"/>
                </a:solidFill>
                <a:latin typeface="Times New Roman"/>
                <a:cs typeface="Times New Roman"/>
              </a:rPr>
              <a:t>кодекс</a:t>
            </a:r>
            <a:r>
              <a:rPr dirty="0" sz="1600" spc="-75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3C3838"/>
                </a:solidFill>
                <a:latin typeface="Times New Roman"/>
                <a:cs typeface="Times New Roman"/>
              </a:rPr>
              <a:t>РФ</a:t>
            </a:r>
            <a:endParaRPr sz="1600">
              <a:latin typeface="Times New Roman"/>
              <a:cs typeface="Times New Roman"/>
            </a:endParaRPr>
          </a:p>
          <a:p>
            <a:pPr marL="501015" indent="-342900">
              <a:lnSpc>
                <a:spcPct val="100000"/>
              </a:lnSpc>
              <a:spcBef>
                <a:spcPts val="210"/>
              </a:spcBef>
              <a:buChar char="•"/>
              <a:tabLst>
                <a:tab pos="501015" algn="l"/>
              </a:tabLst>
            </a:pP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Водный</a:t>
            </a:r>
            <a:r>
              <a:rPr dirty="0" sz="1600" spc="-70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3C3838"/>
                </a:solidFill>
                <a:latin typeface="Times New Roman"/>
                <a:cs typeface="Times New Roman"/>
              </a:rPr>
              <a:t>кодекс</a:t>
            </a:r>
            <a:r>
              <a:rPr dirty="0" sz="1600" spc="-75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3C3838"/>
                </a:solidFill>
                <a:latin typeface="Times New Roman"/>
                <a:cs typeface="Times New Roman"/>
              </a:rPr>
              <a:t>РФ</a:t>
            </a:r>
            <a:endParaRPr sz="1600">
              <a:latin typeface="Times New Roman"/>
              <a:cs typeface="Times New Roman"/>
            </a:endParaRPr>
          </a:p>
          <a:p>
            <a:pPr marL="501015" indent="-342900">
              <a:lnSpc>
                <a:spcPct val="100000"/>
              </a:lnSpc>
              <a:spcBef>
                <a:spcPts val="204"/>
              </a:spcBef>
              <a:buChar char="•"/>
              <a:tabLst>
                <a:tab pos="501015" algn="l"/>
              </a:tabLst>
            </a:pP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Федеральные</a:t>
            </a:r>
            <a:r>
              <a:rPr dirty="0" sz="1600" spc="-50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C3838"/>
                </a:solidFill>
                <a:latin typeface="Times New Roman"/>
                <a:cs typeface="Times New Roman"/>
              </a:rPr>
              <a:t>законы</a:t>
            </a:r>
            <a:r>
              <a:rPr dirty="0" sz="1600" spc="-55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о</a:t>
            </a:r>
            <a:r>
              <a:rPr dirty="0" sz="1600" spc="-65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C3838"/>
                </a:solidFill>
                <a:latin typeface="Times New Roman"/>
                <a:cs typeface="Times New Roman"/>
              </a:rPr>
              <a:t>рыболовстве</a:t>
            </a:r>
            <a:endParaRPr sz="1600">
              <a:latin typeface="Times New Roman"/>
              <a:cs typeface="Times New Roman"/>
            </a:endParaRPr>
          </a:p>
          <a:p>
            <a:pPr marL="501015" indent="-342900">
              <a:lnSpc>
                <a:spcPct val="100000"/>
              </a:lnSpc>
              <a:spcBef>
                <a:spcPts val="209"/>
              </a:spcBef>
              <a:buChar char="•"/>
              <a:tabLst>
                <a:tab pos="501015" algn="l"/>
              </a:tabLst>
            </a:pP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Региональные</a:t>
            </a:r>
            <a:r>
              <a:rPr dirty="0" sz="1600" spc="-55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правила</a:t>
            </a:r>
            <a:r>
              <a:rPr dirty="0" sz="1600" spc="-70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C3838"/>
                </a:solidFill>
                <a:latin typeface="Times New Roman"/>
                <a:cs typeface="Times New Roman"/>
              </a:rPr>
              <a:t>землепользования</a:t>
            </a:r>
            <a:endParaRPr sz="1600">
              <a:latin typeface="Times New Roman"/>
              <a:cs typeface="Times New Roman"/>
            </a:endParaRPr>
          </a:p>
          <a:p>
            <a:pPr marL="501015" indent="-342900">
              <a:lnSpc>
                <a:spcPct val="100000"/>
              </a:lnSpc>
              <a:spcBef>
                <a:spcPts val="204"/>
              </a:spcBef>
              <a:buChar char="•"/>
              <a:tabLst>
                <a:tab pos="501015" algn="l"/>
              </a:tabLst>
            </a:pP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Санитарные</a:t>
            </a:r>
            <a:r>
              <a:rPr dirty="0" sz="1600" spc="-10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нормы</a:t>
            </a:r>
            <a:r>
              <a:rPr dirty="0" sz="1600" spc="-50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838"/>
                </a:solidFill>
                <a:latin typeface="Times New Roman"/>
                <a:cs typeface="Times New Roman"/>
              </a:rPr>
              <a:t>и</a:t>
            </a:r>
            <a:r>
              <a:rPr dirty="0" sz="1600" spc="-30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C3838"/>
                </a:solidFill>
                <a:latin typeface="Times New Roman"/>
                <a:cs typeface="Times New Roman"/>
              </a:rPr>
              <a:t>правила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67771" y="5285232"/>
            <a:ext cx="3648455" cy="2235707"/>
          </a:xfrm>
          <a:prstGeom prst="rect">
            <a:avLst/>
          </a:prstGeom>
        </p:spPr>
      </p:pic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7011" y="1152144"/>
              <a:ext cx="6533388" cy="670102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4630400" cy="1224280"/>
            </a:xfrm>
            <a:custGeom>
              <a:avLst/>
              <a:gdLst/>
              <a:ahLst/>
              <a:cxnLst/>
              <a:rect l="l" t="t" r="r" b="b"/>
              <a:pathLst>
                <a:path w="14630400" h="1224280">
                  <a:moveTo>
                    <a:pt x="14630400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00" y="122377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D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222504"/>
              <a:ext cx="3654552" cy="772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11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Сервис</a:t>
            </a:r>
            <a:r>
              <a:rPr dirty="0" spc="-90"/>
              <a:t> </a:t>
            </a:r>
            <a:r>
              <a:rPr dirty="0" spc="-20"/>
              <a:t>«Аквакультура»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176784" y="1632204"/>
            <a:ext cx="775970" cy="2123440"/>
            <a:chOff x="176784" y="1632204"/>
            <a:chExt cx="775970" cy="2123440"/>
          </a:xfrm>
        </p:grpSpPr>
        <p:sp>
          <p:nvSpPr>
            <p:cNvPr id="8" name="object 8" descr=""/>
            <p:cNvSpPr/>
            <p:nvPr/>
          </p:nvSpPr>
          <p:spPr>
            <a:xfrm>
              <a:off x="345948" y="1795271"/>
              <a:ext cx="607060" cy="1960245"/>
            </a:xfrm>
            <a:custGeom>
              <a:avLst/>
              <a:gdLst/>
              <a:ahLst/>
              <a:cxnLst/>
              <a:rect l="l" t="t" r="r" b="b"/>
              <a:pathLst>
                <a:path w="607060" h="1960245">
                  <a:moveTo>
                    <a:pt x="15240" y="46101"/>
                  </a:moveTo>
                  <a:lnTo>
                    <a:pt x="11823" y="42672"/>
                  </a:lnTo>
                  <a:lnTo>
                    <a:pt x="3416" y="42672"/>
                  </a:lnTo>
                  <a:lnTo>
                    <a:pt x="0" y="46101"/>
                  </a:lnTo>
                  <a:lnTo>
                    <a:pt x="0" y="50292"/>
                  </a:lnTo>
                  <a:lnTo>
                    <a:pt x="0" y="1956435"/>
                  </a:lnTo>
                  <a:lnTo>
                    <a:pt x="3416" y="1959864"/>
                  </a:lnTo>
                  <a:lnTo>
                    <a:pt x="11823" y="1959864"/>
                  </a:lnTo>
                  <a:lnTo>
                    <a:pt x="15240" y="1956435"/>
                  </a:lnTo>
                  <a:lnTo>
                    <a:pt x="15240" y="46101"/>
                  </a:lnTo>
                  <a:close/>
                </a:path>
                <a:path w="607060" h="1960245">
                  <a:moveTo>
                    <a:pt x="606552" y="3429"/>
                  </a:moveTo>
                  <a:lnTo>
                    <a:pt x="603135" y="0"/>
                  </a:lnTo>
                  <a:lnTo>
                    <a:pt x="157340" y="0"/>
                  </a:lnTo>
                  <a:lnTo>
                    <a:pt x="153924" y="3429"/>
                  </a:lnTo>
                  <a:lnTo>
                    <a:pt x="153924" y="7620"/>
                  </a:lnTo>
                  <a:lnTo>
                    <a:pt x="153924" y="11811"/>
                  </a:lnTo>
                  <a:lnTo>
                    <a:pt x="157340" y="15240"/>
                  </a:lnTo>
                  <a:lnTo>
                    <a:pt x="603135" y="15240"/>
                  </a:lnTo>
                  <a:lnTo>
                    <a:pt x="606552" y="11811"/>
                  </a:lnTo>
                  <a:lnTo>
                    <a:pt x="606552" y="3429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6784" y="1632204"/>
              <a:ext cx="338455" cy="340360"/>
            </a:xfrm>
            <a:custGeom>
              <a:avLst/>
              <a:gdLst/>
              <a:ahLst/>
              <a:cxnLst/>
              <a:rect l="l" t="t" r="r" b="b"/>
              <a:pathLst>
                <a:path w="338455" h="340360">
                  <a:moveTo>
                    <a:pt x="315772" y="0"/>
                  </a:moveTo>
                  <a:lnTo>
                    <a:pt x="22555" y="0"/>
                  </a:lnTo>
                  <a:lnTo>
                    <a:pt x="13774" y="1781"/>
                  </a:lnTo>
                  <a:lnTo>
                    <a:pt x="6605" y="6635"/>
                  </a:lnTo>
                  <a:lnTo>
                    <a:pt x="1772" y="13823"/>
                  </a:lnTo>
                  <a:lnTo>
                    <a:pt x="0" y="22605"/>
                  </a:lnTo>
                  <a:lnTo>
                    <a:pt x="0" y="317246"/>
                  </a:lnTo>
                  <a:lnTo>
                    <a:pt x="1772" y="326028"/>
                  </a:lnTo>
                  <a:lnTo>
                    <a:pt x="6605" y="333216"/>
                  </a:lnTo>
                  <a:lnTo>
                    <a:pt x="13774" y="338070"/>
                  </a:lnTo>
                  <a:lnTo>
                    <a:pt x="22555" y="339851"/>
                  </a:lnTo>
                  <a:lnTo>
                    <a:pt x="315772" y="339851"/>
                  </a:lnTo>
                  <a:lnTo>
                    <a:pt x="324553" y="338070"/>
                  </a:lnTo>
                  <a:lnTo>
                    <a:pt x="331722" y="333216"/>
                  </a:lnTo>
                  <a:lnTo>
                    <a:pt x="336555" y="326028"/>
                  </a:lnTo>
                  <a:lnTo>
                    <a:pt x="338328" y="317246"/>
                  </a:lnTo>
                  <a:lnTo>
                    <a:pt x="338328" y="22605"/>
                  </a:lnTo>
                  <a:lnTo>
                    <a:pt x="336555" y="13823"/>
                  </a:lnTo>
                  <a:lnTo>
                    <a:pt x="331722" y="6635"/>
                  </a:lnTo>
                  <a:lnTo>
                    <a:pt x="324553" y="1781"/>
                  </a:lnTo>
                  <a:lnTo>
                    <a:pt x="315772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74726" y="158534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3C3838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77926" y="1961133"/>
            <a:ext cx="7026275" cy="873760"/>
            <a:chOff x="677926" y="1961133"/>
            <a:chExt cx="7026275" cy="873760"/>
          </a:xfrm>
        </p:grpSpPr>
        <p:sp>
          <p:nvSpPr>
            <p:cNvPr id="12" name="object 12" descr=""/>
            <p:cNvSpPr/>
            <p:nvPr/>
          </p:nvSpPr>
          <p:spPr>
            <a:xfrm>
              <a:off x="684276" y="1967483"/>
              <a:ext cx="7013575" cy="861060"/>
            </a:xfrm>
            <a:custGeom>
              <a:avLst/>
              <a:gdLst/>
              <a:ahLst/>
              <a:cxnLst/>
              <a:rect l="l" t="t" r="r" b="b"/>
              <a:pathLst>
                <a:path w="7013575" h="861060">
                  <a:moveTo>
                    <a:pt x="7013448" y="0"/>
                  </a:moveTo>
                  <a:lnTo>
                    <a:pt x="430517" y="0"/>
                  </a:lnTo>
                  <a:lnTo>
                    <a:pt x="0" y="430529"/>
                  </a:lnTo>
                  <a:lnTo>
                    <a:pt x="430517" y="861060"/>
                  </a:lnTo>
                  <a:lnTo>
                    <a:pt x="7013448" y="861060"/>
                  </a:lnTo>
                  <a:lnTo>
                    <a:pt x="7013448" y="0"/>
                  </a:lnTo>
                  <a:close/>
                </a:path>
              </a:pathLst>
            </a:custGeom>
            <a:solidFill>
              <a:srgbClr val="FFE3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84276" y="1967483"/>
              <a:ext cx="7013575" cy="861060"/>
            </a:xfrm>
            <a:custGeom>
              <a:avLst/>
              <a:gdLst/>
              <a:ahLst/>
              <a:cxnLst/>
              <a:rect l="l" t="t" r="r" b="b"/>
              <a:pathLst>
                <a:path w="7013575" h="861060">
                  <a:moveTo>
                    <a:pt x="7013448" y="861060"/>
                  </a:moveTo>
                  <a:lnTo>
                    <a:pt x="430517" y="861060"/>
                  </a:lnTo>
                  <a:lnTo>
                    <a:pt x="0" y="430529"/>
                  </a:lnTo>
                  <a:lnTo>
                    <a:pt x="430517" y="0"/>
                  </a:lnTo>
                  <a:lnTo>
                    <a:pt x="7013448" y="0"/>
                  </a:lnTo>
                  <a:lnTo>
                    <a:pt x="7013448" y="861060"/>
                  </a:lnTo>
                  <a:close/>
                </a:path>
              </a:pathLst>
            </a:custGeom>
            <a:ln w="12192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086713" y="1471766"/>
            <a:ext cx="6431280" cy="1291590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800" b="1">
                <a:solidFill>
                  <a:srgbClr val="3C3838"/>
                </a:solidFill>
                <a:latin typeface="Times New Roman"/>
                <a:cs typeface="Times New Roman"/>
              </a:rPr>
              <a:t>Старый</a:t>
            </a:r>
            <a:r>
              <a:rPr dirty="0" sz="1800" spc="-5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подход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1299"/>
              </a:lnSpc>
              <a:spcBef>
                <a:spcPts val="910"/>
              </a:spcBef>
            </a:pP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Инвестор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месяцами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собирал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65" i="1">
                <a:solidFill>
                  <a:srgbClr val="3C3838"/>
                </a:solidFill>
                <a:latin typeface="Trebuchet MS"/>
                <a:cs typeface="Trebuchet MS"/>
              </a:rPr>
              <a:t>справки</a:t>
            </a:r>
            <a:r>
              <a:rPr dirty="0" sz="1600" spc="-11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из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3C3838"/>
                </a:solidFill>
                <a:latin typeface="Trebuchet MS"/>
                <a:cs typeface="Trebuchet MS"/>
              </a:rPr>
              <a:t>множества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ведомств: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Росрыболовства,</a:t>
            </a:r>
            <a:r>
              <a:rPr dirty="0" sz="1600" spc="-6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3C3838"/>
                </a:solidFill>
                <a:latin typeface="Trebuchet MS"/>
                <a:cs typeface="Trebuchet MS"/>
              </a:rPr>
              <a:t>Минобороны,</a:t>
            </a:r>
            <a:r>
              <a:rPr dirty="0" sz="1600" spc="-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Роспотребнадзора.</a:t>
            </a:r>
            <a:r>
              <a:rPr dirty="0" sz="1600" spc="-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60" i="1">
                <a:solidFill>
                  <a:srgbClr val="3C3838"/>
                </a:solidFill>
                <a:latin typeface="Trebuchet MS"/>
                <a:cs typeface="Trebuchet MS"/>
              </a:rPr>
              <a:t>Процесс</a:t>
            </a:r>
            <a:r>
              <a:rPr dirty="0" sz="1600" spc="-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занимал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25" i="1">
                <a:solidFill>
                  <a:srgbClr val="3C3838"/>
                </a:solidFill>
                <a:latin typeface="Trebuchet MS"/>
                <a:cs typeface="Trebuchet MS"/>
              </a:rPr>
              <a:t>до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180</a:t>
            </a:r>
            <a:r>
              <a:rPr dirty="0" sz="1600" spc="-14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3C3838"/>
                </a:solidFill>
                <a:latin typeface="Trebuchet MS"/>
                <a:cs typeface="Trebuchet MS"/>
              </a:rPr>
              <a:t>дней.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76784" y="3063239"/>
            <a:ext cx="775970" cy="340360"/>
            <a:chOff x="176784" y="3063239"/>
            <a:chExt cx="775970" cy="340360"/>
          </a:xfrm>
        </p:grpSpPr>
        <p:sp>
          <p:nvSpPr>
            <p:cNvPr id="16" name="object 16" descr=""/>
            <p:cNvSpPr/>
            <p:nvPr/>
          </p:nvSpPr>
          <p:spPr>
            <a:xfrm>
              <a:off x="499872" y="3224783"/>
              <a:ext cx="452755" cy="15240"/>
            </a:xfrm>
            <a:custGeom>
              <a:avLst/>
              <a:gdLst/>
              <a:ahLst/>
              <a:cxnLst/>
              <a:rect l="l" t="t" r="r" b="b"/>
              <a:pathLst>
                <a:path w="452755" h="15239">
                  <a:moveTo>
                    <a:pt x="449211" y="0"/>
                  </a:moveTo>
                  <a:lnTo>
                    <a:pt x="3416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11811"/>
                  </a:lnTo>
                  <a:lnTo>
                    <a:pt x="3416" y="15239"/>
                  </a:lnTo>
                  <a:lnTo>
                    <a:pt x="449211" y="15239"/>
                  </a:lnTo>
                  <a:lnTo>
                    <a:pt x="452628" y="11811"/>
                  </a:lnTo>
                  <a:lnTo>
                    <a:pt x="452628" y="3428"/>
                  </a:lnTo>
                  <a:lnTo>
                    <a:pt x="449211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76784" y="3063239"/>
              <a:ext cx="338455" cy="340360"/>
            </a:xfrm>
            <a:custGeom>
              <a:avLst/>
              <a:gdLst/>
              <a:ahLst/>
              <a:cxnLst/>
              <a:rect l="l" t="t" r="r" b="b"/>
              <a:pathLst>
                <a:path w="338455" h="340360">
                  <a:moveTo>
                    <a:pt x="315772" y="0"/>
                  </a:moveTo>
                  <a:lnTo>
                    <a:pt x="22555" y="0"/>
                  </a:lnTo>
                  <a:lnTo>
                    <a:pt x="13774" y="1781"/>
                  </a:lnTo>
                  <a:lnTo>
                    <a:pt x="6605" y="6635"/>
                  </a:lnTo>
                  <a:lnTo>
                    <a:pt x="1772" y="13823"/>
                  </a:lnTo>
                  <a:lnTo>
                    <a:pt x="0" y="22606"/>
                  </a:lnTo>
                  <a:lnTo>
                    <a:pt x="0" y="317246"/>
                  </a:lnTo>
                  <a:lnTo>
                    <a:pt x="1772" y="326028"/>
                  </a:lnTo>
                  <a:lnTo>
                    <a:pt x="6605" y="333216"/>
                  </a:lnTo>
                  <a:lnTo>
                    <a:pt x="13774" y="338070"/>
                  </a:lnTo>
                  <a:lnTo>
                    <a:pt x="22555" y="339851"/>
                  </a:lnTo>
                  <a:lnTo>
                    <a:pt x="315772" y="339851"/>
                  </a:lnTo>
                  <a:lnTo>
                    <a:pt x="324553" y="338070"/>
                  </a:lnTo>
                  <a:lnTo>
                    <a:pt x="331722" y="333216"/>
                  </a:lnTo>
                  <a:lnTo>
                    <a:pt x="336555" y="326028"/>
                  </a:lnTo>
                  <a:lnTo>
                    <a:pt x="338328" y="317246"/>
                  </a:lnTo>
                  <a:lnTo>
                    <a:pt x="338328" y="22606"/>
                  </a:lnTo>
                  <a:lnTo>
                    <a:pt x="336555" y="13823"/>
                  </a:lnTo>
                  <a:lnTo>
                    <a:pt x="331722" y="6635"/>
                  </a:lnTo>
                  <a:lnTo>
                    <a:pt x="324553" y="1781"/>
                  </a:lnTo>
                  <a:lnTo>
                    <a:pt x="315772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80822" y="3045332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3C3838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946150" y="3419602"/>
            <a:ext cx="7155815" cy="873760"/>
            <a:chOff x="946150" y="3419602"/>
            <a:chExt cx="7155815" cy="873760"/>
          </a:xfrm>
        </p:grpSpPr>
        <p:sp>
          <p:nvSpPr>
            <p:cNvPr id="20" name="object 20" descr=""/>
            <p:cNvSpPr/>
            <p:nvPr/>
          </p:nvSpPr>
          <p:spPr>
            <a:xfrm>
              <a:off x="952500" y="3425952"/>
              <a:ext cx="7143115" cy="861060"/>
            </a:xfrm>
            <a:custGeom>
              <a:avLst/>
              <a:gdLst/>
              <a:ahLst/>
              <a:cxnLst/>
              <a:rect l="l" t="t" r="r" b="b"/>
              <a:pathLst>
                <a:path w="7143115" h="861060">
                  <a:moveTo>
                    <a:pt x="6712458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6712458" y="861060"/>
                  </a:lnTo>
                  <a:lnTo>
                    <a:pt x="7142988" y="430530"/>
                  </a:lnTo>
                  <a:lnTo>
                    <a:pt x="671245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52500" y="3425952"/>
              <a:ext cx="7143115" cy="861060"/>
            </a:xfrm>
            <a:custGeom>
              <a:avLst/>
              <a:gdLst/>
              <a:ahLst/>
              <a:cxnLst/>
              <a:rect l="l" t="t" r="r" b="b"/>
              <a:pathLst>
                <a:path w="7143115" h="861060">
                  <a:moveTo>
                    <a:pt x="0" y="0"/>
                  </a:moveTo>
                  <a:lnTo>
                    <a:pt x="6712458" y="0"/>
                  </a:lnTo>
                  <a:lnTo>
                    <a:pt x="7142988" y="430530"/>
                  </a:lnTo>
                  <a:lnTo>
                    <a:pt x="6712458" y="861060"/>
                  </a:lnTo>
                  <a:lnTo>
                    <a:pt x="0" y="86106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086713" y="2878151"/>
            <a:ext cx="5697220" cy="1338580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55"/>
              </a:spcBef>
            </a:pPr>
            <a:r>
              <a:rPr dirty="0" sz="1800" b="1">
                <a:solidFill>
                  <a:srgbClr val="3C3838"/>
                </a:solidFill>
                <a:latin typeface="Times New Roman"/>
                <a:cs typeface="Times New Roman"/>
              </a:rPr>
              <a:t>Новый</a:t>
            </a:r>
            <a:r>
              <a:rPr dirty="0" sz="1800" spc="-60" b="1">
                <a:solidFill>
                  <a:srgbClr val="3C3838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подход</a:t>
            </a:r>
            <a:endParaRPr sz="1800">
              <a:latin typeface="Times New Roman"/>
              <a:cs typeface="Times New Roman"/>
            </a:endParaRPr>
          </a:p>
          <a:p>
            <a:pPr algn="just" marL="20955" marR="5080">
              <a:lnSpc>
                <a:spcPct val="101299"/>
              </a:lnSpc>
              <a:spcBef>
                <a:spcPts val="1085"/>
              </a:spcBef>
            </a:pPr>
            <a:r>
              <a:rPr dirty="0" sz="1600" spc="-60" i="1">
                <a:solidFill>
                  <a:srgbClr val="3C3838"/>
                </a:solidFill>
                <a:latin typeface="Trebuchet MS"/>
                <a:cs typeface="Trebuchet MS"/>
              </a:rPr>
              <a:t>Сервис</a:t>
            </a:r>
            <a:r>
              <a:rPr dirty="0" sz="1600" spc="-1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40" i="1">
                <a:solidFill>
                  <a:srgbClr val="3C3838"/>
                </a:solidFill>
                <a:latin typeface="Trebuchet MS"/>
                <a:cs typeface="Trebuchet MS"/>
              </a:rPr>
              <a:t>на</a:t>
            </a:r>
            <a:r>
              <a:rPr dirty="0" sz="1600" spc="-1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60" i="1">
                <a:solidFill>
                  <a:srgbClr val="3C3838"/>
                </a:solidFill>
                <a:latin typeface="Trebuchet MS"/>
                <a:cs typeface="Trebuchet MS"/>
              </a:rPr>
              <a:t>основе</a:t>
            </a:r>
            <a:r>
              <a:rPr dirty="0" sz="16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информационной</a:t>
            </a:r>
            <a:r>
              <a:rPr dirty="0" sz="16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модели</a:t>
            </a:r>
            <a:r>
              <a:rPr dirty="0" sz="1600" spc="-1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3C3838"/>
                </a:solidFill>
                <a:latin typeface="Trebuchet MS"/>
                <a:cs typeface="Trebuchet MS"/>
              </a:rPr>
              <a:t>в</a:t>
            </a:r>
            <a:r>
              <a:rPr dirty="0" sz="1600" spc="-16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реальном</a:t>
            </a:r>
            <a:r>
              <a:rPr dirty="0" sz="16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времени</a:t>
            </a:r>
            <a:r>
              <a:rPr dirty="0" sz="1600" spc="-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показывает</a:t>
            </a:r>
            <a:r>
              <a:rPr dirty="0" sz="16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3C3838"/>
                </a:solidFill>
                <a:latin typeface="Trebuchet MS"/>
                <a:cs typeface="Trebuchet MS"/>
              </a:rPr>
              <a:t>свободные</a:t>
            </a:r>
            <a:r>
              <a:rPr dirty="0" sz="16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участки,</a:t>
            </a:r>
            <a:r>
              <a:rPr dirty="0" sz="16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автоматически</a:t>
            </a:r>
            <a:r>
              <a:rPr dirty="0" sz="1600" spc="-9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3C3838"/>
                </a:solidFill>
                <a:latin typeface="Trebuchet MS"/>
                <a:cs typeface="Trebuchet MS"/>
              </a:rPr>
              <a:t>проверяя</a:t>
            </a:r>
            <a:r>
              <a:rPr dirty="0" sz="1600" spc="-15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40" i="1">
                <a:solidFill>
                  <a:srgbClr val="3C3838"/>
                </a:solidFill>
                <a:latin typeface="Trebuchet MS"/>
                <a:cs typeface="Trebuchet MS"/>
              </a:rPr>
              <a:t>ВСЕ</a:t>
            </a:r>
            <a:r>
              <a:rPr dirty="0" sz="1600" spc="-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600" spc="-80" i="1">
                <a:solidFill>
                  <a:srgbClr val="3C3838"/>
                </a:solidFill>
                <a:latin typeface="Trebuchet MS"/>
                <a:cs typeface="Trebuchet MS"/>
              </a:rPr>
              <a:t>ограничения.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48488" y="4562602"/>
            <a:ext cx="2687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Ключевые</a:t>
            </a:r>
            <a:r>
              <a:rPr dirty="0" sz="1800" spc="-9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преимущества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34108" y="5178659"/>
            <a:ext cx="2026285" cy="84328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Скорость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229"/>
              </a:spcBef>
            </a:pPr>
            <a:r>
              <a:rPr dirty="0" sz="1400" spc="-55" i="1">
                <a:solidFill>
                  <a:srgbClr val="3C3838"/>
                </a:solidFill>
                <a:latin typeface="Trebuchet MS"/>
                <a:cs typeface="Trebuchet MS"/>
              </a:rPr>
              <a:t>Срок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принятия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решений </a:t>
            </a:r>
            <a:r>
              <a:rPr dirty="0" sz="1400" spc="-50" i="1">
                <a:solidFill>
                  <a:srgbClr val="3C3838"/>
                </a:solidFill>
                <a:latin typeface="Trebuchet MS"/>
                <a:cs typeface="Trebuchet MS"/>
              </a:rPr>
              <a:t>сокращен</a:t>
            </a:r>
            <a:r>
              <a:rPr dirty="0" sz="1400" spc="-15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3C3838"/>
                </a:solidFill>
                <a:latin typeface="Trebuchet MS"/>
                <a:cs typeface="Trebuchet MS"/>
              </a:rPr>
              <a:t>с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180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до</a:t>
            </a:r>
            <a:r>
              <a:rPr dirty="0" sz="1400" spc="-14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70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0" i="1">
                <a:solidFill>
                  <a:srgbClr val="3C3838"/>
                </a:solidFill>
                <a:latin typeface="Trebuchet MS"/>
                <a:cs typeface="Trebuchet MS"/>
              </a:rPr>
              <a:t>дней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626353" y="5106064"/>
            <a:ext cx="2280920" cy="94170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Прозрачность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570"/>
              </a:spcBef>
            </a:pPr>
            <a:r>
              <a:rPr dirty="0" sz="1400" spc="-35" i="1">
                <a:solidFill>
                  <a:srgbClr val="3C3838"/>
                </a:solidFill>
                <a:latin typeface="Trebuchet MS"/>
                <a:cs typeface="Trebuchet MS"/>
              </a:rPr>
              <a:t>Все</a:t>
            </a:r>
            <a:r>
              <a:rPr dirty="0" sz="1400" spc="-10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ограничения</a:t>
            </a:r>
            <a:r>
              <a:rPr dirty="0" sz="1400" spc="-12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видны</a:t>
            </a:r>
            <a:r>
              <a:rPr dirty="0" sz="1400" spc="-12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35" i="1">
                <a:solidFill>
                  <a:srgbClr val="3C3838"/>
                </a:solidFill>
                <a:latin typeface="Trebuchet MS"/>
                <a:cs typeface="Trebuchet MS"/>
              </a:rPr>
              <a:t>сразу 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в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80" i="1">
                <a:solidFill>
                  <a:srgbClr val="3C3838"/>
                </a:solidFill>
                <a:latin typeface="Trebuchet MS"/>
                <a:cs typeface="Trebuchet MS"/>
              </a:rPr>
              <a:t>едином</a:t>
            </a:r>
            <a:r>
              <a:rPr dirty="0" sz="1400" spc="-13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интерфейсе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754373" y="6361208"/>
            <a:ext cx="2112010" cy="116332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800" spc="-10" b="1">
                <a:solidFill>
                  <a:srgbClr val="3C3838"/>
                </a:solidFill>
                <a:latin typeface="Times New Roman"/>
                <a:cs typeface="Times New Roman"/>
              </a:rPr>
              <a:t>Достоверность</a:t>
            </a:r>
            <a:endParaRPr sz="1800">
              <a:latin typeface="Times New Roman"/>
              <a:cs typeface="Times New Roman"/>
            </a:endParaRPr>
          </a:p>
          <a:p>
            <a:pPr marL="17780" marR="5080">
              <a:lnSpc>
                <a:spcPct val="107100"/>
              </a:lnSpc>
              <a:spcBef>
                <a:spcPts val="545"/>
              </a:spcBef>
            </a:pP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Данные</a:t>
            </a:r>
            <a:r>
              <a:rPr dirty="0" sz="1400" spc="-90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поступают </a:t>
            </a:r>
            <a:r>
              <a:rPr dirty="0" sz="1400" spc="-65" i="1">
                <a:solidFill>
                  <a:srgbClr val="3C3838"/>
                </a:solidFill>
                <a:latin typeface="Trebuchet MS"/>
                <a:cs typeface="Trebuchet MS"/>
              </a:rPr>
              <a:t>напрямую</a:t>
            </a:r>
            <a:r>
              <a:rPr dirty="0" sz="1400" spc="-114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0" i="1">
                <a:solidFill>
                  <a:srgbClr val="3C3838"/>
                </a:solidFill>
                <a:latin typeface="Trebuchet MS"/>
                <a:cs typeface="Trebuchet MS"/>
              </a:rPr>
              <a:t>из</a:t>
            </a:r>
            <a:r>
              <a:rPr dirty="0" sz="1400" spc="-135" i="1">
                <a:solidFill>
                  <a:srgbClr val="3C3838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3C3838"/>
                </a:solidFill>
                <a:latin typeface="Trebuchet MS"/>
                <a:cs typeface="Trebuchet MS"/>
              </a:rPr>
              <a:t>официальных </a:t>
            </a:r>
            <a:r>
              <a:rPr dirty="0" sz="1400" spc="-10" i="1">
                <a:solidFill>
                  <a:srgbClr val="3C3838"/>
                </a:solidFill>
                <a:latin typeface="Trebuchet MS"/>
                <a:cs typeface="Trebuchet MS"/>
              </a:rPr>
              <a:t>источников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17576" y="5228220"/>
            <a:ext cx="4953000" cy="2216785"/>
            <a:chOff x="417576" y="5228220"/>
            <a:chExt cx="4953000" cy="2216785"/>
          </a:xfrm>
        </p:grpSpPr>
        <p:sp>
          <p:nvSpPr>
            <p:cNvPr id="28" name="object 28" descr=""/>
            <p:cNvSpPr/>
            <p:nvPr/>
          </p:nvSpPr>
          <p:spPr>
            <a:xfrm>
              <a:off x="4651476" y="5228221"/>
              <a:ext cx="719455" cy="752475"/>
            </a:xfrm>
            <a:custGeom>
              <a:avLst/>
              <a:gdLst/>
              <a:ahLst/>
              <a:cxnLst/>
              <a:rect l="l" t="t" r="r" b="b"/>
              <a:pathLst>
                <a:path w="719454" h="752475">
                  <a:moveTo>
                    <a:pt x="425729" y="539229"/>
                  </a:moveTo>
                  <a:lnTo>
                    <a:pt x="420268" y="528942"/>
                  </a:lnTo>
                  <a:lnTo>
                    <a:pt x="414426" y="528307"/>
                  </a:lnTo>
                  <a:lnTo>
                    <a:pt x="412521" y="527926"/>
                  </a:lnTo>
                  <a:lnTo>
                    <a:pt x="135788" y="527926"/>
                  </a:lnTo>
                  <a:lnTo>
                    <a:pt x="130327" y="528307"/>
                  </a:lnTo>
                  <a:lnTo>
                    <a:pt x="124485" y="539864"/>
                  </a:lnTo>
                  <a:lnTo>
                    <a:pt x="123850" y="547484"/>
                  </a:lnTo>
                  <a:lnTo>
                    <a:pt x="128041" y="563359"/>
                  </a:lnTo>
                  <a:lnTo>
                    <a:pt x="135534" y="562597"/>
                  </a:lnTo>
                  <a:lnTo>
                    <a:pt x="270027" y="562597"/>
                  </a:lnTo>
                  <a:lnTo>
                    <a:pt x="270027" y="562978"/>
                  </a:lnTo>
                  <a:lnTo>
                    <a:pt x="304190" y="562978"/>
                  </a:lnTo>
                  <a:lnTo>
                    <a:pt x="414807" y="562978"/>
                  </a:lnTo>
                  <a:lnTo>
                    <a:pt x="423570" y="562597"/>
                  </a:lnTo>
                  <a:lnTo>
                    <a:pt x="425729" y="539229"/>
                  </a:lnTo>
                  <a:close/>
                </a:path>
                <a:path w="719454" h="752475">
                  <a:moveTo>
                    <a:pt x="469163" y="253352"/>
                  </a:moveTo>
                  <a:lnTo>
                    <a:pt x="467893" y="250685"/>
                  </a:lnTo>
                  <a:lnTo>
                    <a:pt x="465353" y="248145"/>
                  </a:lnTo>
                  <a:lnTo>
                    <a:pt x="460400" y="243700"/>
                  </a:lnTo>
                  <a:lnTo>
                    <a:pt x="455574" y="238874"/>
                  </a:lnTo>
                  <a:lnTo>
                    <a:pt x="416763" y="202971"/>
                  </a:lnTo>
                  <a:lnTo>
                    <a:pt x="416204" y="202552"/>
                  </a:lnTo>
                  <a:lnTo>
                    <a:pt x="416204" y="255511"/>
                  </a:lnTo>
                  <a:lnTo>
                    <a:pt x="415950" y="255892"/>
                  </a:lnTo>
                  <a:lnTo>
                    <a:pt x="415569" y="256146"/>
                  </a:lnTo>
                  <a:lnTo>
                    <a:pt x="381546" y="284099"/>
                  </a:lnTo>
                  <a:lnTo>
                    <a:pt x="346583" y="304761"/>
                  </a:lnTo>
                  <a:lnTo>
                    <a:pt x="310464" y="318236"/>
                  </a:lnTo>
                  <a:lnTo>
                    <a:pt x="272948" y="324599"/>
                  </a:lnTo>
                  <a:lnTo>
                    <a:pt x="228942" y="323748"/>
                  </a:lnTo>
                  <a:lnTo>
                    <a:pt x="187502" y="314375"/>
                  </a:lnTo>
                  <a:lnTo>
                    <a:pt x="148780" y="296633"/>
                  </a:lnTo>
                  <a:lnTo>
                    <a:pt x="112928" y="270624"/>
                  </a:lnTo>
                  <a:lnTo>
                    <a:pt x="106832" y="265163"/>
                  </a:lnTo>
                  <a:lnTo>
                    <a:pt x="101625" y="260972"/>
                  </a:lnTo>
                  <a:lnTo>
                    <a:pt x="97180" y="257162"/>
                  </a:lnTo>
                  <a:lnTo>
                    <a:pt x="96164" y="256527"/>
                  </a:lnTo>
                  <a:lnTo>
                    <a:pt x="96012" y="256146"/>
                  </a:lnTo>
                  <a:lnTo>
                    <a:pt x="95910" y="255892"/>
                  </a:lnTo>
                  <a:lnTo>
                    <a:pt x="95529" y="255511"/>
                  </a:lnTo>
                  <a:lnTo>
                    <a:pt x="95910" y="255257"/>
                  </a:lnTo>
                  <a:lnTo>
                    <a:pt x="133299" y="225310"/>
                  </a:lnTo>
                  <a:lnTo>
                    <a:pt x="170002" y="202780"/>
                  </a:lnTo>
                  <a:lnTo>
                    <a:pt x="226301" y="186994"/>
                  </a:lnTo>
                  <a:lnTo>
                    <a:pt x="259105" y="184899"/>
                  </a:lnTo>
                  <a:lnTo>
                    <a:pt x="282333" y="185801"/>
                  </a:lnTo>
                  <a:lnTo>
                    <a:pt x="325805" y="195643"/>
                  </a:lnTo>
                  <a:lnTo>
                    <a:pt x="363283" y="214414"/>
                  </a:lnTo>
                  <a:lnTo>
                    <a:pt x="398030" y="239509"/>
                  </a:lnTo>
                  <a:lnTo>
                    <a:pt x="416204" y="255511"/>
                  </a:lnTo>
                  <a:lnTo>
                    <a:pt x="416204" y="202552"/>
                  </a:lnTo>
                  <a:lnTo>
                    <a:pt x="404266" y="193535"/>
                  </a:lnTo>
                  <a:lnTo>
                    <a:pt x="389547" y="184899"/>
                  </a:lnTo>
                  <a:lnTo>
                    <a:pt x="359829" y="167462"/>
                  </a:lnTo>
                  <a:lnTo>
                    <a:pt x="314032" y="150977"/>
                  </a:lnTo>
                  <a:lnTo>
                    <a:pt x="266903" y="144081"/>
                  </a:lnTo>
                  <a:lnTo>
                    <a:pt x="218478" y="146799"/>
                  </a:lnTo>
                  <a:lnTo>
                    <a:pt x="168808" y="159118"/>
                  </a:lnTo>
                  <a:lnTo>
                    <a:pt x="130429" y="175983"/>
                  </a:lnTo>
                  <a:lnTo>
                    <a:pt x="98069" y="198361"/>
                  </a:lnTo>
                  <a:lnTo>
                    <a:pt x="62890" y="230111"/>
                  </a:lnTo>
                  <a:lnTo>
                    <a:pt x="57175" y="235572"/>
                  </a:lnTo>
                  <a:lnTo>
                    <a:pt x="51333" y="240779"/>
                  </a:lnTo>
                  <a:lnTo>
                    <a:pt x="45491" y="246240"/>
                  </a:lnTo>
                  <a:lnTo>
                    <a:pt x="42316" y="249161"/>
                  </a:lnTo>
                  <a:lnTo>
                    <a:pt x="39395" y="251955"/>
                  </a:lnTo>
                  <a:lnTo>
                    <a:pt x="39395" y="259702"/>
                  </a:lnTo>
                  <a:lnTo>
                    <a:pt x="42316" y="262877"/>
                  </a:lnTo>
                  <a:lnTo>
                    <a:pt x="50063" y="269989"/>
                  </a:lnTo>
                  <a:lnTo>
                    <a:pt x="54889" y="274180"/>
                  </a:lnTo>
                  <a:lnTo>
                    <a:pt x="59461" y="278625"/>
                  </a:lnTo>
                  <a:lnTo>
                    <a:pt x="119481" y="327685"/>
                  </a:lnTo>
                  <a:lnTo>
                    <a:pt x="160515" y="348437"/>
                  </a:lnTo>
                  <a:lnTo>
                    <a:pt x="205117" y="361302"/>
                  </a:lnTo>
                  <a:lnTo>
                    <a:pt x="253644" y="366382"/>
                  </a:lnTo>
                  <a:lnTo>
                    <a:pt x="254279" y="366382"/>
                  </a:lnTo>
                  <a:lnTo>
                    <a:pt x="299148" y="361708"/>
                  </a:lnTo>
                  <a:lnTo>
                    <a:pt x="357517" y="344373"/>
                  </a:lnTo>
                  <a:lnTo>
                    <a:pt x="392544" y="324599"/>
                  </a:lnTo>
                  <a:lnTo>
                    <a:pt x="397433" y="321843"/>
                  </a:lnTo>
                  <a:lnTo>
                    <a:pt x="433108" y="294119"/>
                  </a:lnTo>
                  <a:lnTo>
                    <a:pt x="465607" y="263639"/>
                  </a:lnTo>
                  <a:lnTo>
                    <a:pt x="467893" y="261353"/>
                  </a:lnTo>
                  <a:lnTo>
                    <a:pt x="469163" y="258813"/>
                  </a:lnTo>
                  <a:lnTo>
                    <a:pt x="469163" y="253352"/>
                  </a:lnTo>
                  <a:close/>
                </a:path>
                <a:path w="719454" h="752475">
                  <a:moveTo>
                    <a:pt x="482371" y="630288"/>
                  </a:moveTo>
                  <a:lnTo>
                    <a:pt x="477926" y="623176"/>
                  </a:lnTo>
                  <a:lnTo>
                    <a:pt x="476021" y="620382"/>
                  </a:lnTo>
                  <a:lnTo>
                    <a:pt x="472084" y="620001"/>
                  </a:lnTo>
                  <a:lnTo>
                    <a:pt x="470179" y="619747"/>
                  </a:lnTo>
                  <a:lnTo>
                    <a:pt x="468020" y="619366"/>
                  </a:lnTo>
                  <a:lnTo>
                    <a:pt x="138963" y="619366"/>
                  </a:lnTo>
                  <a:lnTo>
                    <a:pt x="133121" y="619747"/>
                  </a:lnTo>
                  <a:lnTo>
                    <a:pt x="130581" y="624192"/>
                  </a:lnTo>
                  <a:lnTo>
                    <a:pt x="126009" y="631304"/>
                  </a:lnTo>
                  <a:lnTo>
                    <a:pt x="125222" y="638289"/>
                  </a:lnTo>
                  <a:lnTo>
                    <a:pt x="125120" y="639305"/>
                  </a:lnTo>
                  <a:lnTo>
                    <a:pt x="129857" y="653783"/>
                  </a:lnTo>
                  <a:lnTo>
                    <a:pt x="129946" y="654037"/>
                  </a:lnTo>
                  <a:lnTo>
                    <a:pt x="130073" y="654418"/>
                  </a:lnTo>
                  <a:lnTo>
                    <a:pt x="130200" y="654799"/>
                  </a:lnTo>
                  <a:lnTo>
                    <a:pt x="137947" y="654418"/>
                  </a:lnTo>
                  <a:lnTo>
                    <a:pt x="141757" y="654037"/>
                  </a:lnTo>
                  <a:lnTo>
                    <a:pt x="142392" y="654037"/>
                  </a:lnTo>
                  <a:lnTo>
                    <a:pt x="143408" y="653783"/>
                  </a:lnTo>
                  <a:lnTo>
                    <a:pt x="144043" y="654037"/>
                  </a:lnTo>
                  <a:lnTo>
                    <a:pt x="299364" y="654037"/>
                  </a:lnTo>
                  <a:lnTo>
                    <a:pt x="299364" y="654418"/>
                  </a:lnTo>
                  <a:lnTo>
                    <a:pt x="470560" y="654418"/>
                  </a:lnTo>
                  <a:lnTo>
                    <a:pt x="479831" y="654037"/>
                  </a:lnTo>
                  <a:lnTo>
                    <a:pt x="479856" y="653783"/>
                  </a:lnTo>
                  <a:lnTo>
                    <a:pt x="480847" y="644766"/>
                  </a:lnTo>
                  <a:lnTo>
                    <a:pt x="481380" y="639305"/>
                  </a:lnTo>
                  <a:lnTo>
                    <a:pt x="482257" y="631304"/>
                  </a:lnTo>
                  <a:lnTo>
                    <a:pt x="482371" y="630288"/>
                  </a:lnTo>
                  <a:close/>
                </a:path>
                <a:path w="719454" h="752475">
                  <a:moveTo>
                    <a:pt x="543077" y="731380"/>
                  </a:moveTo>
                  <a:lnTo>
                    <a:pt x="538505" y="716902"/>
                  </a:lnTo>
                  <a:lnTo>
                    <a:pt x="527329" y="717791"/>
                  </a:lnTo>
                  <a:lnTo>
                    <a:pt x="128930" y="717791"/>
                  </a:lnTo>
                  <a:lnTo>
                    <a:pt x="96672" y="692645"/>
                  </a:lnTo>
                  <a:lnTo>
                    <a:pt x="95605" y="679742"/>
                  </a:lnTo>
                  <a:lnTo>
                    <a:pt x="95783" y="655307"/>
                  </a:lnTo>
                  <a:lnTo>
                    <a:pt x="95567" y="517474"/>
                  </a:lnTo>
                  <a:lnTo>
                    <a:pt x="96037" y="483730"/>
                  </a:lnTo>
                  <a:lnTo>
                    <a:pt x="96672" y="468871"/>
                  </a:lnTo>
                  <a:lnTo>
                    <a:pt x="89306" y="461886"/>
                  </a:lnTo>
                  <a:lnTo>
                    <a:pt x="75463" y="462775"/>
                  </a:lnTo>
                  <a:lnTo>
                    <a:pt x="64160" y="463791"/>
                  </a:lnTo>
                  <a:lnTo>
                    <a:pt x="62255" y="466077"/>
                  </a:lnTo>
                  <a:lnTo>
                    <a:pt x="62255" y="694042"/>
                  </a:lnTo>
                  <a:lnTo>
                    <a:pt x="84416" y="737209"/>
                  </a:lnTo>
                  <a:lnTo>
                    <a:pt x="126898" y="751954"/>
                  </a:lnTo>
                  <a:lnTo>
                    <a:pt x="526694" y="751954"/>
                  </a:lnTo>
                  <a:lnTo>
                    <a:pt x="535965" y="750684"/>
                  </a:lnTo>
                  <a:lnTo>
                    <a:pt x="538886" y="748779"/>
                  </a:lnTo>
                  <a:lnTo>
                    <a:pt x="542696" y="739127"/>
                  </a:lnTo>
                  <a:lnTo>
                    <a:pt x="543077" y="731380"/>
                  </a:lnTo>
                  <a:close/>
                </a:path>
                <a:path w="719454" h="752475">
                  <a:moveTo>
                    <a:pt x="612419" y="135877"/>
                  </a:moveTo>
                  <a:lnTo>
                    <a:pt x="612038" y="122034"/>
                  </a:lnTo>
                  <a:lnTo>
                    <a:pt x="609244" y="119494"/>
                  </a:lnTo>
                  <a:lnTo>
                    <a:pt x="509168" y="119494"/>
                  </a:lnTo>
                  <a:lnTo>
                    <a:pt x="502183" y="127241"/>
                  </a:lnTo>
                  <a:lnTo>
                    <a:pt x="503072" y="142354"/>
                  </a:lnTo>
                  <a:lnTo>
                    <a:pt x="504088" y="154546"/>
                  </a:lnTo>
                  <a:lnTo>
                    <a:pt x="516915" y="154165"/>
                  </a:lnTo>
                  <a:lnTo>
                    <a:pt x="552348" y="154165"/>
                  </a:lnTo>
                  <a:lnTo>
                    <a:pt x="552348" y="154546"/>
                  </a:lnTo>
                  <a:lnTo>
                    <a:pt x="569366" y="154546"/>
                  </a:lnTo>
                  <a:lnTo>
                    <a:pt x="607974" y="154546"/>
                  </a:lnTo>
                  <a:lnTo>
                    <a:pt x="612419" y="150355"/>
                  </a:lnTo>
                  <a:lnTo>
                    <a:pt x="612419" y="135877"/>
                  </a:lnTo>
                  <a:close/>
                </a:path>
                <a:path w="719454" h="752475">
                  <a:moveTo>
                    <a:pt x="612546" y="384797"/>
                  </a:moveTo>
                  <a:lnTo>
                    <a:pt x="612292" y="361429"/>
                  </a:lnTo>
                  <a:lnTo>
                    <a:pt x="606450" y="355714"/>
                  </a:lnTo>
                  <a:lnTo>
                    <a:pt x="498119" y="355714"/>
                  </a:lnTo>
                  <a:lnTo>
                    <a:pt x="491388" y="363588"/>
                  </a:lnTo>
                  <a:lnTo>
                    <a:pt x="492658" y="379336"/>
                  </a:lnTo>
                  <a:lnTo>
                    <a:pt x="493293" y="387337"/>
                  </a:lnTo>
                  <a:lnTo>
                    <a:pt x="497484" y="390766"/>
                  </a:lnTo>
                  <a:lnTo>
                    <a:pt x="606450" y="390766"/>
                  </a:lnTo>
                  <a:lnTo>
                    <a:pt x="612546" y="384797"/>
                  </a:lnTo>
                  <a:close/>
                </a:path>
                <a:path w="719454" h="752475">
                  <a:moveTo>
                    <a:pt x="612673" y="247129"/>
                  </a:moveTo>
                  <a:lnTo>
                    <a:pt x="611657" y="243827"/>
                  </a:lnTo>
                  <a:lnTo>
                    <a:pt x="607212" y="239382"/>
                  </a:lnTo>
                  <a:lnTo>
                    <a:pt x="604291" y="238366"/>
                  </a:lnTo>
                  <a:lnTo>
                    <a:pt x="525551" y="238366"/>
                  </a:lnTo>
                  <a:lnTo>
                    <a:pt x="523011" y="244208"/>
                  </a:lnTo>
                  <a:lnTo>
                    <a:pt x="522122" y="265925"/>
                  </a:lnTo>
                  <a:lnTo>
                    <a:pt x="524916" y="269227"/>
                  </a:lnTo>
                  <a:lnTo>
                    <a:pt x="527837" y="272148"/>
                  </a:lnTo>
                  <a:lnTo>
                    <a:pt x="531647" y="272402"/>
                  </a:lnTo>
                  <a:lnTo>
                    <a:pt x="559587" y="272402"/>
                  </a:lnTo>
                  <a:lnTo>
                    <a:pt x="569226" y="272275"/>
                  </a:lnTo>
                  <a:lnTo>
                    <a:pt x="578891" y="272338"/>
                  </a:lnTo>
                  <a:lnTo>
                    <a:pt x="588543" y="272694"/>
                  </a:lnTo>
                  <a:lnTo>
                    <a:pt x="600354" y="273418"/>
                  </a:lnTo>
                  <a:lnTo>
                    <a:pt x="603910" y="273418"/>
                  </a:lnTo>
                  <a:lnTo>
                    <a:pt x="606831" y="272402"/>
                  </a:lnTo>
                  <a:lnTo>
                    <a:pt x="608736" y="270497"/>
                  </a:lnTo>
                  <a:lnTo>
                    <a:pt x="612673" y="266941"/>
                  </a:lnTo>
                  <a:lnTo>
                    <a:pt x="612673" y="261353"/>
                  </a:lnTo>
                  <a:lnTo>
                    <a:pt x="612292" y="257162"/>
                  </a:lnTo>
                  <a:lnTo>
                    <a:pt x="612292" y="254241"/>
                  </a:lnTo>
                  <a:lnTo>
                    <a:pt x="611911" y="252971"/>
                  </a:lnTo>
                  <a:lnTo>
                    <a:pt x="612292" y="251701"/>
                  </a:lnTo>
                  <a:lnTo>
                    <a:pt x="612673" y="247129"/>
                  </a:lnTo>
                  <a:close/>
                </a:path>
                <a:path w="719454" h="752475">
                  <a:moveTo>
                    <a:pt x="659663" y="127622"/>
                  </a:moveTo>
                  <a:lnTo>
                    <a:pt x="644182" y="81953"/>
                  </a:lnTo>
                  <a:lnTo>
                    <a:pt x="601370" y="60947"/>
                  </a:lnTo>
                  <a:lnTo>
                    <a:pt x="592988" y="59931"/>
                  </a:lnTo>
                  <a:lnTo>
                    <a:pt x="584352" y="59931"/>
                  </a:lnTo>
                  <a:lnTo>
                    <a:pt x="576097" y="60312"/>
                  </a:lnTo>
                  <a:lnTo>
                    <a:pt x="467512" y="60312"/>
                  </a:lnTo>
                  <a:lnTo>
                    <a:pt x="464210" y="66408"/>
                  </a:lnTo>
                  <a:lnTo>
                    <a:pt x="461035" y="72504"/>
                  </a:lnTo>
                  <a:lnTo>
                    <a:pt x="460781" y="79870"/>
                  </a:lnTo>
                  <a:lnTo>
                    <a:pt x="462940" y="88252"/>
                  </a:lnTo>
                  <a:lnTo>
                    <a:pt x="464591" y="95745"/>
                  </a:lnTo>
                  <a:lnTo>
                    <a:pt x="472338" y="95110"/>
                  </a:lnTo>
                  <a:lnTo>
                    <a:pt x="474319" y="94894"/>
                  </a:lnTo>
                  <a:lnTo>
                    <a:pt x="475996" y="94894"/>
                  </a:lnTo>
                  <a:lnTo>
                    <a:pt x="477037" y="94475"/>
                  </a:lnTo>
                  <a:lnTo>
                    <a:pt x="478688" y="94894"/>
                  </a:lnTo>
                  <a:lnTo>
                    <a:pt x="595655" y="95110"/>
                  </a:lnTo>
                  <a:lnTo>
                    <a:pt x="625373" y="122796"/>
                  </a:lnTo>
                  <a:lnTo>
                    <a:pt x="625119" y="126352"/>
                  </a:lnTo>
                  <a:lnTo>
                    <a:pt x="625119" y="528815"/>
                  </a:lnTo>
                  <a:lnTo>
                    <a:pt x="625703" y="536816"/>
                  </a:lnTo>
                  <a:lnTo>
                    <a:pt x="625754" y="537451"/>
                  </a:lnTo>
                  <a:lnTo>
                    <a:pt x="628294" y="541388"/>
                  </a:lnTo>
                  <a:lnTo>
                    <a:pt x="632485" y="543293"/>
                  </a:lnTo>
                  <a:lnTo>
                    <a:pt x="636930" y="545579"/>
                  </a:lnTo>
                  <a:lnTo>
                    <a:pt x="640486" y="546214"/>
                  </a:lnTo>
                  <a:lnTo>
                    <a:pt x="647217" y="546214"/>
                  </a:lnTo>
                  <a:lnTo>
                    <a:pt x="650011" y="545198"/>
                  </a:lnTo>
                  <a:lnTo>
                    <a:pt x="651916" y="543928"/>
                  </a:lnTo>
                  <a:lnTo>
                    <a:pt x="655472" y="541642"/>
                  </a:lnTo>
                  <a:lnTo>
                    <a:pt x="659663" y="536816"/>
                  </a:lnTo>
                  <a:lnTo>
                    <a:pt x="659663" y="127622"/>
                  </a:lnTo>
                  <a:close/>
                </a:path>
                <a:path w="719454" h="752475">
                  <a:moveTo>
                    <a:pt x="719061" y="669404"/>
                  </a:moveTo>
                  <a:lnTo>
                    <a:pt x="702970" y="633971"/>
                  </a:lnTo>
                  <a:lnTo>
                    <a:pt x="685952" y="616991"/>
                  </a:lnTo>
                  <a:lnTo>
                    <a:pt x="685952" y="668515"/>
                  </a:lnTo>
                  <a:lnTo>
                    <a:pt x="684936" y="674992"/>
                  </a:lnTo>
                  <a:lnTo>
                    <a:pt x="683031" y="685279"/>
                  </a:lnTo>
                  <a:lnTo>
                    <a:pt x="675284" y="687565"/>
                  </a:lnTo>
                  <a:lnTo>
                    <a:pt x="668426" y="687565"/>
                  </a:lnTo>
                  <a:lnTo>
                    <a:pt x="663346" y="687819"/>
                  </a:lnTo>
                  <a:lnTo>
                    <a:pt x="658520" y="685279"/>
                  </a:lnTo>
                  <a:lnTo>
                    <a:pt x="653313" y="679818"/>
                  </a:lnTo>
                  <a:lnTo>
                    <a:pt x="632104" y="657885"/>
                  </a:lnTo>
                  <a:lnTo>
                    <a:pt x="610692" y="636104"/>
                  </a:lnTo>
                  <a:lnTo>
                    <a:pt x="494182" y="519544"/>
                  </a:lnTo>
                  <a:lnTo>
                    <a:pt x="490372" y="515607"/>
                  </a:lnTo>
                  <a:lnTo>
                    <a:pt x="494182" y="511797"/>
                  </a:lnTo>
                  <a:lnTo>
                    <a:pt x="497357" y="508495"/>
                  </a:lnTo>
                  <a:lnTo>
                    <a:pt x="500659" y="505320"/>
                  </a:lnTo>
                  <a:lnTo>
                    <a:pt x="510946" y="495033"/>
                  </a:lnTo>
                  <a:lnTo>
                    <a:pt x="512851" y="493001"/>
                  </a:lnTo>
                  <a:lnTo>
                    <a:pt x="513867" y="492366"/>
                  </a:lnTo>
                  <a:lnTo>
                    <a:pt x="514883" y="493001"/>
                  </a:lnTo>
                  <a:lnTo>
                    <a:pt x="516788" y="495033"/>
                  </a:lnTo>
                  <a:lnTo>
                    <a:pt x="517423" y="495922"/>
                  </a:lnTo>
                  <a:lnTo>
                    <a:pt x="532396" y="511200"/>
                  </a:lnTo>
                  <a:lnTo>
                    <a:pt x="537489" y="516242"/>
                  </a:lnTo>
                  <a:lnTo>
                    <a:pt x="544995" y="524078"/>
                  </a:lnTo>
                  <a:lnTo>
                    <a:pt x="552640" y="531926"/>
                  </a:lnTo>
                  <a:lnTo>
                    <a:pt x="568096" y="547611"/>
                  </a:lnTo>
                  <a:lnTo>
                    <a:pt x="683666" y="663054"/>
                  </a:lnTo>
                  <a:lnTo>
                    <a:pt x="685952" y="668515"/>
                  </a:lnTo>
                  <a:lnTo>
                    <a:pt x="685952" y="616991"/>
                  </a:lnTo>
                  <a:lnTo>
                    <a:pt x="620674" y="551802"/>
                  </a:lnTo>
                  <a:lnTo>
                    <a:pt x="561924" y="492366"/>
                  </a:lnTo>
                  <a:lnTo>
                    <a:pt x="534530" y="464934"/>
                  </a:lnTo>
                  <a:lnTo>
                    <a:pt x="518439" y="457365"/>
                  </a:lnTo>
                  <a:lnTo>
                    <a:pt x="507771" y="457568"/>
                  </a:lnTo>
                  <a:lnTo>
                    <a:pt x="505104" y="457949"/>
                  </a:lnTo>
                  <a:lnTo>
                    <a:pt x="503834" y="457568"/>
                  </a:lnTo>
                  <a:lnTo>
                    <a:pt x="502272" y="455917"/>
                  </a:lnTo>
                  <a:lnTo>
                    <a:pt x="501675" y="455282"/>
                  </a:lnTo>
                  <a:lnTo>
                    <a:pt x="500659" y="454393"/>
                  </a:lnTo>
                  <a:lnTo>
                    <a:pt x="468274" y="421855"/>
                  </a:lnTo>
                  <a:lnTo>
                    <a:pt x="457352" y="411086"/>
                  </a:lnTo>
                  <a:lnTo>
                    <a:pt x="454812" y="408546"/>
                  </a:lnTo>
                  <a:lnTo>
                    <a:pt x="454431" y="407657"/>
                  </a:lnTo>
                  <a:lnTo>
                    <a:pt x="456717" y="404736"/>
                  </a:lnTo>
                  <a:lnTo>
                    <a:pt x="463829" y="394563"/>
                  </a:lnTo>
                  <a:lnTo>
                    <a:pt x="482625" y="360540"/>
                  </a:lnTo>
                  <a:lnTo>
                    <a:pt x="500532" y="307479"/>
                  </a:lnTo>
                  <a:lnTo>
                    <a:pt x="505802" y="255003"/>
                  </a:lnTo>
                  <a:lnTo>
                    <a:pt x="505879" y="246380"/>
                  </a:lnTo>
                  <a:lnTo>
                    <a:pt x="505523" y="238074"/>
                  </a:lnTo>
                  <a:lnTo>
                    <a:pt x="493064" y="170967"/>
                  </a:lnTo>
                  <a:lnTo>
                    <a:pt x="474154" y="127965"/>
                  </a:lnTo>
                  <a:lnTo>
                    <a:pt x="472186" y="125158"/>
                  </a:lnTo>
                  <a:lnTo>
                    <a:pt x="472186" y="255003"/>
                  </a:lnTo>
                  <a:lnTo>
                    <a:pt x="468147" y="297522"/>
                  </a:lnTo>
                  <a:lnTo>
                    <a:pt x="456222" y="338137"/>
                  </a:lnTo>
                  <a:lnTo>
                    <a:pt x="436791" y="375589"/>
                  </a:lnTo>
                  <a:lnTo>
                    <a:pt x="410235" y="408927"/>
                  </a:lnTo>
                  <a:lnTo>
                    <a:pt x="377190" y="436791"/>
                  </a:lnTo>
                  <a:lnTo>
                    <a:pt x="339636" y="457225"/>
                  </a:lnTo>
                  <a:lnTo>
                    <a:pt x="298488" y="469798"/>
                  </a:lnTo>
                  <a:lnTo>
                    <a:pt x="254660" y="474078"/>
                  </a:lnTo>
                  <a:lnTo>
                    <a:pt x="254406" y="474078"/>
                  </a:lnTo>
                  <a:lnTo>
                    <a:pt x="204114" y="468401"/>
                  </a:lnTo>
                  <a:lnTo>
                    <a:pt x="158153" y="452158"/>
                  </a:lnTo>
                  <a:lnTo>
                    <a:pt x="117729" y="426567"/>
                  </a:lnTo>
                  <a:lnTo>
                    <a:pt x="84061" y="392849"/>
                  </a:lnTo>
                  <a:lnTo>
                    <a:pt x="58369" y="352209"/>
                  </a:lnTo>
                  <a:lnTo>
                    <a:pt x="41884" y="305854"/>
                  </a:lnTo>
                  <a:lnTo>
                    <a:pt x="35839" y="255003"/>
                  </a:lnTo>
                  <a:lnTo>
                    <a:pt x="39674" y="212801"/>
                  </a:lnTo>
                  <a:lnTo>
                    <a:pt x="51892" y="172135"/>
                  </a:lnTo>
                  <a:lnTo>
                    <a:pt x="72174" y="134124"/>
                  </a:lnTo>
                  <a:lnTo>
                    <a:pt x="99847" y="100190"/>
                  </a:lnTo>
                  <a:lnTo>
                    <a:pt x="133362" y="72453"/>
                  </a:lnTo>
                  <a:lnTo>
                    <a:pt x="171094" y="51866"/>
                  </a:lnTo>
                  <a:lnTo>
                    <a:pt x="211670" y="39014"/>
                  </a:lnTo>
                  <a:lnTo>
                    <a:pt x="253771" y="34404"/>
                  </a:lnTo>
                  <a:lnTo>
                    <a:pt x="254025" y="34404"/>
                  </a:lnTo>
                  <a:lnTo>
                    <a:pt x="296583" y="38862"/>
                  </a:lnTo>
                  <a:lnTo>
                    <a:pt x="337642" y="51866"/>
                  </a:lnTo>
                  <a:lnTo>
                    <a:pt x="375742" y="72821"/>
                  </a:lnTo>
                  <a:lnTo>
                    <a:pt x="409600" y="101206"/>
                  </a:lnTo>
                  <a:lnTo>
                    <a:pt x="437134" y="135166"/>
                  </a:lnTo>
                  <a:lnTo>
                    <a:pt x="456996" y="172643"/>
                  </a:lnTo>
                  <a:lnTo>
                    <a:pt x="468706" y="212445"/>
                  </a:lnTo>
                  <a:lnTo>
                    <a:pt x="468820" y="212801"/>
                  </a:lnTo>
                  <a:lnTo>
                    <a:pt x="472122" y="253733"/>
                  </a:lnTo>
                  <a:lnTo>
                    <a:pt x="472186" y="255003"/>
                  </a:lnTo>
                  <a:lnTo>
                    <a:pt x="472186" y="125158"/>
                  </a:lnTo>
                  <a:lnTo>
                    <a:pt x="446938" y="89065"/>
                  </a:lnTo>
                  <a:lnTo>
                    <a:pt x="411505" y="54470"/>
                  </a:lnTo>
                  <a:lnTo>
                    <a:pt x="370598" y="26949"/>
                  </a:lnTo>
                  <a:lnTo>
                    <a:pt x="326351" y="8788"/>
                  </a:lnTo>
                  <a:lnTo>
                    <a:pt x="278942" y="0"/>
                  </a:lnTo>
                  <a:lnTo>
                    <a:pt x="228625" y="622"/>
                  </a:lnTo>
                  <a:lnTo>
                    <a:pt x="188645" y="7620"/>
                  </a:lnTo>
                  <a:lnTo>
                    <a:pt x="151663" y="20358"/>
                  </a:lnTo>
                  <a:lnTo>
                    <a:pt x="117614" y="38862"/>
                  </a:lnTo>
                  <a:lnTo>
                    <a:pt x="86893" y="62852"/>
                  </a:lnTo>
                  <a:lnTo>
                    <a:pt x="52603" y="99529"/>
                  </a:lnTo>
                  <a:lnTo>
                    <a:pt x="27457" y="138671"/>
                  </a:lnTo>
                  <a:lnTo>
                    <a:pt x="13398" y="171843"/>
                  </a:lnTo>
                  <a:lnTo>
                    <a:pt x="13271" y="172135"/>
                  </a:lnTo>
                  <a:lnTo>
                    <a:pt x="4102" y="206705"/>
                  </a:lnTo>
                  <a:lnTo>
                    <a:pt x="0" y="242239"/>
                  </a:lnTo>
                  <a:lnTo>
                    <a:pt x="1041" y="278625"/>
                  </a:lnTo>
                  <a:lnTo>
                    <a:pt x="10756" y="327545"/>
                  </a:lnTo>
                  <a:lnTo>
                    <a:pt x="30378" y="375018"/>
                  </a:lnTo>
                  <a:lnTo>
                    <a:pt x="55016" y="412165"/>
                  </a:lnTo>
                  <a:lnTo>
                    <a:pt x="86893" y="444741"/>
                  </a:lnTo>
                  <a:lnTo>
                    <a:pt x="121767" y="470446"/>
                  </a:lnTo>
                  <a:lnTo>
                    <a:pt x="159054" y="489597"/>
                  </a:lnTo>
                  <a:lnTo>
                    <a:pt x="198767" y="502145"/>
                  </a:lnTo>
                  <a:lnTo>
                    <a:pt x="198996" y="502145"/>
                  </a:lnTo>
                  <a:lnTo>
                    <a:pt x="240182" y="507860"/>
                  </a:lnTo>
                  <a:lnTo>
                    <a:pt x="283933" y="506742"/>
                  </a:lnTo>
                  <a:lnTo>
                    <a:pt x="325970" y="498081"/>
                  </a:lnTo>
                  <a:lnTo>
                    <a:pt x="366191" y="482003"/>
                  </a:lnTo>
                  <a:lnTo>
                    <a:pt x="379158" y="474078"/>
                  </a:lnTo>
                  <a:lnTo>
                    <a:pt x="404520" y="458584"/>
                  </a:lnTo>
                  <a:lnTo>
                    <a:pt x="408076" y="455917"/>
                  </a:lnTo>
                  <a:lnTo>
                    <a:pt x="408965" y="456298"/>
                  </a:lnTo>
                  <a:lnTo>
                    <a:pt x="433438" y="480974"/>
                  </a:lnTo>
                  <a:lnTo>
                    <a:pt x="454812" y="502145"/>
                  </a:lnTo>
                  <a:lnTo>
                    <a:pt x="457352" y="504685"/>
                  </a:lnTo>
                  <a:lnTo>
                    <a:pt x="457631" y="506133"/>
                  </a:lnTo>
                  <a:lnTo>
                    <a:pt x="457695" y="506742"/>
                  </a:lnTo>
                  <a:lnTo>
                    <a:pt x="457479" y="507860"/>
                  </a:lnTo>
                  <a:lnTo>
                    <a:pt x="457352" y="508495"/>
                  </a:lnTo>
                  <a:lnTo>
                    <a:pt x="457288" y="511200"/>
                  </a:lnTo>
                  <a:lnTo>
                    <a:pt x="457187" y="515607"/>
                  </a:lnTo>
                  <a:lnTo>
                    <a:pt x="457123" y="517931"/>
                  </a:lnTo>
                  <a:lnTo>
                    <a:pt x="459333" y="526846"/>
                  </a:lnTo>
                  <a:lnTo>
                    <a:pt x="463931" y="535393"/>
                  </a:lnTo>
                  <a:lnTo>
                    <a:pt x="470941" y="543674"/>
                  </a:lnTo>
                  <a:lnTo>
                    <a:pt x="524370" y="596734"/>
                  </a:lnTo>
                  <a:lnTo>
                    <a:pt x="584860" y="657593"/>
                  </a:lnTo>
                  <a:lnTo>
                    <a:pt x="590702" y="663308"/>
                  </a:lnTo>
                  <a:lnTo>
                    <a:pt x="596544" y="669404"/>
                  </a:lnTo>
                  <a:lnTo>
                    <a:pt x="602259" y="675627"/>
                  </a:lnTo>
                  <a:lnTo>
                    <a:pt x="618477" y="692200"/>
                  </a:lnTo>
                  <a:lnTo>
                    <a:pt x="650532" y="719416"/>
                  </a:lnTo>
                  <a:lnTo>
                    <a:pt x="668172" y="722998"/>
                  </a:lnTo>
                  <a:lnTo>
                    <a:pt x="673252" y="722998"/>
                  </a:lnTo>
                  <a:lnTo>
                    <a:pt x="677862" y="722109"/>
                  </a:lnTo>
                  <a:lnTo>
                    <a:pt x="678040" y="722109"/>
                  </a:lnTo>
                  <a:lnTo>
                    <a:pt x="713663" y="695909"/>
                  </a:lnTo>
                  <a:lnTo>
                    <a:pt x="716267" y="687819"/>
                  </a:lnTo>
                  <a:lnTo>
                    <a:pt x="717829" y="682993"/>
                  </a:lnTo>
                  <a:lnTo>
                    <a:pt x="719061" y="669404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3272" y="5417819"/>
              <a:ext cx="127959" cy="12954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576" y="5295645"/>
              <a:ext cx="961627" cy="73660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589276" y="6546849"/>
              <a:ext cx="888365" cy="897890"/>
            </a:xfrm>
            <a:custGeom>
              <a:avLst/>
              <a:gdLst/>
              <a:ahLst/>
              <a:cxnLst/>
              <a:rect l="l" t="t" r="r" b="b"/>
              <a:pathLst>
                <a:path w="888364" h="897890">
                  <a:moveTo>
                    <a:pt x="760476" y="448919"/>
                  </a:moveTo>
                  <a:lnTo>
                    <a:pt x="734212" y="425627"/>
                  </a:lnTo>
                  <a:lnTo>
                    <a:pt x="725449" y="428485"/>
                  </a:lnTo>
                  <a:lnTo>
                    <a:pt x="716902" y="434936"/>
                  </a:lnTo>
                  <a:lnTo>
                    <a:pt x="603758" y="549694"/>
                  </a:lnTo>
                  <a:lnTo>
                    <a:pt x="597916" y="556094"/>
                  </a:lnTo>
                  <a:lnTo>
                    <a:pt x="594487" y="557847"/>
                  </a:lnTo>
                  <a:lnTo>
                    <a:pt x="566839" y="528281"/>
                  </a:lnTo>
                  <a:lnTo>
                    <a:pt x="536689" y="500494"/>
                  </a:lnTo>
                  <a:lnTo>
                    <a:pt x="502932" y="522465"/>
                  </a:lnTo>
                  <a:lnTo>
                    <a:pt x="505434" y="531876"/>
                  </a:lnTo>
                  <a:lnTo>
                    <a:pt x="577723" y="607352"/>
                  </a:lnTo>
                  <a:lnTo>
                    <a:pt x="595566" y="615950"/>
                  </a:lnTo>
                  <a:lnTo>
                    <a:pt x="604469" y="614070"/>
                  </a:lnTo>
                  <a:lnTo>
                    <a:pt x="613029" y="607936"/>
                  </a:lnTo>
                  <a:lnTo>
                    <a:pt x="662736" y="557847"/>
                  </a:lnTo>
                  <a:lnTo>
                    <a:pt x="757555" y="461733"/>
                  </a:lnTo>
                  <a:lnTo>
                    <a:pt x="759841" y="456488"/>
                  </a:lnTo>
                  <a:lnTo>
                    <a:pt x="760476" y="448919"/>
                  </a:lnTo>
                  <a:close/>
                </a:path>
                <a:path w="888364" h="897890">
                  <a:moveTo>
                    <a:pt x="888238" y="548640"/>
                  </a:moveTo>
                  <a:lnTo>
                    <a:pt x="886180" y="501650"/>
                  </a:lnTo>
                  <a:lnTo>
                    <a:pt x="876706" y="457200"/>
                  </a:lnTo>
                  <a:lnTo>
                    <a:pt x="860171" y="415290"/>
                  </a:lnTo>
                  <a:lnTo>
                    <a:pt x="840486" y="384086"/>
                  </a:lnTo>
                  <a:lnTo>
                    <a:pt x="840486" y="535940"/>
                  </a:lnTo>
                  <a:lnTo>
                    <a:pt x="834923" y="584200"/>
                  </a:lnTo>
                  <a:lnTo>
                    <a:pt x="819111" y="627380"/>
                  </a:lnTo>
                  <a:lnTo>
                    <a:pt x="794346" y="666750"/>
                  </a:lnTo>
                  <a:lnTo>
                    <a:pt x="761936" y="699770"/>
                  </a:lnTo>
                  <a:lnTo>
                    <a:pt x="723176" y="725170"/>
                  </a:lnTo>
                  <a:lnTo>
                    <a:pt x="679361" y="740410"/>
                  </a:lnTo>
                  <a:lnTo>
                    <a:pt x="631825" y="746760"/>
                  </a:lnTo>
                  <a:lnTo>
                    <a:pt x="582891" y="740410"/>
                  </a:lnTo>
                  <a:lnTo>
                    <a:pt x="538340" y="725170"/>
                  </a:lnTo>
                  <a:lnTo>
                    <a:pt x="499300" y="699770"/>
                  </a:lnTo>
                  <a:lnTo>
                    <a:pt x="466940" y="665480"/>
                  </a:lnTo>
                  <a:lnTo>
                    <a:pt x="442391" y="626110"/>
                  </a:lnTo>
                  <a:lnTo>
                    <a:pt x="426821" y="580390"/>
                  </a:lnTo>
                  <a:lnTo>
                    <a:pt x="421386" y="529590"/>
                  </a:lnTo>
                  <a:lnTo>
                    <a:pt x="426999" y="483870"/>
                  </a:lnTo>
                  <a:lnTo>
                    <a:pt x="442963" y="440690"/>
                  </a:lnTo>
                  <a:lnTo>
                    <a:pt x="467880" y="401320"/>
                  </a:lnTo>
                  <a:lnTo>
                    <a:pt x="500367" y="369570"/>
                  </a:lnTo>
                  <a:lnTo>
                    <a:pt x="539064" y="344170"/>
                  </a:lnTo>
                  <a:lnTo>
                    <a:pt x="582574" y="327660"/>
                  </a:lnTo>
                  <a:lnTo>
                    <a:pt x="629539" y="322580"/>
                  </a:lnTo>
                  <a:lnTo>
                    <a:pt x="678091" y="327660"/>
                  </a:lnTo>
                  <a:lnTo>
                    <a:pt x="722566" y="344170"/>
                  </a:lnTo>
                  <a:lnTo>
                    <a:pt x="761720" y="369570"/>
                  </a:lnTo>
                  <a:lnTo>
                    <a:pt x="794321" y="402590"/>
                  </a:lnTo>
                  <a:lnTo>
                    <a:pt x="819137" y="441960"/>
                  </a:lnTo>
                  <a:lnTo>
                    <a:pt x="834936" y="486410"/>
                  </a:lnTo>
                  <a:lnTo>
                    <a:pt x="840486" y="535940"/>
                  </a:lnTo>
                  <a:lnTo>
                    <a:pt x="840486" y="384086"/>
                  </a:lnTo>
                  <a:lnTo>
                    <a:pt x="836942" y="378460"/>
                  </a:lnTo>
                  <a:lnTo>
                    <a:pt x="807402" y="345440"/>
                  </a:lnTo>
                  <a:lnTo>
                    <a:pt x="778370" y="322580"/>
                  </a:lnTo>
                  <a:lnTo>
                    <a:pt x="771931" y="317500"/>
                  </a:lnTo>
                  <a:lnTo>
                    <a:pt x="730885" y="294640"/>
                  </a:lnTo>
                  <a:lnTo>
                    <a:pt x="723900" y="292100"/>
                  </a:lnTo>
                  <a:lnTo>
                    <a:pt x="722122" y="288290"/>
                  </a:lnTo>
                  <a:lnTo>
                    <a:pt x="722122" y="278130"/>
                  </a:lnTo>
                  <a:lnTo>
                    <a:pt x="722122" y="95250"/>
                  </a:lnTo>
                  <a:lnTo>
                    <a:pt x="721042" y="77470"/>
                  </a:lnTo>
                  <a:lnTo>
                    <a:pt x="716597" y="67310"/>
                  </a:lnTo>
                  <a:lnTo>
                    <a:pt x="706894" y="60960"/>
                  </a:lnTo>
                  <a:lnTo>
                    <a:pt x="690118" y="57150"/>
                  </a:lnTo>
                  <a:lnTo>
                    <a:pt x="674370" y="54279"/>
                  </a:lnTo>
                  <a:lnTo>
                    <a:pt x="674370" y="104140"/>
                  </a:lnTo>
                  <a:lnTo>
                    <a:pt x="674370" y="274320"/>
                  </a:lnTo>
                  <a:lnTo>
                    <a:pt x="673227" y="278130"/>
                  </a:lnTo>
                  <a:lnTo>
                    <a:pt x="663816" y="275590"/>
                  </a:lnTo>
                  <a:lnTo>
                    <a:pt x="655447" y="274320"/>
                  </a:lnTo>
                  <a:lnTo>
                    <a:pt x="646912" y="274320"/>
                  </a:lnTo>
                  <a:lnTo>
                    <a:pt x="638263" y="273050"/>
                  </a:lnTo>
                  <a:lnTo>
                    <a:pt x="629539" y="274320"/>
                  </a:lnTo>
                  <a:lnTo>
                    <a:pt x="620776" y="274320"/>
                  </a:lnTo>
                  <a:lnTo>
                    <a:pt x="618490" y="273050"/>
                  </a:lnTo>
                  <a:lnTo>
                    <a:pt x="618490" y="176530"/>
                  </a:lnTo>
                  <a:lnTo>
                    <a:pt x="617397" y="165100"/>
                  </a:lnTo>
                  <a:lnTo>
                    <a:pt x="617283" y="163830"/>
                  </a:lnTo>
                  <a:lnTo>
                    <a:pt x="613232" y="156210"/>
                  </a:lnTo>
                  <a:lnTo>
                    <a:pt x="611720" y="154940"/>
                  </a:lnTo>
                  <a:lnTo>
                    <a:pt x="605675" y="149860"/>
                  </a:lnTo>
                  <a:lnTo>
                    <a:pt x="593979" y="146050"/>
                  </a:lnTo>
                  <a:lnTo>
                    <a:pt x="571754" y="142328"/>
                  </a:lnTo>
                  <a:lnTo>
                    <a:pt x="571754" y="193040"/>
                  </a:lnTo>
                  <a:lnTo>
                    <a:pt x="571246" y="201930"/>
                  </a:lnTo>
                  <a:lnTo>
                    <a:pt x="570966" y="210820"/>
                  </a:lnTo>
                  <a:lnTo>
                    <a:pt x="571004" y="219710"/>
                  </a:lnTo>
                  <a:lnTo>
                    <a:pt x="571131" y="227330"/>
                  </a:lnTo>
                  <a:lnTo>
                    <a:pt x="571144" y="245110"/>
                  </a:lnTo>
                  <a:lnTo>
                    <a:pt x="571004" y="254000"/>
                  </a:lnTo>
                  <a:lnTo>
                    <a:pt x="570966" y="262890"/>
                  </a:lnTo>
                  <a:lnTo>
                    <a:pt x="571246" y="271780"/>
                  </a:lnTo>
                  <a:lnTo>
                    <a:pt x="571665" y="278130"/>
                  </a:lnTo>
                  <a:lnTo>
                    <a:pt x="571754" y="279400"/>
                  </a:lnTo>
                  <a:lnTo>
                    <a:pt x="568833" y="281940"/>
                  </a:lnTo>
                  <a:lnTo>
                    <a:pt x="509663" y="304800"/>
                  </a:lnTo>
                  <a:lnTo>
                    <a:pt x="465226" y="335280"/>
                  </a:lnTo>
                  <a:lnTo>
                    <a:pt x="428459" y="373380"/>
                  </a:lnTo>
                  <a:lnTo>
                    <a:pt x="399796" y="421640"/>
                  </a:lnTo>
                  <a:lnTo>
                    <a:pt x="382562" y="467360"/>
                  </a:lnTo>
                  <a:lnTo>
                    <a:pt x="373900" y="511810"/>
                  </a:lnTo>
                  <a:lnTo>
                    <a:pt x="373824" y="529590"/>
                  </a:lnTo>
                  <a:lnTo>
                    <a:pt x="373710" y="556260"/>
                  </a:lnTo>
                  <a:lnTo>
                    <a:pt x="381901" y="600710"/>
                  </a:lnTo>
                  <a:lnTo>
                    <a:pt x="398411" y="643890"/>
                  </a:lnTo>
                  <a:lnTo>
                    <a:pt x="423164" y="685800"/>
                  </a:lnTo>
                  <a:lnTo>
                    <a:pt x="429006" y="694690"/>
                  </a:lnTo>
                  <a:lnTo>
                    <a:pt x="428371" y="698500"/>
                  </a:lnTo>
                  <a:lnTo>
                    <a:pt x="420243" y="702310"/>
                  </a:lnTo>
                  <a:lnTo>
                    <a:pt x="408000" y="709930"/>
                  </a:lnTo>
                  <a:lnTo>
                    <a:pt x="383019" y="722630"/>
                  </a:lnTo>
                  <a:lnTo>
                    <a:pt x="370078" y="728980"/>
                  </a:lnTo>
                  <a:lnTo>
                    <a:pt x="364363" y="730250"/>
                  </a:lnTo>
                  <a:lnTo>
                    <a:pt x="359664" y="731520"/>
                  </a:lnTo>
                  <a:lnTo>
                    <a:pt x="308190" y="706120"/>
                  </a:lnTo>
                  <a:lnTo>
                    <a:pt x="268249" y="678180"/>
                  </a:lnTo>
                  <a:lnTo>
                    <a:pt x="234010" y="645160"/>
                  </a:lnTo>
                  <a:lnTo>
                    <a:pt x="205536" y="608330"/>
                  </a:lnTo>
                  <a:lnTo>
                    <a:pt x="182854" y="566420"/>
                  </a:lnTo>
                  <a:lnTo>
                    <a:pt x="166014" y="520700"/>
                  </a:lnTo>
                  <a:lnTo>
                    <a:pt x="155067" y="471170"/>
                  </a:lnTo>
                  <a:lnTo>
                    <a:pt x="151168" y="431800"/>
                  </a:lnTo>
                  <a:lnTo>
                    <a:pt x="150495" y="393700"/>
                  </a:lnTo>
                  <a:lnTo>
                    <a:pt x="150583" y="386080"/>
                  </a:lnTo>
                  <a:lnTo>
                    <a:pt x="151180" y="353060"/>
                  </a:lnTo>
                  <a:lnTo>
                    <a:pt x="151130" y="219710"/>
                  </a:lnTo>
                  <a:lnTo>
                    <a:pt x="151053" y="210820"/>
                  </a:lnTo>
                  <a:lnTo>
                    <a:pt x="151003" y="194310"/>
                  </a:lnTo>
                  <a:lnTo>
                    <a:pt x="153289" y="191770"/>
                  </a:lnTo>
                  <a:lnTo>
                    <a:pt x="161417" y="190500"/>
                  </a:lnTo>
                  <a:lnTo>
                    <a:pt x="209511" y="181610"/>
                  </a:lnTo>
                  <a:lnTo>
                    <a:pt x="305714" y="165100"/>
                  </a:lnTo>
                  <a:lnTo>
                    <a:pt x="353822" y="156210"/>
                  </a:lnTo>
                  <a:lnTo>
                    <a:pt x="364197" y="154940"/>
                  </a:lnTo>
                  <a:lnTo>
                    <a:pt x="374434" y="156210"/>
                  </a:lnTo>
                  <a:lnTo>
                    <a:pt x="384556" y="158750"/>
                  </a:lnTo>
                  <a:lnTo>
                    <a:pt x="394589" y="160020"/>
                  </a:lnTo>
                  <a:lnTo>
                    <a:pt x="519176" y="182880"/>
                  </a:lnTo>
                  <a:lnTo>
                    <a:pt x="560705" y="189230"/>
                  </a:lnTo>
                  <a:lnTo>
                    <a:pt x="567690" y="190500"/>
                  </a:lnTo>
                  <a:lnTo>
                    <a:pt x="571754" y="193040"/>
                  </a:lnTo>
                  <a:lnTo>
                    <a:pt x="571754" y="142328"/>
                  </a:lnTo>
                  <a:lnTo>
                    <a:pt x="548487" y="138430"/>
                  </a:lnTo>
                  <a:lnTo>
                    <a:pt x="502996" y="129540"/>
                  </a:lnTo>
                  <a:lnTo>
                    <a:pt x="457530" y="121920"/>
                  </a:lnTo>
                  <a:lnTo>
                    <a:pt x="412076" y="113030"/>
                  </a:lnTo>
                  <a:lnTo>
                    <a:pt x="366649" y="105410"/>
                  </a:lnTo>
                  <a:lnTo>
                    <a:pt x="354279" y="105410"/>
                  </a:lnTo>
                  <a:lnTo>
                    <a:pt x="341833" y="106680"/>
                  </a:lnTo>
                  <a:lnTo>
                    <a:pt x="329399" y="110490"/>
                  </a:lnTo>
                  <a:lnTo>
                    <a:pt x="317119" y="113030"/>
                  </a:lnTo>
                  <a:lnTo>
                    <a:pt x="269328" y="120650"/>
                  </a:lnTo>
                  <a:lnTo>
                    <a:pt x="125857" y="147320"/>
                  </a:lnTo>
                  <a:lnTo>
                    <a:pt x="103644" y="191770"/>
                  </a:lnTo>
                  <a:lnTo>
                    <a:pt x="103517" y="210820"/>
                  </a:lnTo>
                  <a:lnTo>
                    <a:pt x="103416" y="227330"/>
                  </a:lnTo>
                  <a:lnTo>
                    <a:pt x="103289" y="237490"/>
                  </a:lnTo>
                  <a:lnTo>
                    <a:pt x="103200" y="245110"/>
                  </a:lnTo>
                  <a:lnTo>
                    <a:pt x="103098" y="254000"/>
                  </a:lnTo>
                  <a:lnTo>
                    <a:pt x="102984" y="262890"/>
                  </a:lnTo>
                  <a:lnTo>
                    <a:pt x="102882" y="271780"/>
                  </a:lnTo>
                  <a:lnTo>
                    <a:pt x="102793" y="278130"/>
                  </a:lnTo>
                  <a:lnTo>
                    <a:pt x="102717" y="386080"/>
                  </a:lnTo>
                  <a:lnTo>
                    <a:pt x="104394" y="438150"/>
                  </a:lnTo>
                  <a:lnTo>
                    <a:pt x="110083" y="492760"/>
                  </a:lnTo>
                  <a:lnTo>
                    <a:pt x="121869" y="543560"/>
                  </a:lnTo>
                  <a:lnTo>
                    <a:pt x="139700" y="589280"/>
                  </a:lnTo>
                  <a:lnTo>
                    <a:pt x="163512" y="632460"/>
                  </a:lnTo>
                  <a:lnTo>
                    <a:pt x="193217" y="671830"/>
                  </a:lnTo>
                  <a:lnTo>
                    <a:pt x="228765" y="706120"/>
                  </a:lnTo>
                  <a:lnTo>
                    <a:pt x="270078" y="736600"/>
                  </a:lnTo>
                  <a:lnTo>
                    <a:pt x="317119" y="764540"/>
                  </a:lnTo>
                  <a:lnTo>
                    <a:pt x="360946" y="781050"/>
                  </a:lnTo>
                  <a:lnTo>
                    <a:pt x="377393" y="777240"/>
                  </a:lnTo>
                  <a:lnTo>
                    <a:pt x="418553" y="758190"/>
                  </a:lnTo>
                  <a:lnTo>
                    <a:pt x="460502" y="731520"/>
                  </a:lnTo>
                  <a:lnTo>
                    <a:pt x="464566" y="731520"/>
                  </a:lnTo>
                  <a:lnTo>
                    <a:pt x="470408" y="736600"/>
                  </a:lnTo>
                  <a:lnTo>
                    <a:pt x="477939" y="742950"/>
                  </a:lnTo>
                  <a:lnTo>
                    <a:pt x="485736" y="748030"/>
                  </a:lnTo>
                  <a:lnTo>
                    <a:pt x="493864" y="754380"/>
                  </a:lnTo>
                  <a:lnTo>
                    <a:pt x="502412" y="758190"/>
                  </a:lnTo>
                  <a:lnTo>
                    <a:pt x="507746" y="762000"/>
                  </a:lnTo>
                  <a:lnTo>
                    <a:pt x="507746" y="763270"/>
                  </a:lnTo>
                  <a:lnTo>
                    <a:pt x="471220" y="791210"/>
                  </a:lnTo>
                  <a:lnTo>
                    <a:pt x="437807" y="812800"/>
                  </a:lnTo>
                  <a:lnTo>
                    <a:pt x="402755" y="831850"/>
                  </a:lnTo>
                  <a:lnTo>
                    <a:pt x="366014" y="848360"/>
                  </a:lnTo>
                  <a:lnTo>
                    <a:pt x="361442" y="849630"/>
                  </a:lnTo>
                  <a:lnTo>
                    <a:pt x="357886" y="849630"/>
                  </a:lnTo>
                  <a:lnTo>
                    <a:pt x="306768" y="825500"/>
                  </a:lnTo>
                  <a:lnTo>
                    <a:pt x="263525" y="800100"/>
                  </a:lnTo>
                  <a:lnTo>
                    <a:pt x="224104" y="772160"/>
                  </a:lnTo>
                  <a:lnTo>
                    <a:pt x="188506" y="740410"/>
                  </a:lnTo>
                  <a:lnTo>
                    <a:pt x="156730" y="704850"/>
                  </a:lnTo>
                  <a:lnTo>
                    <a:pt x="128778" y="666750"/>
                  </a:lnTo>
                  <a:lnTo>
                    <a:pt x="104673" y="626110"/>
                  </a:lnTo>
                  <a:lnTo>
                    <a:pt x="84391" y="581660"/>
                  </a:lnTo>
                  <a:lnTo>
                    <a:pt x="67957" y="533400"/>
                  </a:lnTo>
                  <a:lnTo>
                    <a:pt x="55372" y="482600"/>
                  </a:lnTo>
                  <a:lnTo>
                    <a:pt x="48272" y="417830"/>
                  </a:lnTo>
                  <a:lnTo>
                    <a:pt x="47752" y="114300"/>
                  </a:lnTo>
                  <a:lnTo>
                    <a:pt x="47358" y="106680"/>
                  </a:lnTo>
                  <a:lnTo>
                    <a:pt x="47244" y="104140"/>
                  </a:lnTo>
                  <a:lnTo>
                    <a:pt x="49530" y="101600"/>
                  </a:lnTo>
                  <a:lnTo>
                    <a:pt x="59436" y="99060"/>
                  </a:lnTo>
                  <a:lnTo>
                    <a:pt x="108165" y="91440"/>
                  </a:lnTo>
                  <a:lnTo>
                    <a:pt x="352044" y="46990"/>
                  </a:lnTo>
                  <a:lnTo>
                    <a:pt x="362788" y="46990"/>
                  </a:lnTo>
                  <a:lnTo>
                    <a:pt x="383616" y="49530"/>
                  </a:lnTo>
                  <a:lnTo>
                    <a:pt x="394081" y="52070"/>
                  </a:lnTo>
                  <a:lnTo>
                    <a:pt x="447636" y="60960"/>
                  </a:lnTo>
                  <a:lnTo>
                    <a:pt x="555078" y="81280"/>
                  </a:lnTo>
                  <a:lnTo>
                    <a:pt x="608876" y="90170"/>
                  </a:lnTo>
                  <a:lnTo>
                    <a:pt x="662686" y="100330"/>
                  </a:lnTo>
                  <a:lnTo>
                    <a:pt x="671449" y="101600"/>
                  </a:lnTo>
                  <a:lnTo>
                    <a:pt x="674370" y="104140"/>
                  </a:lnTo>
                  <a:lnTo>
                    <a:pt x="674370" y="54279"/>
                  </a:lnTo>
                  <a:lnTo>
                    <a:pt x="634441" y="46990"/>
                  </a:lnTo>
                  <a:lnTo>
                    <a:pt x="495261" y="21590"/>
                  </a:lnTo>
                  <a:lnTo>
                    <a:pt x="446417" y="13970"/>
                  </a:lnTo>
                  <a:lnTo>
                    <a:pt x="397510" y="5080"/>
                  </a:lnTo>
                  <a:lnTo>
                    <a:pt x="375005" y="0"/>
                  </a:lnTo>
                  <a:lnTo>
                    <a:pt x="352044" y="0"/>
                  </a:lnTo>
                  <a:lnTo>
                    <a:pt x="336727" y="3810"/>
                  </a:lnTo>
                  <a:lnTo>
                    <a:pt x="185026" y="29210"/>
                  </a:lnTo>
                  <a:lnTo>
                    <a:pt x="132080" y="39370"/>
                  </a:lnTo>
                  <a:lnTo>
                    <a:pt x="79146" y="48260"/>
                  </a:lnTo>
                  <a:lnTo>
                    <a:pt x="13284" y="60960"/>
                  </a:lnTo>
                  <a:lnTo>
                    <a:pt x="5232" y="67310"/>
                  </a:lnTo>
                  <a:lnTo>
                    <a:pt x="1143" y="76200"/>
                  </a:lnTo>
                  <a:lnTo>
                    <a:pt x="0" y="90170"/>
                  </a:lnTo>
                  <a:lnTo>
                    <a:pt x="25" y="393700"/>
                  </a:lnTo>
                  <a:lnTo>
                    <a:pt x="533" y="415290"/>
                  </a:lnTo>
                  <a:lnTo>
                    <a:pt x="596" y="417830"/>
                  </a:lnTo>
                  <a:lnTo>
                    <a:pt x="685" y="421640"/>
                  </a:lnTo>
                  <a:lnTo>
                    <a:pt x="8128" y="487680"/>
                  </a:lnTo>
                  <a:lnTo>
                    <a:pt x="20739" y="541020"/>
                  </a:lnTo>
                  <a:lnTo>
                    <a:pt x="36969" y="589280"/>
                  </a:lnTo>
                  <a:lnTo>
                    <a:pt x="56832" y="636270"/>
                  </a:lnTo>
                  <a:lnTo>
                    <a:pt x="80314" y="679450"/>
                  </a:lnTo>
                  <a:lnTo>
                    <a:pt x="107442" y="718820"/>
                  </a:lnTo>
                  <a:lnTo>
                    <a:pt x="138214" y="756920"/>
                  </a:lnTo>
                  <a:lnTo>
                    <a:pt x="172618" y="789940"/>
                  </a:lnTo>
                  <a:lnTo>
                    <a:pt x="210680" y="821690"/>
                  </a:lnTo>
                  <a:lnTo>
                    <a:pt x="252399" y="849630"/>
                  </a:lnTo>
                  <a:lnTo>
                    <a:pt x="297789" y="873760"/>
                  </a:lnTo>
                  <a:lnTo>
                    <a:pt x="346837" y="895350"/>
                  </a:lnTo>
                  <a:lnTo>
                    <a:pt x="354164" y="897890"/>
                  </a:lnTo>
                  <a:lnTo>
                    <a:pt x="368579" y="897890"/>
                  </a:lnTo>
                  <a:lnTo>
                    <a:pt x="423252" y="876300"/>
                  </a:lnTo>
                  <a:lnTo>
                    <a:pt x="468071" y="850900"/>
                  </a:lnTo>
                  <a:lnTo>
                    <a:pt x="510235" y="822960"/>
                  </a:lnTo>
                  <a:lnTo>
                    <a:pt x="549656" y="789940"/>
                  </a:lnTo>
                  <a:lnTo>
                    <a:pt x="554863" y="784860"/>
                  </a:lnTo>
                  <a:lnTo>
                    <a:pt x="560197" y="782320"/>
                  </a:lnTo>
                  <a:lnTo>
                    <a:pt x="567690" y="784860"/>
                  </a:lnTo>
                  <a:lnTo>
                    <a:pt x="592366" y="789940"/>
                  </a:lnTo>
                  <a:lnTo>
                    <a:pt x="617372" y="792480"/>
                  </a:lnTo>
                  <a:lnTo>
                    <a:pt x="642620" y="792480"/>
                  </a:lnTo>
                  <a:lnTo>
                    <a:pt x="668020" y="789940"/>
                  </a:lnTo>
                  <a:lnTo>
                    <a:pt x="700544" y="782320"/>
                  </a:lnTo>
                  <a:lnTo>
                    <a:pt x="711390" y="779780"/>
                  </a:lnTo>
                  <a:lnTo>
                    <a:pt x="751840" y="762000"/>
                  </a:lnTo>
                  <a:lnTo>
                    <a:pt x="788555" y="737870"/>
                  </a:lnTo>
                  <a:lnTo>
                    <a:pt x="820750" y="708660"/>
                  </a:lnTo>
                  <a:lnTo>
                    <a:pt x="847610" y="673100"/>
                  </a:lnTo>
                  <a:lnTo>
                    <a:pt x="868337" y="635000"/>
                  </a:lnTo>
                  <a:lnTo>
                    <a:pt x="882154" y="593090"/>
                  </a:lnTo>
                  <a:lnTo>
                    <a:pt x="888238" y="54864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9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Анашкин П.А.</dc:creator>
  <dc:title>Презентация PowerPoint</dc:title>
  <dcterms:created xsi:type="dcterms:W3CDTF">2025-09-22T03:48:45Z</dcterms:created>
  <dcterms:modified xsi:type="dcterms:W3CDTF">2025-09-22T03:48:45Z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2025-09-21T00:00:00Z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2025-09-22T00:00:00Z</vt:filetime>
  </property>
  <property fmtid="{D5CDD505-2E9C-101B-9397-08002B2CF9AE}" pid="5" name="Producer">
    <vt:lpwstr>Microsoft® PowerPoint® для Office 365</vt:lpwstr>
  </property>
</Properties>
</file>