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89" r:id="rId4"/>
    <p:sldId id="290" r:id="rId5"/>
    <p:sldId id="279" r:id="rId6"/>
    <p:sldId id="262" r:id="rId7"/>
    <p:sldId id="281" r:id="rId8"/>
    <p:sldId id="267" r:id="rId9"/>
    <p:sldId id="268" r:id="rId10"/>
    <p:sldId id="292" r:id="rId11"/>
    <p:sldId id="283" r:id="rId12"/>
    <p:sldId id="284" r:id="rId13"/>
    <p:sldId id="291" r:id="rId14"/>
    <p:sldId id="294" r:id="rId15"/>
    <p:sldId id="271" r:id="rId16"/>
    <p:sldId id="287" r:id="rId17"/>
    <p:sldId id="293" r:id="rId18"/>
    <p:sldId id="27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C6CA19-A034-1182-824A-040A039D3673}" name="huanghui Zhang" initials="hZ" userId="8220fa73c83a0625" providerId="Windows Live"/>
  <p188:author id="{A03CFA5A-26FB-6192-DC4A-FCC98087F07C}" name="Эдуард Кузнецов" initials="ЭК" userId="c1dbc4c75ac8e24d" providerId="Windows Live"/>
  <p188:author id="{F660B593-292D-AC61-0D2D-FD3DB45FEE21}" name="Кузнецов Эдуард Дмитриевич" initials="" userId="S::Eduard.Kuznetsov@urfu.me::5dbf7983-b40a-412e-aaf0-aed50d4269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2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8731C-6170-4CE6-8F31-7885FFC15616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C03A7-8853-4019-8555-3712D4A90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51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C03A7-8853-4019-8555-3712D4A9027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02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6D8B70-45AE-76D0-61DD-F31874072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BCA428-0FC1-F60A-B983-E42402130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B5ED76-299A-3F05-84D4-08A76122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BA86-769F-4324-9B7A-55BC5B833839}" type="datetime1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E33DA3-EA5C-285E-573B-7810E4FA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F3AA42-75F4-1F87-2C32-CA0AD034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07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C3AAEC-B009-B439-5AC2-10D438CE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EF54AC-4D79-B313-7ECA-2D934CE31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54EB71-710B-2E45-3430-10E6C62D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B7AB-7F77-4CF4-BF1D-EC725477DECA}" type="datetime1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158F20-FF96-6CF2-4E6D-03D8A330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437435-CD0E-11FB-8ADB-4A10E9C7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79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7FA0950-7FD6-1E22-2048-4BDC2DD7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0AF44-C9DA-BF87-A7B2-73A4FAEC7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57F60F-448E-9251-FD26-90C9BA75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0F61-F490-4CD1-80D0-47D3F0C7C403}" type="datetime1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313270-53F1-1B0C-7A50-348AF81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F77FA-68A9-2DAA-C0EB-8056E297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7C599-BFF6-41F3-5919-2F12E047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F67E21-9D2C-66C9-D884-A206377B2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475F98-F538-4854-FC4F-AE6D21D8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7FA6-01F8-41F2-943F-DB2703332A11}" type="datetime1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8505DD-D1B7-C0E9-52B2-96739F7C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E71EA5-88E4-8369-814F-C3152578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3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78A7FD-9E2B-6460-CCBD-5F0EF732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2388F9-C5E9-80E8-C8AC-91357A1A7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F90DEE-455B-9428-0BDF-053A18B0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BD4C-6647-483B-A118-B2FC8F6B0094}" type="datetime1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ABFD15-223A-89B6-928F-F02649C9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518CFD-AA74-B535-4D51-8349AEFA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09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5FF160-6272-34D9-4AFD-5E240293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32D761-E74D-508B-1129-36C57952C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6ADE00-390D-C5DB-C665-378CA1AEE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8DFEF9-D100-0BC5-5696-CC18C7260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B8C5-145F-4D8E-AF98-522892ABBFAC}" type="datetime1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338DB4-4336-59B9-C55B-881FD6F8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AA3701-5C7B-B3EF-DCD2-52190EF2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96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A936E-2FAF-AD0E-0C36-A990E5F4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1D79C8-BC3E-8CDC-D7B6-83C3935C1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161851-4817-EC23-EA1B-131C1AB63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5DFD391-E5B5-DF0A-04A9-018008D7B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37B4527-29B1-143B-19A0-98427336B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DBBA243-4350-0660-96F7-A2A1FD12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B4E4-34FA-4A07-966B-6F512FCE36EA}" type="datetime1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589918-9E04-D0FE-BD35-5F37FB2B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2191A7-BD20-4444-CF19-E60712EE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0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E4DB8-258E-CD5F-8955-76FA27FA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8DD483-A016-1BC1-BE8C-35BE7453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C8B4-DB4B-4131-9200-80C48C495A52}" type="datetime1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46CFE6-E9D7-3B34-C3F2-CB74E710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DAE8C9-5EE4-73A4-9FAB-21109123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01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5FD387-87B1-DA8E-7F8E-7F166F1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9677-8201-41E0-8CEB-728DB2732159}" type="datetime1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8DDDEEC-4EE1-ED6A-1B71-CF9ED2A9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3DBCE7-D39E-8A45-150E-8311F336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72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C97234-37D6-CAB1-2638-7A9EBF8A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3DEF01-B7D8-78AF-5B6A-88B5E2A13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FF6E50-79D6-5C91-2B6F-F463FE822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0EF7F7-B4BF-02A5-43F8-6623C389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0008-6838-44B6-93FE-D7CC5E69728C}" type="datetime1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4A85A0-AF77-C74A-160D-4E5B92B3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5F9F91-1863-C6A7-6B6C-D44854C5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4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F3E5BE-99BE-6D00-C10F-A86DFED7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1931FBA-8C28-D1E7-70BC-55D2BBD01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C98EAA-F87B-3E99-3E2B-51CB0F537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E17441-FB52-1E53-2C97-9506F50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FB3-E533-4626-AE9E-86A6AD86078E}" type="datetime1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45BD3D-98F6-CB4E-432B-2CB98314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840E1F-26B9-3756-A7DB-5816918E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65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0ACB24-F64D-61C8-208E-742BFE8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55F9D0-F473-A49A-A4B7-5D4C87B47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B9A900-4F02-2FBE-CDEF-1DF5FEF68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2738-E8A0-43CF-AFAD-7F646DDFAEDA}" type="datetime1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827516-EC38-B445-FACC-390C45E04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69B232-CC49-4A15-CF36-E6AD984DF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06D7C-BB26-4CEF-9422-1F586D1A0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9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gem.cgs.gov.cn/tzgg_4890/201806/W020180605531374031168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4"/>
          <p:cNvSpPr txBox="1"/>
          <p:nvPr/>
        </p:nvSpPr>
        <p:spPr>
          <a:xfrm>
            <a:off x="2361354" y="1793357"/>
            <a:ext cx="8071651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zh-CN" sz="2800" b="1" kern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Andale Sans UI;Arial Unicode MS"/>
                <a:cs typeface="Tahoma" panose="020B0604030504040204" pitchFamily="34" charset="0"/>
              </a:rPr>
              <a:t>Мониторинг оседания поверхности линейных гидротехнических объектов с помощью технологии SBAS-InSAR</a:t>
            </a:r>
          </a:p>
        </p:txBody>
      </p:sp>
      <p:sp>
        <p:nvSpPr>
          <p:cNvPr id="27" name="文本框 5"/>
          <p:cNvSpPr txBox="1"/>
          <p:nvPr/>
        </p:nvSpPr>
        <p:spPr>
          <a:xfrm>
            <a:off x="2361353" y="3781144"/>
            <a:ext cx="7824637" cy="769441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2200" kern="0" dirty="0">
                <a:solidFill>
                  <a:srgbClr val="00000A"/>
                </a:solidFill>
                <a:latin typeface="Times New Roman" panose="02020603050405020304" pitchFamily="18" charset="0"/>
                <a:ea typeface="Andale Sans UI;Arial Unicode MS"/>
                <a:cs typeface="Tahoma" panose="020B0604030504040204" pitchFamily="34" charset="0"/>
              </a:rPr>
              <a:t>Monitoring the surface subsidence of linear hydraulic structures using SBAS-InSAR technology</a:t>
            </a:r>
            <a:endParaRPr lang="en-US" altLang="zh-CN" sz="2200" b="1" kern="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Andale Sans UI;Arial Unicode MS"/>
              <a:cs typeface="Tahoma" panose="020B0604030504040204" pitchFamily="34" charset="0"/>
            </a:endParaRPr>
          </a:p>
        </p:txBody>
      </p:sp>
      <p:sp>
        <p:nvSpPr>
          <p:cNvPr id="30" name="文本框 7"/>
          <p:cNvSpPr txBox="1"/>
          <p:nvPr/>
        </p:nvSpPr>
        <p:spPr>
          <a:xfrm>
            <a:off x="12348096" y="5714958"/>
            <a:ext cx="221363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srgbClr val="2472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直接连接符 49"/>
          <p:cNvCxnSpPr>
            <a:cxnSpLocks/>
          </p:cNvCxnSpPr>
          <p:nvPr/>
        </p:nvCxnSpPr>
        <p:spPr>
          <a:xfrm>
            <a:off x="2295306" y="3756459"/>
            <a:ext cx="807165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1">
            <a:extLst>
              <a:ext uri="{FF2B5EF4-FFF2-40B4-BE49-F238E27FC236}">
                <a16:creationId xmlns:a16="http://schemas.microsoft.com/office/drawing/2014/main" id="{FD3A2F24-4BED-51E2-7D79-F13C1A6D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067884" cy="15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3F7A49-E645-CCE0-86AC-EAE20D85F373}"/>
              </a:ext>
            </a:extLst>
          </p:cNvPr>
          <p:cNvSpPr txBox="1"/>
          <p:nvPr/>
        </p:nvSpPr>
        <p:spPr>
          <a:xfrm>
            <a:off x="6331131" y="5483440"/>
            <a:ext cx="500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15433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Чжан Хуанхуэй </a:t>
            </a:r>
            <a:endParaRPr lang="en-US" altLang="zh-CN" sz="2400">
              <a:solidFill>
                <a:srgbClr val="15433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000" ker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Andale Sans UI;Arial Unicode MS"/>
                <a:cs typeface="Tahoma" panose="020B0604030504040204" pitchFamily="34" charset="0"/>
              </a:rPr>
              <a:t>Кузнецов Эдуард Дмитриевич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15433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6"/>
    </mc:Choice>
    <mc:Fallback xmlns="">
      <p:transition spd="slow" advTm="199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38224" y="324205"/>
            <a:ext cx="11834036" cy="2706242"/>
            <a:chOff x="6708225" y="1747079"/>
            <a:chExt cx="10431190" cy="1382474"/>
          </a:xfrm>
        </p:grpSpPr>
        <p:sp>
          <p:nvSpPr>
            <p:cNvPr id="44" name="文本框 43"/>
            <p:cNvSpPr txBox="1"/>
            <p:nvPr/>
          </p:nvSpPr>
          <p:spPr>
            <a:xfrm>
              <a:off x="6708225" y="2006136"/>
              <a:ext cx="10431190" cy="112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</a:t>
              </a:r>
              <a:r>
                <a:rPr lang="ru-RU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Изображение, полученное 30 января 2024 года, выбрано в качестве основного, а остальные изображения </a:t>
              </a:r>
              <a:r>
                <a:rPr kumimoji="0" lang="ru-RU" altLang="zh-CN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—</a:t>
              </a:r>
              <a:r>
                <a:rPr lang="ru-RU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в качестве вторичных. </a:t>
              </a:r>
              <a:endPara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</a:t>
              </a:r>
              <a:r>
                <a:rPr lang="ru-RU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Пространственная и временная базовая связь каждой пары изображений показана на рисунках. Зеленые точки </a:t>
              </a:r>
              <a:r>
                <a:rPr kumimoji="0" lang="ru-RU" altLang="zh-CN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— </a:t>
              </a:r>
              <a:r>
                <a:rPr lang="ru-RU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SAR-изображения, отрезки линий </a:t>
              </a:r>
              <a:r>
                <a:rPr kumimoji="0" lang="ru-RU" altLang="zh-CN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—</a:t>
              </a:r>
              <a:r>
                <a:rPr lang="ru-RU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интерферометрические пары, желтые точки </a:t>
              </a:r>
              <a:r>
                <a:rPr kumimoji="0" lang="ru-RU" altLang="zh-CN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—</a:t>
              </a:r>
              <a:r>
                <a:rPr lang="ru-RU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первичные изображения.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991264" y="1747079"/>
              <a:ext cx="9976353" cy="22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3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Оценка базовых линий и создание связанных пар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31027" y="6356350"/>
            <a:ext cx="5472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Интерференционные пары и базовая связность</a:t>
            </a:r>
            <a:endParaRPr lang="zh-CN" altLang="en-US" sz="1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2F2DDA-9C0E-4D6C-5987-CCE5FF30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10</a:t>
            </a:fld>
            <a:endParaRPr lang="zh-CN" altLang="en-US" sz="20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C2FABEF-C719-BFCB-0F0E-E77D74A133DE}"/>
              </a:ext>
            </a:extLst>
          </p:cNvPr>
          <p:cNvSpPr txBox="1"/>
          <p:nvPr/>
        </p:nvSpPr>
        <p:spPr>
          <a:xfrm>
            <a:off x="935665" y="5938435"/>
            <a:ext cx="21903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5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Карта временного положения</a:t>
            </a:r>
            <a:endParaRPr lang="zh-CN" altLang="en-US" sz="15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5A44E06-F817-FC8A-D2C1-833AA070DE05}"/>
              </a:ext>
            </a:extLst>
          </p:cNvPr>
          <p:cNvSpPr txBox="1"/>
          <p:nvPr/>
        </p:nvSpPr>
        <p:spPr>
          <a:xfrm>
            <a:off x="9437176" y="5938435"/>
            <a:ext cx="21903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5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Карта временной привязки</a:t>
            </a:r>
            <a:endParaRPr lang="zh-CN" altLang="en-US" sz="15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E39E0E-7711-B65E-9F7B-EA798E6F6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9129" r="13836" b="7778"/>
          <a:stretch>
            <a:fillRect/>
          </a:stretch>
        </p:blipFill>
        <p:spPr bwMode="auto">
          <a:xfrm>
            <a:off x="1023322" y="2984424"/>
            <a:ext cx="4141426" cy="295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BBDACA-B3BC-D8A1-E42C-25D176166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0720" r="14197" b="8112"/>
          <a:stretch>
            <a:fillRect/>
          </a:stretch>
        </p:blipFill>
        <p:spPr bwMode="auto">
          <a:xfrm>
            <a:off x="6883163" y="2984424"/>
            <a:ext cx="4174373" cy="2954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1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4"/>
    </mc:Choice>
    <mc:Fallback xmlns="">
      <p:transition spd="slow" advTm="363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51242" y="530335"/>
            <a:ext cx="11574179" cy="6008576"/>
            <a:chOff x="7079734" y="1737410"/>
            <a:chExt cx="8341341" cy="1945328"/>
          </a:xfrm>
        </p:grpSpPr>
        <p:sp>
          <p:nvSpPr>
            <p:cNvPr id="44" name="文本框 43"/>
            <p:cNvSpPr txBox="1"/>
            <p:nvPr/>
          </p:nvSpPr>
          <p:spPr>
            <a:xfrm>
              <a:off x="7079734" y="1917830"/>
              <a:ext cx="3168982" cy="1764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ru-RU" altLang="zh-CN" sz="2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Как видно на карте, вдоль исследуемого участка канала зафиксированы две выраженные зоны оседания:</a:t>
              </a:r>
            </a:p>
            <a:p>
              <a:pPr algn="just">
                <a:lnSpc>
                  <a:spcPct val="140000"/>
                </a:lnSpc>
              </a:pPr>
              <a:r>
                <a:rPr lang="ru-RU" altLang="zh-CN" sz="2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Западная зона вблизи села Мол показывает менее интенсивные, но устойчивые тенденции к просадке.</a:t>
              </a:r>
            </a:p>
            <a:p>
              <a:pPr algn="just">
                <a:lnSpc>
                  <a:spcPct val="140000"/>
                </a:lnSpc>
              </a:pPr>
              <a:r>
                <a:rPr lang="ru-RU" altLang="zh-CN" sz="2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 Восточная зона в районе села Ипин характеризуется наиболее выраженным оседанием, местами достигающим −100 мм/год.</a:t>
              </a:r>
              <a:endParaRPr lang="zh-CN" alt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566948" y="1737410"/>
              <a:ext cx="7854127" cy="37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1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Анализ деформации поверхности в районе исследования</a:t>
              </a:r>
              <a:endParaRPr lang="zh-CN" altLang="en-US" sz="21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29927" y="5665944"/>
            <a:ext cx="45544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3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C035EF-6A50-9C25-1760-4ACE26CA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11</a:t>
            </a:fld>
            <a:endParaRPr lang="zh-CN" altLang="en-US" sz="200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BB65930-B76B-FA55-385E-567DC73AEA81}"/>
              </a:ext>
            </a:extLst>
          </p:cNvPr>
          <p:cNvSpPr txBox="1"/>
          <p:nvPr/>
        </p:nvSpPr>
        <p:spPr>
          <a:xfrm>
            <a:off x="5415517" y="5690948"/>
            <a:ext cx="639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Космический снимок, на котором показаны деформации поверхности в районе исследования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ED9039-DE29-2328-6451-C8825E009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" b="4795"/>
          <a:stretch>
            <a:fillRect/>
          </a:stretch>
        </p:blipFill>
        <p:spPr bwMode="auto">
          <a:xfrm>
            <a:off x="5234738" y="1156516"/>
            <a:ext cx="6694992" cy="455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7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94"/>
    </mc:Choice>
    <mc:Fallback xmlns="">
      <p:transition spd="slow" advTm="2869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565138" y="56224"/>
            <a:ext cx="100668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6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изменения высот характерных точек в западном районе</a:t>
            </a:r>
            <a:r>
              <a:rPr lang="en-US" altLang="zh-CN" sz="26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(вблизи села Мол) </a:t>
            </a:r>
            <a:r>
              <a:rPr lang="ru-RU" altLang="zh-CN" sz="2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оседания поверхности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1988" y="4738166"/>
            <a:ext cx="45544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3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713" y="846675"/>
            <a:ext cx="5802078" cy="586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Характерная точка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выбрана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случайным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образом в западной части района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(вблизи села Мол)</a:t>
            </a:r>
            <a:r>
              <a:rPr lang="ru-RU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исследования.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видно из рисунка, поверхность непрерывно оседает на протяжении всего периода наблюдений. Суммарная амплитуда вертикального смещения достигает порядка 60 мм, при этом скорость оседания варьируется во времени.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надежности мониторинга с помощью технологии SBAS-InSAR, были выбраны контрольные точки в исследуемой области для сравнительного анализа. На рисунке показаны результаты мониторинга SBAS-InSAR и нивелирования. Можно сделать вывод, что результаты, получаемые с помощью технологии SBAS-InSAR согласуются с данными нивелирования. Это подтверждает надежность технологии SBAS-InSAR.</a:t>
            </a:r>
            <a:endParaRPr lang="ru-RU" altLang="zh-CN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6991" y="5560126"/>
            <a:ext cx="24530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EE0AA5-4F6F-ED4C-D48C-3AFE8E36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12</a:t>
            </a:fld>
            <a:endParaRPr lang="zh-CN" altLang="en-US" sz="20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F570CB-B698-8D6D-9592-0CE550D9E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16" y="1671494"/>
            <a:ext cx="5566887" cy="3708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5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8"/>
    </mc:Choice>
    <mc:Fallback xmlns="">
      <p:transition spd="slow" advTm="292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04616" y="51427"/>
            <a:ext cx="10049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6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изменения высоты характерной точки в восточном районе</a:t>
            </a:r>
            <a:r>
              <a:rPr lang="en-US" altLang="zh-CN" sz="26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(вблизи села Ипин) оседания поверхности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3346" y="5662546"/>
            <a:ext cx="45544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416" y="903066"/>
            <a:ext cx="5791588" cy="586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временной ряд вертикальных смещений характерной точки, расположенной в зоне интенсивного оседания в районе села Ипин, в центрально-восточной части исследуемого участка. Также в исследуемой зоне были выбраны контрольные точки для сравнительного анализа. Как видно из рисунка, результаты, получаемые с помощью технологии SBAS-InSAR согласуются с данными нивелирования.</a:t>
            </a:r>
          </a:p>
          <a:p>
            <a:pPr lvl="0">
              <a:lnSpc>
                <a:spcPct val="14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видно из рисунка, исследуемая точка демонстрирует устойчивую тенденцию к оседанию на протяжении всего периода наблюдений. Накопленное смещение превышает −150 мм. Район Ипин отличается относительно равномерным и стабильным характером оседания, что может свидетельствовать о длительном и непрерывном техногенном воздействии.</a:t>
            </a:r>
            <a:endParaRPr lang="ru-RU" altLang="zh-CN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86920C-D750-C2EE-9EBE-542CB2D7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13</a:t>
            </a:fld>
            <a:endParaRPr lang="zh-CN" altLang="en-US" sz="20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5262CA-EA02-7344-4396-FDC06DFF1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04" y="1745445"/>
            <a:ext cx="5691421" cy="3617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1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18"/>
    </mc:Choice>
    <mc:Fallback xmlns="">
      <p:transition spd="slow" advTm="3131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5292-301A-19CA-3AFE-BBF76EC5B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D048788-1952-6305-6429-BF738A1473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9DCEE96-F046-68CD-D159-F9B2EE3C6815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2539110-EAC6-6B86-A9F3-636947E5C91B}"/>
              </a:ext>
            </a:extLst>
          </p:cNvPr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FD5BF-C289-91E3-2F39-4CE6C2AF8125}"/>
              </a:ext>
            </a:extLst>
          </p:cNvPr>
          <p:cNvSpPr txBox="1"/>
          <p:nvPr/>
        </p:nvSpPr>
        <p:spPr>
          <a:xfrm>
            <a:off x="6701988" y="4738166"/>
            <a:ext cx="45544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3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5541-075B-7D41-8F01-89193F57EE88}"/>
              </a:ext>
            </a:extLst>
          </p:cNvPr>
          <p:cNvSpPr txBox="1"/>
          <p:nvPr/>
        </p:nvSpPr>
        <p:spPr>
          <a:xfrm>
            <a:off x="1152940" y="790225"/>
            <a:ext cx="9740347" cy="9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полевых исследований известно, что зоны максимального оседания почвы находятся вокруг района добычи угля.</a:t>
            </a:r>
            <a:endParaRPr lang="ru-RU" altLang="zh-CN" sz="22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69DC93-D516-BD7E-D9CC-008F1219E389}"/>
              </a:ext>
            </a:extLst>
          </p:cNvPr>
          <p:cNvSpPr txBox="1"/>
          <p:nvPr/>
        </p:nvSpPr>
        <p:spPr>
          <a:xfrm>
            <a:off x="7176991" y="5560126"/>
            <a:ext cx="24530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9E48F3-03FE-3307-47A0-016BF357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14</a:t>
            </a:fld>
            <a:endParaRPr lang="zh-CN" altLang="en-US" sz="20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B3A239-C824-3059-40AC-4A0BB65DF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03" y="1892653"/>
            <a:ext cx="7821116" cy="44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8"/>
    </mc:Choice>
    <mc:Fallback xmlns="">
      <p:transition spd="slow" advTm="2921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bg1"/>
            </a:fgClr>
            <a:bgClr>
              <a:srgbClr val="F3F3F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0" y="678475"/>
            <a:ext cx="12192000" cy="550105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/>
        </p:nvSpPr>
        <p:spPr>
          <a:xfrm>
            <a:off x="6601610" y="1502160"/>
            <a:ext cx="3853680" cy="38536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947306" y="2266712"/>
            <a:ext cx="1162288" cy="1162288"/>
          </a:xfrm>
          <a:prstGeom prst="ellipse">
            <a:avLst/>
          </a:prstGeom>
          <a:noFill/>
          <a:ln w="38100">
            <a:solidFill>
              <a:srgbClr val="3BB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947306" y="2340024"/>
            <a:ext cx="115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ln w="28575">
                  <a:noFill/>
                </a:ln>
                <a:solidFill>
                  <a:srgbClr val="3BB7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>
              <a:ln w="28575">
                <a:noFill/>
              </a:ln>
              <a:solidFill>
                <a:srgbClr val="3BB7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48486" y="3698513"/>
            <a:ext cx="4959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600" b="1">
                <a:solidFill>
                  <a:srgbClr val="3BB7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Заключение 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470648"/>
            <a:ext cx="4504765" cy="5957046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梯形 7"/>
          <p:cNvSpPr/>
          <p:nvPr/>
        </p:nvSpPr>
        <p:spPr>
          <a:xfrm rot="5400000">
            <a:off x="1633818" y="3341595"/>
            <a:ext cx="5957046" cy="215153"/>
          </a:xfrm>
          <a:prstGeom prst="trapezoid">
            <a:avLst>
              <a:gd name="adj" fmla="val 107291"/>
            </a:avLst>
          </a:prstGeom>
          <a:solidFill>
            <a:srgbClr val="34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13"/>
          <p:cNvSpPr>
            <a:spLocks noEditPoints="1"/>
          </p:cNvSpPr>
          <p:nvPr/>
        </p:nvSpPr>
        <p:spPr bwMode="auto">
          <a:xfrm>
            <a:off x="1198176" y="2099996"/>
            <a:ext cx="2698350" cy="2698350"/>
          </a:xfrm>
          <a:custGeom>
            <a:avLst/>
            <a:gdLst/>
            <a:ahLst/>
            <a:cxnLst>
              <a:cxn ang="0">
                <a:pos x="226" y="180"/>
              </a:cxn>
              <a:cxn ang="0">
                <a:pos x="0" y="690"/>
              </a:cxn>
              <a:cxn ang="0">
                <a:pos x="202" y="1180"/>
              </a:cxn>
              <a:cxn ang="0">
                <a:pos x="690" y="1382"/>
              </a:cxn>
              <a:cxn ang="0">
                <a:pos x="1202" y="1156"/>
              </a:cxn>
              <a:cxn ang="0">
                <a:pos x="1380" y="654"/>
              </a:cxn>
              <a:cxn ang="0">
                <a:pos x="1130" y="158"/>
              </a:cxn>
              <a:cxn ang="0">
                <a:pos x="1346" y="684"/>
              </a:cxn>
              <a:cxn ang="0">
                <a:pos x="1152" y="232"/>
              </a:cxn>
              <a:cxn ang="0">
                <a:pos x="308" y="168"/>
              </a:cxn>
              <a:cxn ang="0">
                <a:pos x="102" y="648"/>
              </a:cxn>
              <a:cxn ang="0">
                <a:pos x="186" y="718"/>
              </a:cxn>
              <a:cxn ang="0">
                <a:pos x="320" y="946"/>
              </a:cxn>
              <a:cxn ang="0">
                <a:pos x="350" y="1250"/>
              </a:cxn>
              <a:cxn ang="0">
                <a:pos x="1278" y="980"/>
              </a:cxn>
              <a:cxn ang="0">
                <a:pos x="1098" y="1202"/>
              </a:cxn>
              <a:cxn ang="0">
                <a:pos x="532" y="1326"/>
              </a:cxn>
              <a:cxn ang="0">
                <a:pos x="496" y="1176"/>
              </a:cxn>
              <a:cxn ang="0">
                <a:pos x="628" y="1002"/>
              </a:cxn>
              <a:cxn ang="0">
                <a:pos x="472" y="792"/>
              </a:cxn>
              <a:cxn ang="0">
                <a:pos x="324" y="778"/>
              </a:cxn>
              <a:cxn ang="0">
                <a:pos x="264" y="700"/>
              </a:cxn>
              <a:cxn ang="0">
                <a:pos x="204" y="674"/>
              </a:cxn>
              <a:cxn ang="0">
                <a:pos x="304" y="618"/>
              </a:cxn>
              <a:cxn ang="0">
                <a:pos x="358" y="554"/>
              </a:cxn>
              <a:cxn ang="0">
                <a:pos x="466" y="428"/>
              </a:cxn>
              <a:cxn ang="0">
                <a:pos x="520" y="380"/>
              </a:cxn>
              <a:cxn ang="0">
                <a:pos x="542" y="428"/>
              </a:cxn>
              <a:cxn ang="0">
                <a:pos x="472" y="296"/>
              </a:cxn>
              <a:cxn ang="0">
                <a:pos x="400" y="250"/>
              </a:cxn>
              <a:cxn ang="0">
                <a:pos x="346" y="332"/>
              </a:cxn>
              <a:cxn ang="0">
                <a:pos x="344" y="238"/>
              </a:cxn>
              <a:cxn ang="0">
                <a:pos x="390" y="244"/>
              </a:cxn>
              <a:cxn ang="0">
                <a:pos x="428" y="168"/>
              </a:cxn>
              <a:cxn ang="0">
                <a:pos x="438" y="242"/>
              </a:cxn>
              <a:cxn ang="0">
                <a:pos x="478" y="220"/>
              </a:cxn>
              <a:cxn ang="0">
                <a:pos x="472" y="150"/>
              </a:cxn>
              <a:cxn ang="0">
                <a:pos x="428" y="118"/>
              </a:cxn>
              <a:cxn ang="0">
                <a:pos x="370" y="170"/>
              </a:cxn>
              <a:cxn ang="0">
                <a:pos x="322" y="150"/>
              </a:cxn>
              <a:cxn ang="0">
                <a:pos x="570" y="118"/>
              </a:cxn>
              <a:cxn ang="0">
                <a:pos x="578" y="186"/>
              </a:cxn>
              <a:cxn ang="0">
                <a:pos x="672" y="224"/>
              </a:cxn>
              <a:cxn ang="0">
                <a:pos x="802" y="98"/>
              </a:cxn>
              <a:cxn ang="0">
                <a:pos x="862" y="58"/>
              </a:cxn>
              <a:cxn ang="0">
                <a:pos x="996" y="252"/>
              </a:cxn>
              <a:cxn ang="0">
                <a:pos x="1022" y="336"/>
              </a:cxn>
              <a:cxn ang="0">
                <a:pos x="944" y="398"/>
              </a:cxn>
              <a:cxn ang="0">
                <a:pos x="918" y="466"/>
              </a:cxn>
              <a:cxn ang="0">
                <a:pos x="862" y="516"/>
              </a:cxn>
              <a:cxn ang="0">
                <a:pos x="994" y="466"/>
              </a:cxn>
              <a:cxn ang="0">
                <a:pos x="1044" y="524"/>
              </a:cxn>
              <a:cxn ang="0">
                <a:pos x="1090" y="534"/>
              </a:cxn>
              <a:cxn ang="0">
                <a:pos x="1128" y="532"/>
              </a:cxn>
              <a:cxn ang="0">
                <a:pos x="1172" y="592"/>
              </a:cxn>
              <a:cxn ang="0">
                <a:pos x="1076" y="598"/>
              </a:cxn>
              <a:cxn ang="0">
                <a:pos x="866" y="574"/>
              </a:cxn>
              <a:cxn ang="0">
                <a:pos x="814" y="778"/>
              </a:cxn>
              <a:cxn ang="0">
                <a:pos x="998" y="840"/>
              </a:cxn>
              <a:cxn ang="0">
                <a:pos x="1026" y="1056"/>
              </a:cxn>
              <a:cxn ang="0">
                <a:pos x="1210" y="1016"/>
              </a:cxn>
              <a:cxn ang="0">
                <a:pos x="1278" y="776"/>
              </a:cxn>
              <a:cxn ang="0">
                <a:pos x="1342" y="768"/>
              </a:cxn>
            </a:cxnLst>
            <a:rect l="0" t="0" r="r" b="b"/>
            <a:pathLst>
              <a:path w="1382" h="1382">
                <a:moveTo>
                  <a:pt x="690" y="0"/>
                </a:moveTo>
                <a:lnTo>
                  <a:pt x="690" y="0"/>
                </a:lnTo>
                <a:lnTo>
                  <a:pt x="656" y="0"/>
                </a:lnTo>
                <a:lnTo>
                  <a:pt x="620" y="4"/>
                </a:lnTo>
                <a:lnTo>
                  <a:pt x="586" y="8"/>
                </a:lnTo>
                <a:lnTo>
                  <a:pt x="552" y="14"/>
                </a:lnTo>
                <a:lnTo>
                  <a:pt x="518" y="22"/>
                </a:lnTo>
                <a:lnTo>
                  <a:pt x="486" y="30"/>
                </a:lnTo>
                <a:lnTo>
                  <a:pt x="454" y="42"/>
                </a:lnTo>
                <a:lnTo>
                  <a:pt x="422" y="54"/>
                </a:lnTo>
                <a:lnTo>
                  <a:pt x="392" y="68"/>
                </a:lnTo>
                <a:lnTo>
                  <a:pt x="362" y="84"/>
                </a:lnTo>
                <a:lnTo>
                  <a:pt x="332" y="100"/>
                </a:lnTo>
                <a:lnTo>
                  <a:pt x="304" y="118"/>
                </a:lnTo>
                <a:lnTo>
                  <a:pt x="278" y="136"/>
                </a:lnTo>
                <a:lnTo>
                  <a:pt x="252" y="158"/>
                </a:lnTo>
                <a:lnTo>
                  <a:pt x="226" y="180"/>
                </a:lnTo>
                <a:lnTo>
                  <a:pt x="202" y="202"/>
                </a:lnTo>
                <a:lnTo>
                  <a:pt x="180" y="226"/>
                </a:lnTo>
                <a:lnTo>
                  <a:pt x="158" y="252"/>
                </a:lnTo>
                <a:lnTo>
                  <a:pt x="138" y="278"/>
                </a:lnTo>
                <a:lnTo>
                  <a:pt x="118" y="304"/>
                </a:lnTo>
                <a:lnTo>
                  <a:pt x="100" y="332"/>
                </a:lnTo>
                <a:lnTo>
                  <a:pt x="84" y="362"/>
                </a:lnTo>
                <a:lnTo>
                  <a:pt x="68" y="390"/>
                </a:lnTo>
                <a:lnTo>
                  <a:pt x="54" y="422"/>
                </a:lnTo>
                <a:lnTo>
                  <a:pt x="42" y="452"/>
                </a:lnTo>
                <a:lnTo>
                  <a:pt x="32" y="486"/>
                </a:lnTo>
                <a:lnTo>
                  <a:pt x="22" y="518"/>
                </a:lnTo>
                <a:lnTo>
                  <a:pt x="14" y="552"/>
                </a:lnTo>
                <a:lnTo>
                  <a:pt x="8" y="586"/>
                </a:lnTo>
                <a:lnTo>
                  <a:pt x="4" y="620"/>
                </a:lnTo>
                <a:lnTo>
                  <a:pt x="0" y="654"/>
                </a:lnTo>
                <a:lnTo>
                  <a:pt x="0" y="690"/>
                </a:lnTo>
                <a:lnTo>
                  <a:pt x="0" y="690"/>
                </a:lnTo>
                <a:lnTo>
                  <a:pt x="0" y="726"/>
                </a:lnTo>
                <a:lnTo>
                  <a:pt x="4" y="762"/>
                </a:lnTo>
                <a:lnTo>
                  <a:pt x="8" y="796"/>
                </a:lnTo>
                <a:lnTo>
                  <a:pt x="14" y="830"/>
                </a:lnTo>
                <a:lnTo>
                  <a:pt x="22" y="864"/>
                </a:lnTo>
                <a:lnTo>
                  <a:pt x="32" y="896"/>
                </a:lnTo>
                <a:lnTo>
                  <a:pt x="42" y="928"/>
                </a:lnTo>
                <a:lnTo>
                  <a:pt x="54" y="960"/>
                </a:lnTo>
                <a:lnTo>
                  <a:pt x="68" y="990"/>
                </a:lnTo>
                <a:lnTo>
                  <a:pt x="84" y="1020"/>
                </a:lnTo>
                <a:lnTo>
                  <a:pt x="100" y="1048"/>
                </a:lnTo>
                <a:lnTo>
                  <a:pt x="118" y="1076"/>
                </a:lnTo>
                <a:lnTo>
                  <a:pt x="138" y="1104"/>
                </a:lnTo>
                <a:lnTo>
                  <a:pt x="158" y="1130"/>
                </a:lnTo>
                <a:lnTo>
                  <a:pt x="180" y="1156"/>
                </a:lnTo>
                <a:lnTo>
                  <a:pt x="202" y="1180"/>
                </a:lnTo>
                <a:lnTo>
                  <a:pt x="226" y="1202"/>
                </a:lnTo>
                <a:lnTo>
                  <a:pt x="252" y="1224"/>
                </a:lnTo>
                <a:lnTo>
                  <a:pt x="278" y="1244"/>
                </a:lnTo>
                <a:lnTo>
                  <a:pt x="304" y="1264"/>
                </a:lnTo>
                <a:lnTo>
                  <a:pt x="332" y="1282"/>
                </a:lnTo>
                <a:lnTo>
                  <a:pt x="362" y="1298"/>
                </a:lnTo>
                <a:lnTo>
                  <a:pt x="392" y="1314"/>
                </a:lnTo>
                <a:lnTo>
                  <a:pt x="422" y="1328"/>
                </a:lnTo>
                <a:lnTo>
                  <a:pt x="454" y="1340"/>
                </a:lnTo>
                <a:lnTo>
                  <a:pt x="486" y="1350"/>
                </a:lnTo>
                <a:lnTo>
                  <a:pt x="518" y="1360"/>
                </a:lnTo>
                <a:lnTo>
                  <a:pt x="552" y="1368"/>
                </a:lnTo>
                <a:lnTo>
                  <a:pt x="586" y="1374"/>
                </a:lnTo>
                <a:lnTo>
                  <a:pt x="620" y="1378"/>
                </a:lnTo>
                <a:lnTo>
                  <a:pt x="656" y="1380"/>
                </a:lnTo>
                <a:lnTo>
                  <a:pt x="690" y="1382"/>
                </a:lnTo>
                <a:lnTo>
                  <a:pt x="690" y="1382"/>
                </a:lnTo>
                <a:lnTo>
                  <a:pt x="726" y="1380"/>
                </a:lnTo>
                <a:lnTo>
                  <a:pt x="762" y="1378"/>
                </a:lnTo>
                <a:lnTo>
                  <a:pt x="796" y="1374"/>
                </a:lnTo>
                <a:lnTo>
                  <a:pt x="830" y="1368"/>
                </a:lnTo>
                <a:lnTo>
                  <a:pt x="864" y="1360"/>
                </a:lnTo>
                <a:lnTo>
                  <a:pt x="896" y="1350"/>
                </a:lnTo>
                <a:lnTo>
                  <a:pt x="928" y="1340"/>
                </a:lnTo>
                <a:lnTo>
                  <a:pt x="960" y="1328"/>
                </a:lnTo>
                <a:lnTo>
                  <a:pt x="990" y="1314"/>
                </a:lnTo>
                <a:lnTo>
                  <a:pt x="1020" y="1298"/>
                </a:lnTo>
                <a:lnTo>
                  <a:pt x="1050" y="1282"/>
                </a:lnTo>
                <a:lnTo>
                  <a:pt x="1078" y="1264"/>
                </a:lnTo>
                <a:lnTo>
                  <a:pt x="1104" y="1244"/>
                </a:lnTo>
                <a:lnTo>
                  <a:pt x="1130" y="1224"/>
                </a:lnTo>
                <a:lnTo>
                  <a:pt x="1156" y="1202"/>
                </a:lnTo>
                <a:lnTo>
                  <a:pt x="1180" y="1180"/>
                </a:lnTo>
                <a:lnTo>
                  <a:pt x="1202" y="1156"/>
                </a:lnTo>
                <a:lnTo>
                  <a:pt x="1224" y="1130"/>
                </a:lnTo>
                <a:lnTo>
                  <a:pt x="1244" y="1104"/>
                </a:lnTo>
                <a:lnTo>
                  <a:pt x="1264" y="1076"/>
                </a:lnTo>
                <a:lnTo>
                  <a:pt x="1282" y="1048"/>
                </a:lnTo>
                <a:lnTo>
                  <a:pt x="1298" y="1020"/>
                </a:lnTo>
                <a:lnTo>
                  <a:pt x="1314" y="990"/>
                </a:lnTo>
                <a:lnTo>
                  <a:pt x="1328" y="960"/>
                </a:lnTo>
                <a:lnTo>
                  <a:pt x="1340" y="928"/>
                </a:lnTo>
                <a:lnTo>
                  <a:pt x="1350" y="896"/>
                </a:lnTo>
                <a:lnTo>
                  <a:pt x="1360" y="864"/>
                </a:lnTo>
                <a:lnTo>
                  <a:pt x="1368" y="830"/>
                </a:lnTo>
                <a:lnTo>
                  <a:pt x="1374" y="796"/>
                </a:lnTo>
                <a:lnTo>
                  <a:pt x="1378" y="762"/>
                </a:lnTo>
                <a:lnTo>
                  <a:pt x="1380" y="726"/>
                </a:lnTo>
                <a:lnTo>
                  <a:pt x="1382" y="690"/>
                </a:lnTo>
                <a:lnTo>
                  <a:pt x="1382" y="690"/>
                </a:lnTo>
                <a:lnTo>
                  <a:pt x="1380" y="654"/>
                </a:lnTo>
                <a:lnTo>
                  <a:pt x="1378" y="620"/>
                </a:lnTo>
                <a:lnTo>
                  <a:pt x="1374" y="586"/>
                </a:lnTo>
                <a:lnTo>
                  <a:pt x="1368" y="552"/>
                </a:lnTo>
                <a:lnTo>
                  <a:pt x="1360" y="518"/>
                </a:lnTo>
                <a:lnTo>
                  <a:pt x="1350" y="486"/>
                </a:lnTo>
                <a:lnTo>
                  <a:pt x="1340" y="452"/>
                </a:lnTo>
                <a:lnTo>
                  <a:pt x="1328" y="422"/>
                </a:lnTo>
                <a:lnTo>
                  <a:pt x="1314" y="390"/>
                </a:lnTo>
                <a:lnTo>
                  <a:pt x="1298" y="362"/>
                </a:lnTo>
                <a:lnTo>
                  <a:pt x="1282" y="332"/>
                </a:lnTo>
                <a:lnTo>
                  <a:pt x="1264" y="304"/>
                </a:lnTo>
                <a:lnTo>
                  <a:pt x="1244" y="278"/>
                </a:lnTo>
                <a:lnTo>
                  <a:pt x="1224" y="252"/>
                </a:lnTo>
                <a:lnTo>
                  <a:pt x="1202" y="226"/>
                </a:lnTo>
                <a:lnTo>
                  <a:pt x="1180" y="202"/>
                </a:lnTo>
                <a:lnTo>
                  <a:pt x="1156" y="180"/>
                </a:lnTo>
                <a:lnTo>
                  <a:pt x="1130" y="158"/>
                </a:lnTo>
                <a:lnTo>
                  <a:pt x="1104" y="136"/>
                </a:lnTo>
                <a:lnTo>
                  <a:pt x="1078" y="118"/>
                </a:lnTo>
                <a:lnTo>
                  <a:pt x="1050" y="100"/>
                </a:lnTo>
                <a:lnTo>
                  <a:pt x="1020" y="84"/>
                </a:lnTo>
                <a:lnTo>
                  <a:pt x="990" y="68"/>
                </a:lnTo>
                <a:lnTo>
                  <a:pt x="960" y="54"/>
                </a:lnTo>
                <a:lnTo>
                  <a:pt x="928" y="42"/>
                </a:lnTo>
                <a:lnTo>
                  <a:pt x="896" y="30"/>
                </a:lnTo>
                <a:lnTo>
                  <a:pt x="864" y="22"/>
                </a:lnTo>
                <a:lnTo>
                  <a:pt x="830" y="14"/>
                </a:lnTo>
                <a:lnTo>
                  <a:pt x="796" y="8"/>
                </a:lnTo>
                <a:lnTo>
                  <a:pt x="762" y="4"/>
                </a:lnTo>
                <a:lnTo>
                  <a:pt x="726" y="0"/>
                </a:lnTo>
                <a:lnTo>
                  <a:pt x="690" y="0"/>
                </a:lnTo>
                <a:lnTo>
                  <a:pt x="690" y="0"/>
                </a:lnTo>
                <a:close/>
                <a:moveTo>
                  <a:pt x="1346" y="684"/>
                </a:moveTo>
                <a:lnTo>
                  <a:pt x="1346" y="684"/>
                </a:lnTo>
                <a:lnTo>
                  <a:pt x="1342" y="670"/>
                </a:lnTo>
                <a:lnTo>
                  <a:pt x="1336" y="654"/>
                </a:lnTo>
                <a:lnTo>
                  <a:pt x="1336" y="654"/>
                </a:lnTo>
                <a:lnTo>
                  <a:pt x="1344" y="654"/>
                </a:lnTo>
                <a:lnTo>
                  <a:pt x="1344" y="654"/>
                </a:lnTo>
                <a:lnTo>
                  <a:pt x="1346" y="684"/>
                </a:lnTo>
                <a:lnTo>
                  <a:pt x="1346" y="684"/>
                </a:lnTo>
                <a:close/>
                <a:moveTo>
                  <a:pt x="1158" y="232"/>
                </a:moveTo>
                <a:lnTo>
                  <a:pt x="1158" y="232"/>
                </a:lnTo>
                <a:lnTo>
                  <a:pt x="1176" y="252"/>
                </a:lnTo>
                <a:lnTo>
                  <a:pt x="1176" y="252"/>
                </a:lnTo>
                <a:lnTo>
                  <a:pt x="1172" y="254"/>
                </a:lnTo>
                <a:lnTo>
                  <a:pt x="1168" y="256"/>
                </a:lnTo>
                <a:lnTo>
                  <a:pt x="1164" y="254"/>
                </a:lnTo>
                <a:lnTo>
                  <a:pt x="1162" y="250"/>
                </a:lnTo>
                <a:lnTo>
                  <a:pt x="1156" y="242"/>
                </a:lnTo>
                <a:lnTo>
                  <a:pt x="1152" y="232"/>
                </a:lnTo>
                <a:lnTo>
                  <a:pt x="1152" y="232"/>
                </a:lnTo>
                <a:lnTo>
                  <a:pt x="1158" y="232"/>
                </a:lnTo>
                <a:lnTo>
                  <a:pt x="1158" y="232"/>
                </a:lnTo>
                <a:close/>
                <a:moveTo>
                  <a:pt x="314" y="188"/>
                </a:moveTo>
                <a:lnTo>
                  <a:pt x="314" y="188"/>
                </a:lnTo>
                <a:lnTo>
                  <a:pt x="306" y="180"/>
                </a:lnTo>
                <a:lnTo>
                  <a:pt x="300" y="178"/>
                </a:lnTo>
                <a:lnTo>
                  <a:pt x="294" y="178"/>
                </a:lnTo>
                <a:lnTo>
                  <a:pt x="290" y="180"/>
                </a:lnTo>
                <a:lnTo>
                  <a:pt x="278" y="190"/>
                </a:lnTo>
                <a:lnTo>
                  <a:pt x="270" y="194"/>
                </a:lnTo>
                <a:lnTo>
                  <a:pt x="262" y="196"/>
                </a:lnTo>
                <a:lnTo>
                  <a:pt x="262" y="196"/>
                </a:lnTo>
                <a:lnTo>
                  <a:pt x="284" y="178"/>
                </a:lnTo>
                <a:lnTo>
                  <a:pt x="306" y="160"/>
                </a:lnTo>
                <a:lnTo>
                  <a:pt x="306" y="160"/>
                </a:lnTo>
                <a:lnTo>
                  <a:pt x="308" y="168"/>
                </a:lnTo>
                <a:lnTo>
                  <a:pt x="310" y="174"/>
                </a:lnTo>
                <a:lnTo>
                  <a:pt x="314" y="180"/>
                </a:lnTo>
                <a:lnTo>
                  <a:pt x="314" y="188"/>
                </a:lnTo>
                <a:lnTo>
                  <a:pt x="314" y="188"/>
                </a:lnTo>
                <a:close/>
                <a:moveTo>
                  <a:pt x="36" y="690"/>
                </a:moveTo>
                <a:lnTo>
                  <a:pt x="36" y="690"/>
                </a:lnTo>
                <a:lnTo>
                  <a:pt x="38" y="648"/>
                </a:lnTo>
                <a:lnTo>
                  <a:pt x="42" y="608"/>
                </a:lnTo>
                <a:lnTo>
                  <a:pt x="48" y="568"/>
                </a:lnTo>
                <a:lnTo>
                  <a:pt x="56" y="528"/>
                </a:lnTo>
                <a:lnTo>
                  <a:pt x="56" y="528"/>
                </a:lnTo>
                <a:lnTo>
                  <a:pt x="64" y="566"/>
                </a:lnTo>
                <a:lnTo>
                  <a:pt x="68" y="584"/>
                </a:lnTo>
                <a:lnTo>
                  <a:pt x="76" y="600"/>
                </a:lnTo>
                <a:lnTo>
                  <a:pt x="84" y="618"/>
                </a:lnTo>
                <a:lnTo>
                  <a:pt x="92" y="634"/>
                </a:lnTo>
                <a:lnTo>
                  <a:pt x="102" y="648"/>
                </a:lnTo>
                <a:lnTo>
                  <a:pt x="116" y="662"/>
                </a:lnTo>
                <a:lnTo>
                  <a:pt x="116" y="662"/>
                </a:lnTo>
                <a:lnTo>
                  <a:pt x="112" y="650"/>
                </a:lnTo>
                <a:lnTo>
                  <a:pt x="108" y="640"/>
                </a:lnTo>
                <a:lnTo>
                  <a:pt x="104" y="630"/>
                </a:lnTo>
                <a:lnTo>
                  <a:pt x="102" y="618"/>
                </a:lnTo>
                <a:lnTo>
                  <a:pt x="102" y="618"/>
                </a:lnTo>
                <a:lnTo>
                  <a:pt x="116" y="630"/>
                </a:lnTo>
                <a:lnTo>
                  <a:pt x="122" y="636"/>
                </a:lnTo>
                <a:lnTo>
                  <a:pt x="126" y="644"/>
                </a:lnTo>
                <a:lnTo>
                  <a:pt x="130" y="652"/>
                </a:lnTo>
                <a:lnTo>
                  <a:pt x="132" y="662"/>
                </a:lnTo>
                <a:lnTo>
                  <a:pt x="134" y="674"/>
                </a:lnTo>
                <a:lnTo>
                  <a:pt x="134" y="686"/>
                </a:lnTo>
                <a:lnTo>
                  <a:pt x="134" y="686"/>
                </a:lnTo>
                <a:lnTo>
                  <a:pt x="160" y="704"/>
                </a:lnTo>
                <a:lnTo>
                  <a:pt x="186" y="718"/>
                </a:lnTo>
                <a:lnTo>
                  <a:pt x="240" y="748"/>
                </a:lnTo>
                <a:lnTo>
                  <a:pt x="268" y="764"/>
                </a:lnTo>
                <a:lnTo>
                  <a:pt x="292" y="780"/>
                </a:lnTo>
                <a:lnTo>
                  <a:pt x="314" y="800"/>
                </a:lnTo>
                <a:lnTo>
                  <a:pt x="324" y="812"/>
                </a:lnTo>
                <a:lnTo>
                  <a:pt x="334" y="824"/>
                </a:lnTo>
                <a:lnTo>
                  <a:pt x="334" y="824"/>
                </a:lnTo>
                <a:lnTo>
                  <a:pt x="328" y="836"/>
                </a:lnTo>
                <a:lnTo>
                  <a:pt x="320" y="848"/>
                </a:lnTo>
                <a:lnTo>
                  <a:pt x="302" y="868"/>
                </a:lnTo>
                <a:lnTo>
                  <a:pt x="302" y="868"/>
                </a:lnTo>
                <a:lnTo>
                  <a:pt x="300" y="882"/>
                </a:lnTo>
                <a:lnTo>
                  <a:pt x="300" y="896"/>
                </a:lnTo>
                <a:lnTo>
                  <a:pt x="304" y="910"/>
                </a:lnTo>
                <a:lnTo>
                  <a:pt x="308" y="922"/>
                </a:lnTo>
                <a:lnTo>
                  <a:pt x="314" y="934"/>
                </a:lnTo>
                <a:lnTo>
                  <a:pt x="320" y="946"/>
                </a:lnTo>
                <a:lnTo>
                  <a:pt x="338" y="968"/>
                </a:lnTo>
                <a:lnTo>
                  <a:pt x="356" y="990"/>
                </a:lnTo>
                <a:lnTo>
                  <a:pt x="374" y="1012"/>
                </a:lnTo>
                <a:lnTo>
                  <a:pt x="382" y="1024"/>
                </a:lnTo>
                <a:lnTo>
                  <a:pt x="388" y="1036"/>
                </a:lnTo>
                <a:lnTo>
                  <a:pt x="392" y="1048"/>
                </a:lnTo>
                <a:lnTo>
                  <a:pt x="396" y="1060"/>
                </a:lnTo>
                <a:lnTo>
                  <a:pt x="396" y="1060"/>
                </a:lnTo>
                <a:lnTo>
                  <a:pt x="398" y="1090"/>
                </a:lnTo>
                <a:lnTo>
                  <a:pt x="398" y="1120"/>
                </a:lnTo>
                <a:lnTo>
                  <a:pt x="396" y="1148"/>
                </a:lnTo>
                <a:lnTo>
                  <a:pt x="394" y="1176"/>
                </a:lnTo>
                <a:lnTo>
                  <a:pt x="386" y="1228"/>
                </a:lnTo>
                <a:lnTo>
                  <a:pt x="386" y="1250"/>
                </a:lnTo>
                <a:lnTo>
                  <a:pt x="388" y="1270"/>
                </a:lnTo>
                <a:lnTo>
                  <a:pt x="388" y="1270"/>
                </a:lnTo>
                <a:lnTo>
                  <a:pt x="350" y="1250"/>
                </a:lnTo>
                <a:lnTo>
                  <a:pt x="312" y="1224"/>
                </a:lnTo>
                <a:lnTo>
                  <a:pt x="278" y="1198"/>
                </a:lnTo>
                <a:lnTo>
                  <a:pt x="244" y="1170"/>
                </a:lnTo>
                <a:lnTo>
                  <a:pt x="214" y="1138"/>
                </a:lnTo>
                <a:lnTo>
                  <a:pt x="184" y="1106"/>
                </a:lnTo>
                <a:lnTo>
                  <a:pt x="158" y="1070"/>
                </a:lnTo>
                <a:lnTo>
                  <a:pt x="134" y="1034"/>
                </a:lnTo>
                <a:lnTo>
                  <a:pt x="112" y="996"/>
                </a:lnTo>
                <a:lnTo>
                  <a:pt x="92" y="956"/>
                </a:lnTo>
                <a:lnTo>
                  <a:pt x="76" y="914"/>
                </a:lnTo>
                <a:lnTo>
                  <a:pt x="62" y="872"/>
                </a:lnTo>
                <a:lnTo>
                  <a:pt x="50" y="828"/>
                </a:lnTo>
                <a:lnTo>
                  <a:pt x="42" y="784"/>
                </a:lnTo>
                <a:lnTo>
                  <a:pt x="38" y="738"/>
                </a:lnTo>
                <a:lnTo>
                  <a:pt x="36" y="690"/>
                </a:lnTo>
                <a:lnTo>
                  <a:pt x="36" y="690"/>
                </a:lnTo>
                <a:close/>
                <a:moveTo>
                  <a:pt x="1278" y="980"/>
                </a:moveTo>
                <a:lnTo>
                  <a:pt x="1278" y="980"/>
                </a:lnTo>
                <a:lnTo>
                  <a:pt x="1276" y="974"/>
                </a:lnTo>
                <a:lnTo>
                  <a:pt x="1272" y="970"/>
                </a:lnTo>
                <a:lnTo>
                  <a:pt x="1272" y="970"/>
                </a:lnTo>
                <a:lnTo>
                  <a:pt x="1266" y="982"/>
                </a:lnTo>
                <a:lnTo>
                  <a:pt x="1258" y="994"/>
                </a:lnTo>
                <a:lnTo>
                  <a:pt x="1244" y="1014"/>
                </a:lnTo>
                <a:lnTo>
                  <a:pt x="1238" y="1024"/>
                </a:lnTo>
                <a:lnTo>
                  <a:pt x="1232" y="1036"/>
                </a:lnTo>
                <a:lnTo>
                  <a:pt x="1230" y="1048"/>
                </a:lnTo>
                <a:lnTo>
                  <a:pt x="1230" y="1060"/>
                </a:lnTo>
                <a:lnTo>
                  <a:pt x="1230" y="1060"/>
                </a:lnTo>
                <a:lnTo>
                  <a:pt x="1208" y="1092"/>
                </a:lnTo>
                <a:lnTo>
                  <a:pt x="1182" y="1122"/>
                </a:lnTo>
                <a:lnTo>
                  <a:pt x="1156" y="1150"/>
                </a:lnTo>
                <a:lnTo>
                  <a:pt x="1128" y="1178"/>
                </a:lnTo>
                <a:lnTo>
                  <a:pt x="1098" y="1202"/>
                </a:lnTo>
                <a:lnTo>
                  <a:pt x="1068" y="1226"/>
                </a:lnTo>
                <a:lnTo>
                  <a:pt x="1034" y="1248"/>
                </a:lnTo>
                <a:lnTo>
                  <a:pt x="1000" y="1268"/>
                </a:lnTo>
                <a:lnTo>
                  <a:pt x="966" y="1284"/>
                </a:lnTo>
                <a:lnTo>
                  <a:pt x="928" y="1300"/>
                </a:lnTo>
                <a:lnTo>
                  <a:pt x="892" y="1314"/>
                </a:lnTo>
                <a:lnTo>
                  <a:pt x="854" y="1324"/>
                </a:lnTo>
                <a:lnTo>
                  <a:pt x="814" y="1334"/>
                </a:lnTo>
                <a:lnTo>
                  <a:pt x="774" y="1340"/>
                </a:lnTo>
                <a:lnTo>
                  <a:pt x="732" y="1344"/>
                </a:lnTo>
                <a:lnTo>
                  <a:pt x="690" y="1346"/>
                </a:lnTo>
                <a:lnTo>
                  <a:pt x="690" y="1346"/>
                </a:lnTo>
                <a:lnTo>
                  <a:pt x="658" y="1344"/>
                </a:lnTo>
                <a:lnTo>
                  <a:pt x="626" y="1342"/>
                </a:lnTo>
                <a:lnTo>
                  <a:pt x="594" y="1338"/>
                </a:lnTo>
                <a:lnTo>
                  <a:pt x="564" y="1332"/>
                </a:lnTo>
                <a:lnTo>
                  <a:pt x="532" y="1326"/>
                </a:lnTo>
                <a:lnTo>
                  <a:pt x="502" y="1318"/>
                </a:lnTo>
                <a:lnTo>
                  <a:pt x="474" y="1308"/>
                </a:lnTo>
                <a:lnTo>
                  <a:pt x="444" y="1298"/>
                </a:lnTo>
                <a:lnTo>
                  <a:pt x="444" y="1298"/>
                </a:lnTo>
                <a:lnTo>
                  <a:pt x="448" y="1266"/>
                </a:lnTo>
                <a:lnTo>
                  <a:pt x="450" y="1252"/>
                </a:lnTo>
                <a:lnTo>
                  <a:pt x="454" y="1240"/>
                </a:lnTo>
                <a:lnTo>
                  <a:pt x="460" y="1228"/>
                </a:lnTo>
                <a:lnTo>
                  <a:pt x="470" y="1218"/>
                </a:lnTo>
                <a:lnTo>
                  <a:pt x="484" y="1210"/>
                </a:lnTo>
                <a:lnTo>
                  <a:pt x="502" y="1202"/>
                </a:lnTo>
                <a:lnTo>
                  <a:pt x="502" y="1202"/>
                </a:lnTo>
                <a:lnTo>
                  <a:pt x="504" y="1196"/>
                </a:lnTo>
                <a:lnTo>
                  <a:pt x="504" y="1192"/>
                </a:lnTo>
                <a:lnTo>
                  <a:pt x="500" y="1186"/>
                </a:lnTo>
                <a:lnTo>
                  <a:pt x="498" y="1180"/>
                </a:lnTo>
                <a:lnTo>
                  <a:pt x="496" y="1176"/>
                </a:lnTo>
                <a:lnTo>
                  <a:pt x="496" y="1172"/>
                </a:lnTo>
                <a:lnTo>
                  <a:pt x="496" y="1172"/>
                </a:lnTo>
                <a:lnTo>
                  <a:pt x="504" y="1172"/>
                </a:lnTo>
                <a:lnTo>
                  <a:pt x="510" y="1172"/>
                </a:lnTo>
                <a:lnTo>
                  <a:pt x="522" y="1168"/>
                </a:lnTo>
                <a:lnTo>
                  <a:pt x="532" y="1160"/>
                </a:lnTo>
                <a:lnTo>
                  <a:pt x="542" y="1150"/>
                </a:lnTo>
                <a:lnTo>
                  <a:pt x="550" y="1136"/>
                </a:lnTo>
                <a:lnTo>
                  <a:pt x="558" y="1122"/>
                </a:lnTo>
                <a:lnTo>
                  <a:pt x="562" y="1106"/>
                </a:lnTo>
                <a:lnTo>
                  <a:pt x="566" y="1090"/>
                </a:lnTo>
                <a:lnTo>
                  <a:pt x="566" y="1090"/>
                </a:lnTo>
                <a:lnTo>
                  <a:pt x="616" y="1064"/>
                </a:lnTo>
                <a:lnTo>
                  <a:pt x="616" y="1064"/>
                </a:lnTo>
                <a:lnTo>
                  <a:pt x="618" y="1042"/>
                </a:lnTo>
                <a:lnTo>
                  <a:pt x="622" y="1020"/>
                </a:lnTo>
                <a:lnTo>
                  <a:pt x="628" y="1002"/>
                </a:lnTo>
                <a:lnTo>
                  <a:pt x="636" y="986"/>
                </a:lnTo>
                <a:lnTo>
                  <a:pt x="650" y="952"/>
                </a:lnTo>
                <a:lnTo>
                  <a:pt x="656" y="934"/>
                </a:lnTo>
                <a:lnTo>
                  <a:pt x="660" y="912"/>
                </a:lnTo>
                <a:lnTo>
                  <a:pt x="660" y="912"/>
                </a:lnTo>
                <a:lnTo>
                  <a:pt x="630" y="900"/>
                </a:lnTo>
                <a:lnTo>
                  <a:pt x="602" y="886"/>
                </a:lnTo>
                <a:lnTo>
                  <a:pt x="572" y="874"/>
                </a:lnTo>
                <a:lnTo>
                  <a:pt x="540" y="862"/>
                </a:lnTo>
                <a:lnTo>
                  <a:pt x="540" y="862"/>
                </a:lnTo>
                <a:lnTo>
                  <a:pt x="540" y="830"/>
                </a:lnTo>
                <a:lnTo>
                  <a:pt x="540" y="830"/>
                </a:lnTo>
                <a:lnTo>
                  <a:pt x="530" y="824"/>
                </a:lnTo>
                <a:lnTo>
                  <a:pt x="518" y="816"/>
                </a:lnTo>
                <a:lnTo>
                  <a:pt x="494" y="806"/>
                </a:lnTo>
                <a:lnTo>
                  <a:pt x="482" y="800"/>
                </a:lnTo>
                <a:lnTo>
                  <a:pt x="472" y="792"/>
                </a:lnTo>
                <a:lnTo>
                  <a:pt x="464" y="780"/>
                </a:lnTo>
                <a:lnTo>
                  <a:pt x="458" y="768"/>
                </a:lnTo>
                <a:lnTo>
                  <a:pt x="458" y="768"/>
                </a:lnTo>
                <a:lnTo>
                  <a:pt x="430" y="766"/>
                </a:lnTo>
                <a:lnTo>
                  <a:pt x="408" y="764"/>
                </a:lnTo>
                <a:lnTo>
                  <a:pt x="390" y="758"/>
                </a:lnTo>
                <a:lnTo>
                  <a:pt x="382" y="754"/>
                </a:lnTo>
                <a:lnTo>
                  <a:pt x="376" y="748"/>
                </a:lnTo>
                <a:lnTo>
                  <a:pt x="376" y="748"/>
                </a:lnTo>
                <a:lnTo>
                  <a:pt x="368" y="752"/>
                </a:lnTo>
                <a:lnTo>
                  <a:pt x="362" y="756"/>
                </a:lnTo>
                <a:lnTo>
                  <a:pt x="352" y="766"/>
                </a:lnTo>
                <a:lnTo>
                  <a:pt x="342" y="774"/>
                </a:lnTo>
                <a:lnTo>
                  <a:pt x="334" y="778"/>
                </a:lnTo>
                <a:lnTo>
                  <a:pt x="326" y="780"/>
                </a:lnTo>
                <a:lnTo>
                  <a:pt x="326" y="780"/>
                </a:lnTo>
                <a:lnTo>
                  <a:pt x="324" y="778"/>
                </a:lnTo>
                <a:lnTo>
                  <a:pt x="322" y="776"/>
                </a:lnTo>
                <a:lnTo>
                  <a:pt x="314" y="774"/>
                </a:lnTo>
                <a:lnTo>
                  <a:pt x="314" y="774"/>
                </a:lnTo>
                <a:lnTo>
                  <a:pt x="304" y="772"/>
                </a:lnTo>
                <a:lnTo>
                  <a:pt x="296" y="768"/>
                </a:lnTo>
                <a:lnTo>
                  <a:pt x="294" y="762"/>
                </a:lnTo>
                <a:lnTo>
                  <a:pt x="292" y="754"/>
                </a:lnTo>
                <a:lnTo>
                  <a:pt x="292" y="738"/>
                </a:lnTo>
                <a:lnTo>
                  <a:pt x="294" y="718"/>
                </a:lnTo>
                <a:lnTo>
                  <a:pt x="294" y="718"/>
                </a:lnTo>
                <a:lnTo>
                  <a:pt x="286" y="716"/>
                </a:lnTo>
                <a:lnTo>
                  <a:pt x="276" y="718"/>
                </a:lnTo>
                <a:lnTo>
                  <a:pt x="266" y="718"/>
                </a:lnTo>
                <a:lnTo>
                  <a:pt x="264" y="716"/>
                </a:lnTo>
                <a:lnTo>
                  <a:pt x="264" y="712"/>
                </a:lnTo>
                <a:lnTo>
                  <a:pt x="264" y="712"/>
                </a:lnTo>
                <a:lnTo>
                  <a:pt x="264" y="700"/>
                </a:lnTo>
                <a:lnTo>
                  <a:pt x="266" y="692"/>
                </a:lnTo>
                <a:lnTo>
                  <a:pt x="270" y="684"/>
                </a:lnTo>
                <a:lnTo>
                  <a:pt x="276" y="680"/>
                </a:lnTo>
                <a:lnTo>
                  <a:pt x="276" y="680"/>
                </a:lnTo>
                <a:lnTo>
                  <a:pt x="274" y="672"/>
                </a:lnTo>
                <a:lnTo>
                  <a:pt x="268" y="668"/>
                </a:lnTo>
                <a:lnTo>
                  <a:pt x="262" y="666"/>
                </a:lnTo>
                <a:lnTo>
                  <a:pt x="254" y="666"/>
                </a:lnTo>
                <a:lnTo>
                  <a:pt x="248" y="670"/>
                </a:lnTo>
                <a:lnTo>
                  <a:pt x="242" y="674"/>
                </a:lnTo>
                <a:lnTo>
                  <a:pt x="238" y="678"/>
                </a:lnTo>
                <a:lnTo>
                  <a:pt x="238" y="686"/>
                </a:lnTo>
                <a:lnTo>
                  <a:pt x="238" y="686"/>
                </a:lnTo>
                <a:lnTo>
                  <a:pt x="232" y="686"/>
                </a:lnTo>
                <a:lnTo>
                  <a:pt x="232" y="686"/>
                </a:lnTo>
                <a:lnTo>
                  <a:pt x="216" y="680"/>
                </a:lnTo>
                <a:lnTo>
                  <a:pt x="204" y="674"/>
                </a:lnTo>
                <a:lnTo>
                  <a:pt x="196" y="666"/>
                </a:lnTo>
                <a:lnTo>
                  <a:pt x="192" y="656"/>
                </a:lnTo>
                <a:lnTo>
                  <a:pt x="192" y="648"/>
                </a:lnTo>
                <a:lnTo>
                  <a:pt x="194" y="638"/>
                </a:lnTo>
                <a:lnTo>
                  <a:pt x="198" y="628"/>
                </a:lnTo>
                <a:lnTo>
                  <a:pt x="204" y="618"/>
                </a:lnTo>
                <a:lnTo>
                  <a:pt x="214" y="608"/>
                </a:lnTo>
                <a:lnTo>
                  <a:pt x="224" y="600"/>
                </a:lnTo>
                <a:lnTo>
                  <a:pt x="234" y="594"/>
                </a:lnTo>
                <a:lnTo>
                  <a:pt x="246" y="588"/>
                </a:lnTo>
                <a:lnTo>
                  <a:pt x="260" y="586"/>
                </a:lnTo>
                <a:lnTo>
                  <a:pt x="272" y="584"/>
                </a:lnTo>
                <a:lnTo>
                  <a:pt x="284" y="586"/>
                </a:lnTo>
                <a:lnTo>
                  <a:pt x="294" y="592"/>
                </a:lnTo>
                <a:lnTo>
                  <a:pt x="294" y="592"/>
                </a:lnTo>
                <a:lnTo>
                  <a:pt x="298" y="604"/>
                </a:lnTo>
                <a:lnTo>
                  <a:pt x="304" y="618"/>
                </a:lnTo>
                <a:lnTo>
                  <a:pt x="310" y="628"/>
                </a:lnTo>
                <a:lnTo>
                  <a:pt x="314" y="632"/>
                </a:lnTo>
                <a:lnTo>
                  <a:pt x="320" y="636"/>
                </a:lnTo>
                <a:lnTo>
                  <a:pt x="320" y="636"/>
                </a:lnTo>
                <a:lnTo>
                  <a:pt x="326" y="630"/>
                </a:lnTo>
                <a:lnTo>
                  <a:pt x="328" y="622"/>
                </a:lnTo>
                <a:lnTo>
                  <a:pt x="326" y="614"/>
                </a:lnTo>
                <a:lnTo>
                  <a:pt x="326" y="604"/>
                </a:lnTo>
                <a:lnTo>
                  <a:pt x="322" y="588"/>
                </a:lnTo>
                <a:lnTo>
                  <a:pt x="322" y="582"/>
                </a:lnTo>
                <a:lnTo>
                  <a:pt x="326" y="578"/>
                </a:lnTo>
                <a:lnTo>
                  <a:pt x="326" y="578"/>
                </a:lnTo>
                <a:lnTo>
                  <a:pt x="332" y="570"/>
                </a:lnTo>
                <a:lnTo>
                  <a:pt x="338" y="562"/>
                </a:lnTo>
                <a:lnTo>
                  <a:pt x="346" y="556"/>
                </a:lnTo>
                <a:lnTo>
                  <a:pt x="352" y="554"/>
                </a:lnTo>
                <a:lnTo>
                  <a:pt x="358" y="554"/>
                </a:lnTo>
                <a:lnTo>
                  <a:pt x="358" y="554"/>
                </a:lnTo>
                <a:lnTo>
                  <a:pt x="360" y="540"/>
                </a:lnTo>
                <a:lnTo>
                  <a:pt x="366" y="528"/>
                </a:lnTo>
                <a:lnTo>
                  <a:pt x="370" y="518"/>
                </a:lnTo>
                <a:lnTo>
                  <a:pt x="378" y="508"/>
                </a:lnTo>
                <a:lnTo>
                  <a:pt x="392" y="492"/>
                </a:lnTo>
                <a:lnTo>
                  <a:pt x="410" y="478"/>
                </a:lnTo>
                <a:lnTo>
                  <a:pt x="430" y="466"/>
                </a:lnTo>
                <a:lnTo>
                  <a:pt x="448" y="456"/>
                </a:lnTo>
                <a:lnTo>
                  <a:pt x="478" y="440"/>
                </a:lnTo>
                <a:lnTo>
                  <a:pt x="478" y="440"/>
                </a:lnTo>
                <a:lnTo>
                  <a:pt x="478" y="434"/>
                </a:lnTo>
                <a:lnTo>
                  <a:pt x="478" y="434"/>
                </a:lnTo>
                <a:lnTo>
                  <a:pt x="476" y="430"/>
                </a:lnTo>
                <a:lnTo>
                  <a:pt x="474" y="428"/>
                </a:lnTo>
                <a:lnTo>
                  <a:pt x="466" y="428"/>
                </a:lnTo>
                <a:lnTo>
                  <a:pt x="466" y="428"/>
                </a:lnTo>
                <a:lnTo>
                  <a:pt x="460" y="426"/>
                </a:lnTo>
                <a:lnTo>
                  <a:pt x="458" y="424"/>
                </a:lnTo>
                <a:lnTo>
                  <a:pt x="458" y="422"/>
                </a:lnTo>
                <a:lnTo>
                  <a:pt x="458" y="422"/>
                </a:lnTo>
                <a:lnTo>
                  <a:pt x="458" y="416"/>
                </a:lnTo>
                <a:lnTo>
                  <a:pt x="460" y="412"/>
                </a:lnTo>
                <a:lnTo>
                  <a:pt x="462" y="406"/>
                </a:lnTo>
                <a:lnTo>
                  <a:pt x="466" y="400"/>
                </a:lnTo>
                <a:lnTo>
                  <a:pt x="466" y="396"/>
                </a:lnTo>
                <a:lnTo>
                  <a:pt x="466" y="390"/>
                </a:lnTo>
                <a:lnTo>
                  <a:pt x="466" y="390"/>
                </a:lnTo>
                <a:lnTo>
                  <a:pt x="472" y="396"/>
                </a:lnTo>
                <a:lnTo>
                  <a:pt x="480" y="400"/>
                </a:lnTo>
                <a:lnTo>
                  <a:pt x="488" y="398"/>
                </a:lnTo>
                <a:lnTo>
                  <a:pt x="496" y="396"/>
                </a:lnTo>
                <a:lnTo>
                  <a:pt x="512" y="386"/>
                </a:lnTo>
                <a:lnTo>
                  <a:pt x="520" y="380"/>
                </a:lnTo>
                <a:lnTo>
                  <a:pt x="528" y="376"/>
                </a:lnTo>
                <a:lnTo>
                  <a:pt x="528" y="376"/>
                </a:lnTo>
                <a:lnTo>
                  <a:pt x="524" y="384"/>
                </a:lnTo>
                <a:lnTo>
                  <a:pt x="520" y="388"/>
                </a:lnTo>
                <a:lnTo>
                  <a:pt x="516" y="392"/>
                </a:lnTo>
                <a:lnTo>
                  <a:pt x="510" y="396"/>
                </a:lnTo>
                <a:lnTo>
                  <a:pt x="510" y="396"/>
                </a:lnTo>
                <a:lnTo>
                  <a:pt x="506" y="402"/>
                </a:lnTo>
                <a:lnTo>
                  <a:pt x="502" y="412"/>
                </a:lnTo>
                <a:lnTo>
                  <a:pt x="502" y="416"/>
                </a:lnTo>
                <a:lnTo>
                  <a:pt x="504" y="420"/>
                </a:lnTo>
                <a:lnTo>
                  <a:pt x="508" y="422"/>
                </a:lnTo>
                <a:lnTo>
                  <a:pt x="516" y="422"/>
                </a:lnTo>
                <a:lnTo>
                  <a:pt x="516" y="422"/>
                </a:lnTo>
                <a:lnTo>
                  <a:pt x="524" y="422"/>
                </a:lnTo>
                <a:lnTo>
                  <a:pt x="532" y="426"/>
                </a:lnTo>
                <a:lnTo>
                  <a:pt x="542" y="428"/>
                </a:lnTo>
                <a:lnTo>
                  <a:pt x="554" y="428"/>
                </a:lnTo>
                <a:lnTo>
                  <a:pt x="554" y="428"/>
                </a:lnTo>
                <a:lnTo>
                  <a:pt x="548" y="408"/>
                </a:lnTo>
                <a:lnTo>
                  <a:pt x="542" y="390"/>
                </a:lnTo>
                <a:lnTo>
                  <a:pt x="534" y="372"/>
                </a:lnTo>
                <a:lnTo>
                  <a:pt x="526" y="356"/>
                </a:lnTo>
                <a:lnTo>
                  <a:pt x="508" y="322"/>
                </a:lnTo>
                <a:lnTo>
                  <a:pt x="498" y="304"/>
                </a:lnTo>
                <a:lnTo>
                  <a:pt x="490" y="282"/>
                </a:lnTo>
                <a:lnTo>
                  <a:pt x="490" y="282"/>
                </a:lnTo>
                <a:lnTo>
                  <a:pt x="484" y="280"/>
                </a:lnTo>
                <a:lnTo>
                  <a:pt x="480" y="282"/>
                </a:lnTo>
                <a:lnTo>
                  <a:pt x="478" y="284"/>
                </a:lnTo>
                <a:lnTo>
                  <a:pt x="478" y="288"/>
                </a:lnTo>
                <a:lnTo>
                  <a:pt x="476" y="292"/>
                </a:lnTo>
                <a:lnTo>
                  <a:pt x="474" y="296"/>
                </a:lnTo>
                <a:lnTo>
                  <a:pt x="472" y="296"/>
                </a:lnTo>
                <a:lnTo>
                  <a:pt x="464" y="294"/>
                </a:lnTo>
                <a:lnTo>
                  <a:pt x="464" y="294"/>
                </a:lnTo>
                <a:lnTo>
                  <a:pt x="458" y="294"/>
                </a:lnTo>
                <a:lnTo>
                  <a:pt x="454" y="290"/>
                </a:lnTo>
                <a:lnTo>
                  <a:pt x="452" y="284"/>
                </a:lnTo>
                <a:lnTo>
                  <a:pt x="450" y="278"/>
                </a:lnTo>
                <a:lnTo>
                  <a:pt x="448" y="266"/>
                </a:lnTo>
                <a:lnTo>
                  <a:pt x="444" y="260"/>
                </a:lnTo>
                <a:lnTo>
                  <a:pt x="440" y="258"/>
                </a:lnTo>
                <a:lnTo>
                  <a:pt x="440" y="258"/>
                </a:lnTo>
                <a:lnTo>
                  <a:pt x="432" y="258"/>
                </a:lnTo>
                <a:lnTo>
                  <a:pt x="426" y="256"/>
                </a:lnTo>
                <a:lnTo>
                  <a:pt x="414" y="252"/>
                </a:lnTo>
                <a:lnTo>
                  <a:pt x="408" y="246"/>
                </a:lnTo>
                <a:lnTo>
                  <a:pt x="402" y="244"/>
                </a:lnTo>
                <a:lnTo>
                  <a:pt x="402" y="244"/>
                </a:lnTo>
                <a:lnTo>
                  <a:pt x="400" y="250"/>
                </a:lnTo>
                <a:lnTo>
                  <a:pt x="398" y="250"/>
                </a:lnTo>
                <a:lnTo>
                  <a:pt x="396" y="250"/>
                </a:lnTo>
                <a:lnTo>
                  <a:pt x="396" y="250"/>
                </a:lnTo>
                <a:lnTo>
                  <a:pt x="396" y="278"/>
                </a:lnTo>
                <a:lnTo>
                  <a:pt x="394" y="298"/>
                </a:lnTo>
                <a:lnTo>
                  <a:pt x="390" y="312"/>
                </a:lnTo>
                <a:lnTo>
                  <a:pt x="386" y="322"/>
                </a:lnTo>
                <a:lnTo>
                  <a:pt x="374" y="342"/>
                </a:lnTo>
                <a:lnTo>
                  <a:pt x="366" y="354"/>
                </a:lnTo>
                <a:lnTo>
                  <a:pt x="358" y="370"/>
                </a:lnTo>
                <a:lnTo>
                  <a:pt x="358" y="370"/>
                </a:lnTo>
                <a:lnTo>
                  <a:pt x="356" y="362"/>
                </a:lnTo>
                <a:lnTo>
                  <a:pt x="354" y="354"/>
                </a:lnTo>
                <a:lnTo>
                  <a:pt x="350" y="344"/>
                </a:lnTo>
                <a:lnTo>
                  <a:pt x="352" y="332"/>
                </a:lnTo>
                <a:lnTo>
                  <a:pt x="352" y="332"/>
                </a:lnTo>
                <a:lnTo>
                  <a:pt x="346" y="332"/>
                </a:lnTo>
                <a:lnTo>
                  <a:pt x="340" y="330"/>
                </a:lnTo>
                <a:lnTo>
                  <a:pt x="332" y="326"/>
                </a:lnTo>
                <a:lnTo>
                  <a:pt x="332" y="326"/>
                </a:lnTo>
                <a:lnTo>
                  <a:pt x="316" y="320"/>
                </a:lnTo>
                <a:lnTo>
                  <a:pt x="302" y="314"/>
                </a:lnTo>
                <a:lnTo>
                  <a:pt x="294" y="308"/>
                </a:lnTo>
                <a:lnTo>
                  <a:pt x="290" y="304"/>
                </a:lnTo>
                <a:lnTo>
                  <a:pt x="286" y="296"/>
                </a:lnTo>
                <a:lnTo>
                  <a:pt x="282" y="288"/>
                </a:lnTo>
                <a:lnTo>
                  <a:pt x="282" y="288"/>
                </a:lnTo>
                <a:lnTo>
                  <a:pt x="296" y="272"/>
                </a:lnTo>
                <a:lnTo>
                  <a:pt x="310" y="256"/>
                </a:lnTo>
                <a:lnTo>
                  <a:pt x="326" y="242"/>
                </a:lnTo>
                <a:lnTo>
                  <a:pt x="334" y="236"/>
                </a:lnTo>
                <a:lnTo>
                  <a:pt x="346" y="232"/>
                </a:lnTo>
                <a:lnTo>
                  <a:pt x="346" y="232"/>
                </a:lnTo>
                <a:lnTo>
                  <a:pt x="344" y="238"/>
                </a:lnTo>
                <a:lnTo>
                  <a:pt x="346" y="244"/>
                </a:lnTo>
                <a:lnTo>
                  <a:pt x="350" y="248"/>
                </a:lnTo>
                <a:lnTo>
                  <a:pt x="356" y="252"/>
                </a:lnTo>
                <a:lnTo>
                  <a:pt x="360" y="254"/>
                </a:lnTo>
                <a:lnTo>
                  <a:pt x="366" y="254"/>
                </a:lnTo>
                <a:lnTo>
                  <a:pt x="368" y="254"/>
                </a:lnTo>
                <a:lnTo>
                  <a:pt x="370" y="250"/>
                </a:lnTo>
                <a:lnTo>
                  <a:pt x="370" y="250"/>
                </a:lnTo>
                <a:lnTo>
                  <a:pt x="366" y="250"/>
                </a:lnTo>
                <a:lnTo>
                  <a:pt x="366" y="246"/>
                </a:lnTo>
                <a:lnTo>
                  <a:pt x="366" y="240"/>
                </a:lnTo>
                <a:lnTo>
                  <a:pt x="370" y="238"/>
                </a:lnTo>
                <a:lnTo>
                  <a:pt x="370" y="238"/>
                </a:lnTo>
                <a:lnTo>
                  <a:pt x="376" y="238"/>
                </a:lnTo>
                <a:lnTo>
                  <a:pt x="382" y="240"/>
                </a:lnTo>
                <a:lnTo>
                  <a:pt x="390" y="244"/>
                </a:lnTo>
                <a:lnTo>
                  <a:pt x="390" y="244"/>
                </a:lnTo>
                <a:lnTo>
                  <a:pt x="388" y="234"/>
                </a:lnTo>
                <a:lnTo>
                  <a:pt x="384" y="228"/>
                </a:lnTo>
                <a:lnTo>
                  <a:pt x="378" y="224"/>
                </a:lnTo>
                <a:lnTo>
                  <a:pt x="370" y="220"/>
                </a:lnTo>
                <a:lnTo>
                  <a:pt x="370" y="220"/>
                </a:lnTo>
                <a:lnTo>
                  <a:pt x="374" y="214"/>
                </a:lnTo>
                <a:lnTo>
                  <a:pt x="378" y="210"/>
                </a:lnTo>
                <a:lnTo>
                  <a:pt x="388" y="202"/>
                </a:lnTo>
                <a:lnTo>
                  <a:pt x="392" y="198"/>
                </a:lnTo>
                <a:lnTo>
                  <a:pt x="394" y="192"/>
                </a:lnTo>
                <a:lnTo>
                  <a:pt x="396" y="184"/>
                </a:lnTo>
                <a:lnTo>
                  <a:pt x="396" y="176"/>
                </a:lnTo>
                <a:lnTo>
                  <a:pt x="396" y="176"/>
                </a:lnTo>
                <a:lnTo>
                  <a:pt x="390" y="172"/>
                </a:lnTo>
                <a:lnTo>
                  <a:pt x="390" y="170"/>
                </a:lnTo>
                <a:lnTo>
                  <a:pt x="400" y="168"/>
                </a:lnTo>
                <a:lnTo>
                  <a:pt x="428" y="168"/>
                </a:lnTo>
                <a:lnTo>
                  <a:pt x="428" y="168"/>
                </a:lnTo>
                <a:lnTo>
                  <a:pt x="426" y="174"/>
                </a:lnTo>
                <a:lnTo>
                  <a:pt x="428" y="180"/>
                </a:lnTo>
                <a:lnTo>
                  <a:pt x="434" y="184"/>
                </a:lnTo>
                <a:lnTo>
                  <a:pt x="440" y="190"/>
                </a:lnTo>
                <a:lnTo>
                  <a:pt x="440" y="194"/>
                </a:lnTo>
                <a:lnTo>
                  <a:pt x="440" y="200"/>
                </a:lnTo>
                <a:lnTo>
                  <a:pt x="440" y="200"/>
                </a:lnTo>
                <a:lnTo>
                  <a:pt x="438" y="206"/>
                </a:lnTo>
                <a:lnTo>
                  <a:pt x="436" y="212"/>
                </a:lnTo>
                <a:lnTo>
                  <a:pt x="432" y="216"/>
                </a:lnTo>
                <a:lnTo>
                  <a:pt x="426" y="218"/>
                </a:lnTo>
                <a:lnTo>
                  <a:pt x="414" y="222"/>
                </a:lnTo>
                <a:lnTo>
                  <a:pt x="402" y="226"/>
                </a:lnTo>
                <a:lnTo>
                  <a:pt x="402" y="226"/>
                </a:lnTo>
                <a:lnTo>
                  <a:pt x="422" y="234"/>
                </a:lnTo>
                <a:lnTo>
                  <a:pt x="438" y="242"/>
                </a:lnTo>
                <a:lnTo>
                  <a:pt x="454" y="254"/>
                </a:lnTo>
                <a:lnTo>
                  <a:pt x="472" y="264"/>
                </a:lnTo>
                <a:lnTo>
                  <a:pt x="472" y="264"/>
                </a:lnTo>
                <a:lnTo>
                  <a:pt x="476" y="260"/>
                </a:lnTo>
                <a:lnTo>
                  <a:pt x="476" y="256"/>
                </a:lnTo>
                <a:lnTo>
                  <a:pt x="474" y="248"/>
                </a:lnTo>
                <a:lnTo>
                  <a:pt x="474" y="248"/>
                </a:lnTo>
                <a:lnTo>
                  <a:pt x="476" y="246"/>
                </a:lnTo>
                <a:lnTo>
                  <a:pt x="490" y="250"/>
                </a:lnTo>
                <a:lnTo>
                  <a:pt x="490" y="250"/>
                </a:lnTo>
                <a:lnTo>
                  <a:pt x="490" y="240"/>
                </a:lnTo>
                <a:lnTo>
                  <a:pt x="490" y="230"/>
                </a:lnTo>
                <a:lnTo>
                  <a:pt x="488" y="226"/>
                </a:lnTo>
                <a:lnTo>
                  <a:pt x="486" y="222"/>
                </a:lnTo>
                <a:lnTo>
                  <a:pt x="482" y="220"/>
                </a:lnTo>
                <a:lnTo>
                  <a:pt x="478" y="220"/>
                </a:lnTo>
                <a:lnTo>
                  <a:pt x="478" y="220"/>
                </a:lnTo>
                <a:lnTo>
                  <a:pt x="480" y="214"/>
                </a:lnTo>
                <a:lnTo>
                  <a:pt x="484" y="212"/>
                </a:lnTo>
                <a:lnTo>
                  <a:pt x="486" y="214"/>
                </a:lnTo>
                <a:lnTo>
                  <a:pt x="490" y="216"/>
                </a:lnTo>
                <a:lnTo>
                  <a:pt x="496" y="222"/>
                </a:lnTo>
                <a:lnTo>
                  <a:pt x="500" y="224"/>
                </a:lnTo>
                <a:lnTo>
                  <a:pt x="502" y="226"/>
                </a:lnTo>
                <a:lnTo>
                  <a:pt x="502" y="226"/>
                </a:lnTo>
                <a:lnTo>
                  <a:pt x="506" y="222"/>
                </a:lnTo>
                <a:lnTo>
                  <a:pt x="510" y="218"/>
                </a:lnTo>
                <a:lnTo>
                  <a:pt x="514" y="214"/>
                </a:lnTo>
                <a:lnTo>
                  <a:pt x="522" y="214"/>
                </a:lnTo>
                <a:lnTo>
                  <a:pt x="522" y="214"/>
                </a:lnTo>
                <a:lnTo>
                  <a:pt x="510" y="200"/>
                </a:lnTo>
                <a:lnTo>
                  <a:pt x="500" y="186"/>
                </a:lnTo>
                <a:lnTo>
                  <a:pt x="482" y="160"/>
                </a:lnTo>
                <a:lnTo>
                  <a:pt x="472" y="150"/>
                </a:lnTo>
                <a:lnTo>
                  <a:pt x="458" y="142"/>
                </a:lnTo>
                <a:lnTo>
                  <a:pt x="450" y="140"/>
                </a:lnTo>
                <a:lnTo>
                  <a:pt x="442" y="138"/>
                </a:lnTo>
                <a:lnTo>
                  <a:pt x="432" y="136"/>
                </a:lnTo>
                <a:lnTo>
                  <a:pt x="420" y="138"/>
                </a:lnTo>
                <a:lnTo>
                  <a:pt x="420" y="138"/>
                </a:lnTo>
                <a:lnTo>
                  <a:pt x="416" y="134"/>
                </a:lnTo>
                <a:lnTo>
                  <a:pt x="416" y="134"/>
                </a:lnTo>
                <a:lnTo>
                  <a:pt x="422" y="132"/>
                </a:lnTo>
                <a:lnTo>
                  <a:pt x="446" y="132"/>
                </a:lnTo>
                <a:lnTo>
                  <a:pt x="446" y="132"/>
                </a:lnTo>
                <a:lnTo>
                  <a:pt x="444" y="128"/>
                </a:lnTo>
                <a:lnTo>
                  <a:pt x="442" y="126"/>
                </a:lnTo>
                <a:lnTo>
                  <a:pt x="436" y="126"/>
                </a:lnTo>
                <a:lnTo>
                  <a:pt x="430" y="124"/>
                </a:lnTo>
                <a:lnTo>
                  <a:pt x="428" y="122"/>
                </a:lnTo>
                <a:lnTo>
                  <a:pt x="428" y="118"/>
                </a:lnTo>
                <a:lnTo>
                  <a:pt x="428" y="118"/>
                </a:lnTo>
                <a:lnTo>
                  <a:pt x="418" y="122"/>
                </a:lnTo>
                <a:lnTo>
                  <a:pt x="406" y="124"/>
                </a:lnTo>
                <a:lnTo>
                  <a:pt x="382" y="126"/>
                </a:lnTo>
                <a:lnTo>
                  <a:pt x="370" y="128"/>
                </a:lnTo>
                <a:lnTo>
                  <a:pt x="360" y="132"/>
                </a:lnTo>
                <a:lnTo>
                  <a:pt x="356" y="136"/>
                </a:lnTo>
                <a:lnTo>
                  <a:pt x="354" y="140"/>
                </a:lnTo>
                <a:lnTo>
                  <a:pt x="352" y="144"/>
                </a:lnTo>
                <a:lnTo>
                  <a:pt x="352" y="150"/>
                </a:lnTo>
                <a:lnTo>
                  <a:pt x="352" y="150"/>
                </a:lnTo>
                <a:lnTo>
                  <a:pt x="352" y="156"/>
                </a:lnTo>
                <a:lnTo>
                  <a:pt x="354" y="160"/>
                </a:lnTo>
                <a:lnTo>
                  <a:pt x="358" y="164"/>
                </a:lnTo>
                <a:lnTo>
                  <a:pt x="362" y="164"/>
                </a:lnTo>
                <a:lnTo>
                  <a:pt x="366" y="166"/>
                </a:lnTo>
                <a:lnTo>
                  <a:pt x="370" y="170"/>
                </a:lnTo>
                <a:lnTo>
                  <a:pt x="372" y="174"/>
                </a:lnTo>
                <a:lnTo>
                  <a:pt x="370" y="182"/>
                </a:lnTo>
                <a:lnTo>
                  <a:pt x="370" y="182"/>
                </a:lnTo>
                <a:lnTo>
                  <a:pt x="362" y="186"/>
                </a:lnTo>
                <a:lnTo>
                  <a:pt x="360" y="190"/>
                </a:lnTo>
                <a:lnTo>
                  <a:pt x="358" y="194"/>
                </a:lnTo>
                <a:lnTo>
                  <a:pt x="358" y="194"/>
                </a:lnTo>
                <a:lnTo>
                  <a:pt x="354" y="186"/>
                </a:lnTo>
                <a:lnTo>
                  <a:pt x="350" y="182"/>
                </a:lnTo>
                <a:lnTo>
                  <a:pt x="340" y="176"/>
                </a:lnTo>
                <a:lnTo>
                  <a:pt x="336" y="174"/>
                </a:lnTo>
                <a:lnTo>
                  <a:pt x="332" y="168"/>
                </a:lnTo>
                <a:lnTo>
                  <a:pt x="328" y="162"/>
                </a:lnTo>
                <a:lnTo>
                  <a:pt x="326" y="150"/>
                </a:lnTo>
                <a:lnTo>
                  <a:pt x="326" y="150"/>
                </a:lnTo>
                <a:lnTo>
                  <a:pt x="322" y="150"/>
                </a:lnTo>
                <a:lnTo>
                  <a:pt x="322" y="150"/>
                </a:lnTo>
                <a:lnTo>
                  <a:pt x="350" y="132"/>
                </a:lnTo>
                <a:lnTo>
                  <a:pt x="378" y="116"/>
                </a:lnTo>
                <a:lnTo>
                  <a:pt x="378" y="116"/>
                </a:lnTo>
                <a:lnTo>
                  <a:pt x="402" y="114"/>
                </a:lnTo>
                <a:lnTo>
                  <a:pt x="428" y="112"/>
                </a:lnTo>
                <a:lnTo>
                  <a:pt x="428" y="112"/>
                </a:lnTo>
                <a:lnTo>
                  <a:pt x="436" y="96"/>
                </a:lnTo>
                <a:lnTo>
                  <a:pt x="446" y="82"/>
                </a:lnTo>
                <a:lnTo>
                  <a:pt x="446" y="82"/>
                </a:lnTo>
                <a:lnTo>
                  <a:pt x="488" y="68"/>
                </a:lnTo>
                <a:lnTo>
                  <a:pt x="488" y="68"/>
                </a:lnTo>
                <a:lnTo>
                  <a:pt x="492" y="74"/>
                </a:lnTo>
                <a:lnTo>
                  <a:pt x="498" y="80"/>
                </a:lnTo>
                <a:lnTo>
                  <a:pt x="514" y="90"/>
                </a:lnTo>
                <a:lnTo>
                  <a:pt x="548" y="104"/>
                </a:lnTo>
                <a:lnTo>
                  <a:pt x="564" y="112"/>
                </a:lnTo>
                <a:lnTo>
                  <a:pt x="570" y="118"/>
                </a:lnTo>
                <a:lnTo>
                  <a:pt x="574" y="126"/>
                </a:lnTo>
                <a:lnTo>
                  <a:pt x="576" y="134"/>
                </a:lnTo>
                <a:lnTo>
                  <a:pt x="578" y="144"/>
                </a:lnTo>
                <a:lnTo>
                  <a:pt x="576" y="154"/>
                </a:lnTo>
                <a:lnTo>
                  <a:pt x="572" y="168"/>
                </a:lnTo>
                <a:lnTo>
                  <a:pt x="572" y="168"/>
                </a:lnTo>
                <a:lnTo>
                  <a:pt x="574" y="172"/>
                </a:lnTo>
                <a:lnTo>
                  <a:pt x="576" y="174"/>
                </a:lnTo>
                <a:lnTo>
                  <a:pt x="580" y="174"/>
                </a:lnTo>
                <a:lnTo>
                  <a:pt x="582" y="172"/>
                </a:lnTo>
                <a:lnTo>
                  <a:pt x="582" y="172"/>
                </a:lnTo>
                <a:lnTo>
                  <a:pt x="584" y="168"/>
                </a:lnTo>
                <a:lnTo>
                  <a:pt x="584" y="168"/>
                </a:lnTo>
                <a:lnTo>
                  <a:pt x="584" y="172"/>
                </a:lnTo>
                <a:lnTo>
                  <a:pt x="582" y="172"/>
                </a:lnTo>
                <a:lnTo>
                  <a:pt x="582" y="172"/>
                </a:lnTo>
                <a:lnTo>
                  <a:pt x="578" y="186"/>
                </a:lnTo>
                <a:lnTo>
                  <a:pt x="576" y="202"/>
                </a:lnTo>
                <a:lnTo>
                  <a:pt x="578" y="218"/>
                </a:lnTo>
                <a:lnTo>
                  <a:pt x="580" y="236"/>
                </a:lnTo>
                <a:lnTo>
                  <a:pt x="586" y="254"/>
                </a:lnTo>
                <a:lnTo>
                  <a:pt x="596" y="270"/>
                </a:lnTo>
                <a:lnTo>
                  <a:pt x="602" y="276"/>
                </a:lnTo>
                <a:lnTo>
                  <a:pt x="608" y="282"/>
                </a:lnTo>
                <a:lnTo>
                  <a:pt x="614" y="286"/>
                </a:lnTo>
                <a:lnTo>
                  <a:pt x="622" y="288"/>
                </a:lnTo>
                <a:lnTo>
                  <a:pt x="622" y="288"/>
                </a:lnTo>
                <a:lnTo>
                  <a:pt x="628" y="284"/>
                </a:lnTo>
                <a:lnTo>
                  <a:pt x="634" y="278"/>
                </a:lnTo>
                <a:lnTo>
                  <a:pt x="644" y="264"/>
                </a:lnTo>
                <a:lnTo>
                  <a:pt x="652" y="252"/>
                </a:lnTo>
                <a:lnTo>
                  <a:pt x="660" y="238"/>
                </a:lnTo>
                <a:lnTo>
                  <a:pt x="660" y="238"/>
                </a:lnTo>
                <a:lnTo>
                  <a:pt x="672" y="224"/>
                </a:lnTo>
                <a:lnTo>
                  <a:pt x="688" y="214"/>
                </a:lnTo>
                <a:lnTo>
                  <a:pt x="704" y="204"/>
                </a:lnTo>
                <a:lnTo>
                  <a:pt x="724" y="196"/>
                </a:lnTo>
                <a:lnTo>
                  <a:pt x="762" y="184"/>
                </a:lnTo>
                <a:lnTo>
                  <a:pt x="782" y="176"/>
                </a:lnTo>
                <a:lnTo>
                  <a:pt x="800" y="168"/>
                </a:lnTo>
                <a:lnTo>
                  <a:pt x="800" y="168"/>
                </a:lnTo>
                <a:lnTo>
                  <a:pt x="794" y="164"/>
                </a:lnTo>
                <a:lnTo>
                  <a:pt x="792" y="160"/>
                </a:lnTo>
                <a:lnTo>
                  <a:pt x="790" y="156"/>
                </a:lnTo>
                <a:lnTo>
                  <a:pt x="790" y="150"/>
                </a:lnTo>
                <a:lnTo>
                  <a:pt x="792" y="142"/>
                </a:lnTo>
                <a:lnTo>
                  <a:pt x="796" y="132"/>
                </a:lnTo>
                <a:lnTo>
                  <a:pt x="800" y="124"/>
                </a:lnTo>
                <a:lnTo>
                  <a:pt x="804" y="114"/>
                </a:lnTo>
                <a:lnTo>
                  <a:pt x="804" y="104"/>
                </a:lnTo>
                <a:lnTo>
                  <a:pt x="802" y="98"/>
                </a:lnTo>
                <a:lnTo>
                  <a:pt x="800" y="94"/>
                </a:lnTo>
                <a:lnTo>
                  <a:pt x="800" y="94"/>
                </a:lnTo>
                <a:lnTo>
                  <a:pt x="800" y="90"/>
                </a:lnTo>
                <a:lnTo>
                  <a:pt x="802" y="90"/>
                </a:lnTo>
                <a:lnTo>
                  <a:pt x="806" y="90"/>
                </a:lnTo>
                <a:lnTo>
                  <a:pt x="810" y="92"/>
                </a:lnTo>
                <a:lnTo>
                  <a:pt x="818" y="94"/>
                </a:lnTo>
                <a:lnTo>
                  <a:pt x="818" y="94"/>
                </a:lnTo>
                <a:lnTo>
                  <a:pt x="816" y="84"/>
                </a:lnTo>
                <a:lnTo>
                  <a:pt x="814" y="76"/>
                </a:lnTo>
                <a:lnTo>
                  <a:pt x="810" y="68"/>
                </a:lnTo>
                <a:lnTo>
                  <a:pt x="812" y="56"/>
                </a:lnTo>
                <a:lnTo>
                  <a:pt x="812" y="56"/>
                </a:lnTo>
                <a:lnTo>
                  <a:pt x="818" y="54"/>
                </a:lnTo>
                <a:lnTo>
                  <a:pt x="824" y="50"/>
                </a:lnTo>
                <a:lnTo>
                  <a:pt x="824" y="50"/>
                </a:lnTo>
                <a:lnTo>
                  <a:pt x="862" y="58"/>
                </a:lnTo>
                <a:lnTo>
                  <a:pt x="898" y="70"/>
                </a:lnTo>
                <a:lnTo>
                  <a:pt x="934" y="82"/>
                </a:lnTo>
                <a:lnTo>
                  <a:pt x="970" y="98"/>
                </a:lnTo>
                <a:lnTo>
                  <a:pt x="1004" y="116"/>
                </a:lnTo>
                <a:lnTo>
                  <a:pt x="1036" y="134"/>
                </a:lnTo>
                <a:lnTo>
                  <a:pt x="1068" y="154"/>
                </a:lnTo>
                <a:lnTo>
                  <a:pt x="1098" y="178"/>
                </a:lnTo>
                <a:lnTo>
                  <a:pt x="1098" y="178"/>
                </a:lnTo>
                <a:lnTo>
                  <a:pt x="1090" y="176"/>
                </a:lnTo>
                <a:lnTo>
                  <a:pt x="1090" y="176"/>
                </a:lnTo>
                <a:lnTo>
                  <a:pt x="1078" y="178"/>
                </a:lnTo>
                <a:lnTo>
                  <a:pt x="1066" y="180"/>
                </a:lnTo>
                <a:lnTo>
                  <a:pt x="1056" y="184"/>
                </a:lnTo>
                <a:lnTo>
                  <a:pt x="1048" y="190"/>
                </a:lnTo>
                <a:lnTo>
                  <a:pt x="1032" y="204"/>
                </a:lnTo>
                <a:lnTo>
                  <a:pt x="1018" y="218"/>
                </a:lnTo>
                <a:lnTo>
                  <a:pt x="996" y="252"/>
                </a:lnTo>
                <a:lnTo>
                  <a:pt x="984" y="268"/>
                </a:lnTo>
                <a:lnTo>
                  <a:pt x="970" y="282"/>
                </a:lnTo>
                <a:lnTo>
                  <a:pt x="970" y="282"/>
                </a:lnTo>
                <a:lnTo>
                  <a:pt x="972" y="286"/>
                </a:lnTo>
                <a:lnTo>
                  <a:pt x="974" y="290"/>
                </a:lnTo>
                <a:lnTo>
                  <a:pt x="976" y="302"/>
                </a:lnTo>
                <a:lnTo>
                  <a:pt x="978" y="312"/>
                </a:lnTo>
                <a:lnTo>
                  <a:pt x="980" y="316"/>
                </a:lnTo>
                <a:lnTo>
                  <a:pt x="982" y="320"/>
                </a:lnTo>
                <a:lnTo>
                  <a:pt x="982" y="320"/>
                </a:lnTo>
                <a:lnTo>
                  <a:pt x="988" y="316"/>
                </a:lnTo>
                <a:lnTo>
                  <a:pt x="996" y="314"/>
                </a:lnTo>
                <a:lnTo>
                  <a:pt x="1004" y="314"/>
                </a:lnTo>
                <a:lnTo>
                  <a:pt x="1014" y="314"/>
                </a:lnTo>
                <a:lnTo>
                  <a:pt x="1014" y="314"/>
                </a:lnTo>
                <a:lnTo>
                  <a:pt x="1018" y="322"/>
                </a:lnTo>
                <a:lnTo>
                  <a:pt x="1022" y="336"/>
                </a:lnTo>
                <a:lnTo>
                  <a:pt x="1020" y="344"/>
                </a:lnTo>
                <a:lnTo>
                  <a:pt x="1018" y="348"/>
                </a:lnTo>
                <a:lnTo>
                  <a:pt x="1014" y="352"/>
                </a:lnTo>
                <a:lnTo>
                  <a:pt x="1008" y="352"/>
                </a:lnTo>
                <a:lnTo>
                  <a:pt x="1008" y="352"/>
                </a:lnTo>
                <a:lnTo>
                  <a:pt x="1006" y="342"/>
                </a:lnTo>
                <a:lnTo>
                  <a:pt x="1008" y="334"/>
                </a:lnTo>
                <a:lnTo>
                  <a:pt x="1010" y="326"/>
                </a:lnTo>
                <a:lnTo>
                  <a:pt x="1014" y="320"/>
                </a:lnTo>
                <a:lnTo>
                  <a:pt x="1014" y="320"/>
                </a:lnTo>
                <a:lnTo>
                  <a:pt x="1002" y="330"/>
                </a:lnTo>
                <a:lnTo>
                  <a:pt x="994" y="342"/>
                </a:lnTo>
                <a:lnTo>
                  <a:pt x="978" y="368"/>
                </a:lnTo>
                <a:lnTo>
                  <a:pt x="968" y="382"/>
                </a:lnTo>
                <a:lnTo>
                  <a:pt x="958" y="392"/>
                </a:lnTo>
                <a:lnTo>
                  <a:pt x="950" y="396"/>
                </a:lnTo>
                <a:lnTo>
                  <a:pt x="944" y="398"/>
                </a:lnTo>
                <a:lnTo>
                  <a:pt x="934" y="402"/>
                </a:lnTo>
                <a:lnTo>
                  <a:pt x="926" y="402"/>
                </a:lnTo>
                <a:lnTo>
                  <a:pt x="926" y="402"/>
                </a:lnTo>
                <a:lnTo>
                  <a:pt x="926" y="406"/>
                </a:lnTo>
                <a:lnTo>
                  <a:pt x="924" y="410"/>
                </a:lnTo>
                <a:lnTo>
                  <a:pt x="916" y="412"/>
                </a:lnTo>
                <a:lnTo>
                  <a:pt x="910" y="416"/>
                </a:lnTo>
                <a:lnTo>
                  <a:pt x="908" y="418"/>
                </a:lnTo>
                <a:lnTo>
                  <a:pt x="906" y="422"/>
                </a:lnTo>
                <a:lnTo>
                  <a:pt x="906" y="422"/>
                </a:lnTo>
                <a:lnTo>
                  <a:pt x="912" y="430"/>
                </a:lnTo>
                <a:lnTo>
                  <a:pt x="920" y="440"/>
                </a:lnTo>
                <a:lnTo>
                  <a:pt x="924" y="450"/>
                </a:lnTo>
                <a:lnTo>
                  <a:pt x="926" y="458"/>
                </a:lnTo>
                <a:lnTo>
                  <a:pt x="926" y="466"/>
                </a:lnTo>
                <a:lnTo>
                  <a:pt x="926" y="466"/>
                </a:lnTo>
                <a:lnTo>
                  <a:pt x="918" y="466"/>
                </a:lnTo>
                <a:lnTo>
                  <a:pt x="918" y="466"/>
                </a:lnTo>
                <a:lnTo>
                  <a:pt x="916" y="470"/>
                </a:lnTo>
                <a:lnTo>
                  <a:pt x="914" y="472"/>
                </a:lnTo>
                <a:lnTo>
                  <a:pt x="910" y="470"/>
                </a:lnTo>
                <a:lnTo>
                  <a:pt x="904" y="468"/>
                </a:lnTo>
                <a:lnTo>
                  <a:pt x="894" y="464"/>
                </a:lnTo>
                <a:lnTo>
                  <a:pt x="888" y="464"/>
                </a:lnTo>
                <a:lnTo>
                  <a:pt x="882" y="466"/>
                </a:lnTo>
                <a:lnTo>
                  <a:pt x="882" y="466"/>
                </a:lnTo>
                <a:lnTo>
                  <a:pt x="876" y="468"/>
                </a:lnTo>
                <a:lnTo>
                  <a:pt x="872" y="472"/>
                </a:lnTo>
                <a:lnTo>
                  <a:pt x="868" y="480"/>
                </a:lnTo>
                <a:lnTo>
                  <a:pt x="868" y="486"/>
                </a:lnTo>
                <a:lnTo>
                  <a:pt x="866" y="502"/>
                </a:lnTo>
                <a:lnTo>
                  <a:pt x="864" y="510"/>
                </a:lnTo>
                <a:lnTo>
                  <a:pt x="862" y="516"/>
                </a:lnTo>
                <a:lnTo>
                  <a:pt x="862" y="516"/>
                </a:lnTo>
                <a:lnTo>
                  <a:pt x="862" y="522"/>
                </a:lnTo>
                <a:lnTo>
                  <a:pt x="864" y="526"/>
                </a:lnTo>
                <a:lnTo>
                  <a:pt x="868" y="530"/>
                </a:lnTo>
                <a:lnTo>
                  <a:pt x="868" y="534"/>
                </a:lnTo>
                <a:lnTo>
                  <a:pt x="868" y="534"/>
                </a:lnTo>
                <a:lnTo>
                  <a:pt x="926" y="534"/>
                </a:lnTo>
                <a:lnTo>
                  <a:pt x="926" y="534"/>
                </a:lnTo>
                <a:lnTo>
                  <a:pt x="928" y="530"/>
                </a:lnTo>
                <a:lnTo>
                  <a:pt x="930" y="526"/>
                </a:lnTo>
                <a:lnTo>
                  <a:pt x="938" y="522"/>
                </a:lnTo>
                <a:lnTo>
                  <a:pt x="938" y="522"/>
                </a:lnTo>
                <a:lnTo>
                  <a:pt x="938" y="496"/>
                </a:lnTo>
                <a:lnTo>
                  <a:pt x="938" y="496"/>
                </a:lnTo>
                <a:lnTo>
                  <a:pt x="952" y="488"/>
                </a:lnTo>
                <a:lnTo>
                  <a:pt x="966" y="480"/>
                </a:lnTo>
                <a:lnTo>
                  <a:pt x="980" y="472"/>
                </a:lnTo>
                <a:lnTo>
                  <a:pt x="994" y="466"/>
                </a:lnTo>
                <a:lnTo>
                  <a:pt x="994" y="466"/>
                </a:lnTo>
                <a:lnTo>
                  <a:pt x="998" y="466"/>
                </a:lnTo>
                <a:lnTo>
                  <a:pt x="1000" y="468"/>
                </a:lnTo>
                <a:lnTo>
                  <a:pt x="1000" y="476"/>
                </a:lnTo>
                <a:lnTo>
                  <a:pt x="1000" y="490"/>
                </a:lnTo>
                <a:lnTo>
                  <a:pt x="1000" y="490"/>
                </a:lnTo>
                <a:lnTo>
                  <a:pt x="1002" y="486"/>
                </a:lnTo>
                <a:lnTo>
                  <a:pt x="1006" y="484"/>
                </a:lnTo>
                <a:lnTo>
                  <a:pt x="1010" y="484"/>
                </a:lnTo>
                <a:lnTo>
                  <a:pt x="1014" y="484"/>
                </a:lnTo>
                <a:lnTo>
                  <a:pt x="1026" y="490"/>
                </a:lnTo>
                <a:lnTo>
                  <a:pt x="1036" y="496"/>
                </a:lnTo>
                <a:lnTo>
                  <a:pt x="1044" y="506"/>
                </a:lnTo>
                <a:lnTo>
                  <a:pt x="1046" y="512"/>
                </a:lnTo>
                <a:lnTo>
                  <a:pt x="1048" y="516"/>
                </a:lnTo>
                <a:lnTo>
                  <a:pt x="1046" y="520"/>
                </a:lnTo>
                <a:lnTo>
                  <a:pt x="1044" y="524"/>
                </a:lnTo>
                <a:lnTo>
                  <a:pt x="1040" y="526"/>
                </a:lnTo>
                <a:lnTo>
                  <a:pt x="1032" y="528"/>
                </a:lnTo>
                <a:lnTo>
                  <a:pt x="1032" y="528"/>
                </a:lnTo>
                <a:lnTo>
                  <a:pt x="1040" y="534"/>
                </a:lnTo>
                <a:lnTo>
                  <a:pt x="1046" y="536"/>
                </a:lnTo>
                <a:lnTo>
                  <a:pt x="1050" y="532"/>
                </a:lnTo>
                <a:lnTo>
                  <a:pt x="1056" y="528"/>
                </a:lnTo>
                <a:lnTo>
                  <a:pt x="1064" y="516"/>
                </a:lnTo>
                <a:lnTo>
                  <a:pt x="1070" y="510"/>
                </a:lnTo>
                <a:lnTo>
                  <a:pt x="1076" y="510"/>
                </a:lnTo>
                <a:lnTo>
                  <a:pt x="1076" y="510"/>
                </a:lnTo>
                <a:lnTo>
                  <a:pt x="1078" y="514"/>
                </a:lnTo>
                <a:lnTo>
                  <a:pt x="1080" y="516"/>
                </a:lnTo>
                <a:lnTo>
                  <a:pt x="1086" y="522"/>
                </a:lnTo>
                <a:lnTo>
                  <a:pt x="1088" y="526"/>
                </a:lnTo>
                <a:lnTo>
                  <a:pt x="1090" y="530"/>
                </a:lnTo>
                <a:lnTo>
                  <a:pt x="1090" y="534"/>
                </a:lnTo>
                <a:lnTo>
                  <a:pt x="1090" y="540"/>
                </a:lnTo>
                <a:lnTo>
                  <a:pt x="1090" y="540"/>
                </a:lnTo>
                <a:lnTo>
                  <a:pt x="1102" y="540"/>
                </a:lnTo>
                <a:lnTo>
                  <a:pt x="1102" y="540"/>
                </a:lnTo>
                <a:lnTo>
                  <a:pt x="1108" y="538"/>
                </a:lnTo>
                <a:lnTo>
                  <a:pt x="1112" y="532"/>
                </a:lnTo>
                <a:lnTo>
                  <a:pt x="1112" y="524"/>
                </a:lnTo>
                <a:lnTo>
                  <a:pt x="1112" y="518"/>
                </a:lnTo>
                <a:lnTo>
                  <a:pt x="1112" y="512"/>
                </a:lnTo>
                <a:lnTo>
                  <a:pt x="1114" y="506"/>
                </a:lnTo>
                <a:lnTo>
                  <a:pt x="1122" y="504"/>
                </a:lnTo>
                <a:lnTo>
                  <a:pt x="1134" y="504"/>
                </a:lnTo>
                <a:lnTo>
                  <a:pt x="1134" y="504"/>
                </a:lnTo>
                <a:lnTo>
                  <a:pt x="1130" y="506"/>
                </a:lnTo>
                <a:lnTo>
                  <a:pt x="1128" y="512"/>
                </a:lnTo>
                <a:lnTo>
                  <a:pt x="1126" y="522"/>
                </a:lnTo>
                <a:lnTo>
                  <a:pt x="1128" y="532"/>
                </a:lnTo>
                <a:lnTo>
                  <a:pt x="1130" y="538"/>
                </a:lnTo>
                <a:lnTo>
                  <a:pt x="1134" y="540"/>
                </a:lnTo>
                <a:lnTo>
                  <a:pt x="1134" y="540"/>
                </a:lnTo>
                <a:lnTo>
                  <a:pt x="1140" y="544"/>
                </a:lnTo>
                <a:lnTo>
                  <a:pt x="1148" y="546"/>
                </a:lnTo>
                <a:lnTo>
                  <a:pt x="1166" y="548"/>
                </a:lnTo>
                <a:lnTo>
                  <a:pt x="1174" y="552"/>
                </a:lnTo>
                <a:lnTo>
                  <a:pt x="1182" y="554"/>
                </a:lnTo>
                <a:lnTo>
                  <a:pt x="1186" y="560"/>
                </a:lnTo>
                <a:lnTo>
                  <a:pt x="1190" y="566"/>
                </a:lnTo>
                <a:lnTo>
                  <a:pt x="1190" y="566"/>
                </a:lnTo>
                <a:lnTo>
                  <a:pt x="1186" y="584"/>
                </a:lnTo>
                <a:lnTo>
                  <a:pt x="1182" y="592"/>
                </a:lnTo>
                <a:lnTo>
                  <a:pt x="1178" y="598"/>
                </a:lnTo>
                <a:lnTo>
                  <a:pt x="1178" y="598"/>
                </a:lnTo>
                <a:lnTo>
                  <a:pt x="1176" y="594"/>
                </a:lnTo>
                <a:lnTo>
                  <a:pt x="1172" y="592"/>
                </a:lnTo>
                <a:lnTo>
                  <a:pt x="1162" y="590"/>
                </a:lnTo>
                <a:lnTo>
                  <a:pt x="1150" y="592"/>
                </a:lnTo>
                <a:lnTo>
                  <a:pt x="1140" y="592"/>
                </a:lnTo>
                <a:lnTo>
                  <a:pt x="1140" y="592"/>
                </a:lnTo>
                <a:lnTo>
                  <a:pt x="1130" y="594"/>
                </a:lnTo>
                <a:lnTo>
                  <a:pt x="1122" y="594"/>
                </a:lnTo>
                <a:lnTo>
                  <a:pt x="1118" y="594"/>
                </a:lnTo>
                <a:lnTo>
                  <a:pt x="1114" y="590"/>
                </a:lnTo>
                <a:lnTo>
                  <a:pt x="1106" y="582"/>
                </a:lnTo>
                <a:lnTo>
                  <a:pt x="1102" y="578"/>
                </a:lnTo>
                <a:lnTo>
                  <a:pt x="1096" y="572"/>
                </a:lnTo>
                <a:lnTo>
                  <a:pt x="1096" y="572"/>
                </a:lnTo>
                <a:lnTo>
                  <a:pt x="1088" y="576"/>
                </a:lnTo>
                <a:lnTo>
                  <a:pt x="1082" y="582"/>
                </a:lnTo>
                <a:lnTo>
                  <a:pt x="1078" y="588"/>
                </a:lnTo>
                <a:lnTo>
                  <a:pt x="1076" y="598"/>
                </a:lnTo>
                <a:lnTo>
                  <a:pt x="1076" y="598"/>
                </a:lnTo>
                <a:lnTo>
                  <a:pt x="1062" y="590"/>
                </a:lnTo>
                <a:lnTo>
                  <a:pt x="1050" y="580"/>
                </a:lnTo>
                <a:lnTo>
                  <a:pt x="1036" y="572"/>
                </a:lnTo>
                <a:lnTo>
                  <a:pt x="1028" y="568"/>
                </a:lnTo>
                <a:lnTo>
                  <a:pt x="1020" y="566"/>
                </a:lnTo>
                <a:lnTo>
                  <a:pt x="1020" y="566"/>
                </a:lnTo>
                <a:lnTo>
                  <a:pt x="1020" y="540"/>
                </a:lnTo>
                <a:lnTo>
                  <a:pt x="1020" y="540"/>
                </a:lnTo>
                <a:lnTo>
                  <a:pt x="998" y="536"/>
                </a:lnTo>
                <a:lnTo>
                  <a:pt x="974" y="534"/>
                </a:lnTo>
                <a:lnTo>
                  <a:pt x="946" y="536"/>
                </a:lnTo>
                <a:lnTo>
                  <a:pt x="918" y="540"/>
                </a:lnTo>
                <a:lnTo>
                  <a:pt x="906" y="546"/>
                </a:lnTo>
                <a:lnTo>
                  <a:pt x="894" y="550"/>
                </a:lnTo>
                <a:lnTo>
                  <a:pt x="882" y="558"/>
                </a:lnTo>
                <a:lnTo>
                  <a:pt x="874" y="566"/>
                </a:lnTo>
                <a:lnTo>
                  <a:pt x="866" y="574"/>
                </a:lnTo>
                <a:lnTo>
                  <a:pt x="860" y="586"/>
                </a:lnTo>
                <a:lnTo>
                  <a:pt x="856" y="596"/>
                </a:lnTo>
                <a:lnTo>
                  <a:pt x="856" y="610"/>
                </a:lnTo>
                <a:lnTo>
                  <a:pt x="856" y="610"/>
                </a:lnTo>
                <a:lnTo>
                  <a:pt x="844" y="616"/>
                </a:lnTo>
                <a:lnTo>
                  <a:pt x="834" y="622"/>
                </a:lnTo>
                <a:lnTo>
                  <a:pt x="826" y="628"/>
                </a:lnTo>
                <a:lnTo>
                  <a:pt x="820" y="636"/>
                </a:lnTo>
                <a:lnTo>
                  <a:pt x="816" y="644"/>
                </a:lnTo>
                <a:lnTo>
                  <a:pt x="812" y="654"/>
                </a:lnTo>
                <a:lnTo>
                  <a:pt x="810" y="672"/>
                </a:lnTo>
                <a:lnTo>
                  <a:pt x="808" y="716"/>
                </a:lnTo>
                <a:lnTo>
                  <a:pt x="804" y="738"/>
                </a:lnTo>
                <a:lnTo>
                  <a:pt x="800" y="762"/>
                </a:lnTo>
                <a:lnTo>
                  <a:pt x="800" y="762"/>
                </a:lnTo>
                <a:lnTo>
                  <a:pt x="808" y="770"/>
                </a:lnTo>
                <a:lnTo>
                  <a:pt x="814" y="778"/>
                </a:lnTo>
                <a:lnTo>
                  <a:pt x="828" y="798"/>
                </a:lnTo>
                <a:lnTo>
                  <a:pt x="844" y="816"/>
                </a:lnTo>
                <a:lnTo>
                  <a:pt x="852" y="824"/>
                </a:lnTo>
                <a:lnTo>
                  <a:pt x="862" y="830"/>
                </a:lnTo>
                <a:lnTo>
                  <a:pt x="862" y="830"/>
                </a:lnTo>
                <a:lnTo>
                  <a:pt x="890" y="828"/>
                </a:lnTo>
                <a:lnTo>
                  <a:pt x="916" y="828"/>
                </a:lnTo>
                <a:lnTo>
                  <a:pt x="942" y="826"/>
                </a:lnTo>
                <a:lnTo>
                  <a:pt x="956" y="822"/>
                </a:lnTo>
                <a:lnTo>
                  <a:pt x="970" y="818"/>
                </a:lnTo>
                <a:lnTo>
                  <a:pt x="970" y="818"/>
                </a:lnTo>
                <a:lnTo>
                  <a:pt x="970" y="824"/>
                </a:lnTo>
                <a:lnTo>
                  <a:pt x="972" y="830"/>
                </a:lnTo>
                <a:lnTo>
                  <a:pt x="976" y="832"/>
                </a:lnTo>
                <a:lnTo>
                  <a:pt x="982" y="834"/>
                </a:lnTo>
                <a:lnTo>
                  <a:pt x="992" y="838"/>
                </a:lnTo>
                <a:lnTo>
                  <a:pt x="998" y="840"/>
                </a:lnTo>
                <a:lnTo>
                  <a:pt x="1000" y="844"/>
                </a:lnTo>
                <a:lnTo>
                  <a:pt x="1000" y="844"/>
                </a:lnTo>
                <a:lnTo>
                  <a:pt x="1000" y="858"/>
                </a:lnTo>
                <a:lnTo>
                  <a:pt x="1002" y="870"/>
                </a:lnTo>
                <a:lnTo>
                  <a:pt x="1006" y="894"/>
                </a:lnTo>
                <a:lnTo>
                  <a:pt x="1014" y="916"/>
                </a:lnTo>
                <a:lnTo>
                  <a:pt x="1022" y="938"/>
                </a:lnTo>
                <a:lnTo>
                  <a:pt x="1026" y="958"/>
                </a:lnTo>
                <a:lnTo>
                  <a:pt x="1028" y="968"/>
                </a:lnTo>
                <a:lnTo>
                  <a:pt x="1028" y="978"/>
                </a:lnTo>
                <a:lnTo>
                  <a:pt x="1028" y="988"/>
                </a:lnTo>
                <a:lnTo>
                  <a:pt x="1024" y="998"/>
                </a:lnTo>
                <a:lnTo>
                  <a:pt x="1020" y="1008"/>
                </a:lnTo>
                <a:lnTo>
                  <a:pt x="1014" y="1020"/>
                </a:lnTo>
                <a:lnTo>
                  <a:pt x="1014" y="1020"/>
                </a:lnTo>
                <a:lnTo>
                  <a:pt x="1020" y="1036"/>
                </a:lnTo>
                <a:lnTo>
                  <a:pt x="1026" y="1056"/>
                </a:lnTo>
                <a:lnTo>
                  <a:pt x="1034" y="1094"/>
                </a:lnTo>
                <a:lnTo>
                  <a:pt x="1042" y="1134"/>
                </a:lnTo>
                <a:lnTo>
                  <a:pt x="1046" y="1154"/>
                </a:lnTo>
                <a:lnTo>
                  <a:pt x="1052" y="1172"/>
                </a:lnTo>
                <a:lnTo>
                  <a:pt x="1052" y="1172"/>
                </a:lnTo>
                <a:lnTo>
                  <a:pt x="1070" y="1172"/>
                </a:lnTo>
                <a:lnTo>
                  <a:pt x="1086" y="1170"/>
                </a:lnTo>
                <a:lnTo>
                  <a:pt x="1100" y="1166"/>
                </a:lnTo>
                <a:lnTo>
                  <a:pt x="1112" y="1158"/>
                </a:lnTo>
                <a:lnTo>
                  <a:pt x="1124" y="1148"/>
                </a:lnTo>
                <a:lnTo>
                  <a:pt x="1134" y="1138"/>
                </a:lnTo>
                <a:lnTo>
                  <a:pt x="1142" y="1126"/>
                </a:lnTo>
                <a:lnTo>
                  <a:pt x="1150" y="1112"/>
                </a:lnTo>
                <a:lnTo>
                  <a:pt x="1182" y="1054"/>
                </a:lnTo>
                <a:lnTo>
                  <a:pt x="1190" y="1040"/>
                </a:lnTo>
                <a:lnTo>
                  <a:pt x="1200" y="1028"/>
                </a:lnTo>
                <a:lnTo>
                  <a:pt x="1210" y="1016"/>
                </a:lnTo>
                <a:lnTo>
                  <a:pt x="1222" y="1008"/>
                </a:lnTo>
                <a:lnTo>
                  <a:pt x="1222" y="1008"/>
                </a:lnTo>
                <a:lnTo>
                  <a:pt x="1224" y="978"/>
                </a:lnTo>
                <a:lnTo>
                  <a:pt x="1224" y="954"/>
                </a:lnTo>
                <a:lnTo>
                  <a:pt x="1222" y="900"/>
                </a:lnTo>
                <a:lnTo>
                  <a:pt x="1222" y="900"/>
                </a:lnTo>
                <a:lnTo>
                  <a:pt x="1234" y="886"/>
                </a:lnTo>
                <a:lnTo>
                  <a:pt x="1246" y="874"/>
                </a:lnTo>
                <a:lnTo>
                  <a:pt x="1272" y="846"/>
                </a:lnTo>
                <a:lnTo>
                  <a:pt x="1284" y="832"/>
                </a:lnTo>
                <a:lnTo>
                  <a:pt x="1292" y="816"/>
                </a:lnTo>
                <a:lnTo>
                  <a:pt x="1300" y="796"/>
                </a:lnTo>
                <a:lnTo>
                  <a:pt x="1304" y="774"/>
                </a:lnTo>
                <a:lnTo>
                  <a:pt x="1304" y="774"/>
                </a:lnTo>
                <a:lnTo>
                  <a:pt x="1298" y="770"/>
                </a:lnTo>
                <a:lnTo>
                  <a:pt x="1292" y="770"/>
                </a:lnTo>
                <a:lnTo>
                  <a:pt x="1278" y="776"/>
                </a:lnTo>
                <a:lnTo>
                  <a:pt x="1270" y="778"/>
                </a:lnTo>
                <a:lnTo>
                  <a:pt x="1264" y="778"/>
                </a:lnTo>
                <a:lnTo>
                  <a:pt x="1258" y="776"/>
                </a:lnTo>
                <a:lnTo>
                  <a:pt x="1254" y="768"/>
                </a:lnTo>
                <a:lnTo>
                  <a:pt x="1254" y="768"/>
                </a:lnTo>
                <a:lnTo>
                  <a:pt x="1280" y="752"/>
                </a:lnTo>
                <a:lnTo>
                  <a:pt x="1310" y="734"/>
                </a:lnTo>
                <a:lnTo>
                  <a:pt x="1324" y="724"/>
                </a:lnTo>
                <a:lnTo>
                  <a:pt x="1334" y="712"/>
                </a:lnTo>
                <a:lnTo>
                  <a:pt x="1342" y="700"/>
                </a:lnTo>
                <a:lnTo>
                  <a:pt x="1344" y="694"/>
                </a:lnTo>
                <a:lnTo>
                  <a:pt x="1346" y="686"/>
                </a:lnTo>
                <a:lnTo>
                  <a:pt x="1346" y="686"/>
                </a:lnTo>
                <a:lnTo>
                  <a:pt x="1346" y="690"/>
                </a:lnTo>
                <a:lnTo>
                  <a:pt x="1346" y="690"/>
                </a:lnTo>
                <a:lnTo>
                  <a:pt x="1344" y="730"/>
                </a:lnTo>
                <a:lnTo>
                  <a:pt x="1342" y="768"/>
                </a:lnTo>
                <a:lnTo>
                  <a:pt x="1336" y="804"/>
                </a:lnTo>
                <a:lnTo>
                  <a:pt x="1328" y="842"/>
                </a:lnTo>
                <a:lnTo>
                  <a:pt x="1318" y="878"/>
                </a:lnTo>
                <a:lnTo>
                  <a:pt x="1306" y="912"/>
                </a:lnTo>
                <a:lnTo>
                  <a:pt x="1294" y="946"/>
                </a:lnTo>
                <a:lnTo>
                  <a:pt x="1278" y="980"/>
                </a:lnTo>
                <a:lnTo>
                  <a:pt x="1278" y="9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85BCB22-AC0C-1236-513D-8606970C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15</a:t>
            </a:fld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"/>
    </mc:Choice>
    <mc:Fallback xmlns="">
      <p:transition spd="slow" advTm="12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4425" y="566674"/>
            <a:ext cx="5951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6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Заключение</a:t>
            </a:r>
            <a:endParaRPr lang="zh-CN" altLang="en-US" sz="2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7673" y="1190473"/>
            <a:ext cx="9849587" cy="50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ru-RU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Анализ показал, что по периметру водного канала на исследуемой территории происходит неравномерное оседание поверхности с образованием двух зон значительного оседания.</a:t>
            </a: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ru-RU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В зоне </a:t>
            </a:r>
            <a:r>
              <a:rPr lang="ru-RU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добычи угля</a:t>
            </a:r>
            <a:r>
              <a:rPr lang="ru-RU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суммарное оседание поверхности достигло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150</a:t>
            </a:r>
            <a:r>
              <a:rPr lang="ru-RU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мм, а развитие оседания было интенсивным. Акведуки в этой зоне должны быть укреплены и регулярно обслуживаться. Необходимо согласовать с шахтой оптимизацию объема добычи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для контроля оседания поверхности.</a:t>
            </a: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ru-RU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При анализе характерных точек скорость оседания поверхности составляет от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ru-RU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 до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ru-RU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 мм/год. Грунт, скорость оседания которого превышает 20 мм/год, требует срочной стабилизации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ru-RU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См. «Спецификации по оценке риска геологических опасностей», Министерство земельных и природных ресурсов КНР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http://www.cigem.cgs.gov.cn/tzgg_4890/201806/W020180605531374031168.pdf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4154D3-D586-A5F3-AAEA-BB15979E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16</a:t>
            </a:fld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24456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23"/>
    </mc:Choice>
    <mc:Fallback xmlns="">
      <p:transition spd="slow" advTm="4212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2009439"/>
            <a:ext cx="10134600" cy="288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kumimoji="0" lang="ru-RU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По результатам полевых исследований известно, что основной причиной оседания грунта в районе оросительных каналов притоков реки Хуанхэ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в исследуемом районе является разработка соседних угольных шахт.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kumimoji="0" lang="ru-RU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Результаты, полученные в ходе прямых полевых измерений, согласуются с тенденциями оседания, полученными в данном исследовании.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kumimoji="0" lang="ru-RU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Результаты, полученные методом SBAS-</a:t>
            </a:r>
            <a:r>
              <a:rPr kumimoji="0" lang="ru-RU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InSAR</a:t>
            </a:r>
            <a:r>
              <a:rPr kumimoji="0" lang="ru-RU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заслуживают доверия.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C75617AE-7621-C081-4211-6372ECF3CF2B}"/>
              </a:ext>
            </a:extLst>
          </p:cNvPr>
          <p:cNvSpPr txBox="1"/>
          <p:nvPr/>
        </p:nvSpPr>
        <p:spPr>
          <a:xfrm>
            <a:off x="3120118" y="1220188"/>
            <a:ext cx="5951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6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Заключение</a:t>
            </a:r>
            <a:endParaRPr lang="zh-CN" altLang="en-US" sz="2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0451DD-5122-36F0-1FA4-1205B1A4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17</a:t>
            </a:fld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214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45"/>
    </mc:Choice>
    <mc:Fallback xmlns="">
      <p:transition spd="slow" advTm="3694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321" y="0"/>
            <a:ext cx="12192000" cy="6858000"/>
          </a:xfrm>
          <a:prstGeom prst="rect">
            <a:avLst/>
          </a:prstGeom>
          <a:pattFill prst="dotGrid">
            <a:fgClr>
              <a:schemeClr val="bg1"/>
            </a:fgClr>
            <a:bgClr>
              <a:srgbClr val="F3F3F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6290" y="413375"/>
            <a:ext cx="12192000" cy="603125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9">
            <a:extLst>
              <a:ext uri="{FF2B5EF4-FFF2-40B4-BE49-F238E27FC236}">
                <a16:creationId xmlns:a16="http://schemas.microsoft.com/office/drawing/2014/main" id="{C0924741-A9C7-D62B-3B41-EF268A978130}"/>
              </a:ext>
            </a:extLst>
          </p:cNvPr>
          <p:cNvSpPr txBox="1"/>
          <p:nvPr/>
        </p:nvSpPr>
        <p:spPr>
          <a:xfrm>
            <a:off x="552113" y="1905506"/>
            <a:ext cx="11100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96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Спасибо за внимание</a:t>
            </a:r>
            <a:r>
              <a:rPr lang="en-US" altLang="zh-CN" sz="96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!</a:t>
            </a:r>
            <a:endParaRPr lang="zh-CN" altLang="en-US" sz="96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9B167D2-0FE4-650F-2A0B-C349F2E3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18</a:t>
            </a:fld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"/>
    </mc:Choice>
    <mc:Fallback xmlns="">
      <p:transition spd="slow" advTm="8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bg1"/>
            </a:fgClr>
            <a:bgClr>
              <a:srgbClr val="F3F3F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0" y="678475"/>
            <a:ext cx="12192000" cy="550105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/>
        </p:nvSpPr>
        <p:spPr>
          <a:xfrm>
            <a:off x="0" y="470648"/>
            <a:ext cx="4504765" cy="5957046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梯形 7"/>
          <p:cNvSpPr/>
          <p:nvPr/>
        </p:nvSpPr>
        <p:spPr>
          <a:xfrm rot="5400000">
            <a:off x="1633818" y="3341595"/>
            <a:ext cx="5957046" cy="215153"/>
          </a:xfrm>
          <a:prstGeom prst="trapezoid">
            <a:avLst>
              <a:gd name="adj" fmla="val 107291"/>
            </a:avLst>
          </a:prstGeom>
          <a:solidFill>
            <a:srgbClr val="34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266917" y="2216591"/>
            <a:ext cx="856342" cy="864863"/>
          </a:xfrm>
          <a:prstGeom prst="flowChartConnector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>
                <a:solidFill>
                  <a:srgbClr val="3BB7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>
              <a:solidFill>
                <a:srgbClr val="3BB7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13"/>
          <p:cNvSpPr>
            <a:spLocks noEditPoints="1"/>
          </p:cNvSpPr>
          <p:nvPr/>
        </p:nvSpPr>
        <p:spPr bwMode="auto">
          <a:xfrm>
            <a:off x="1198176" y="2099996"/>
            <a:ext cx="2698350" cy="2698350"/>
          </a:xfrm>
          <a:custGeom>
            <a:avLst/>
            <a:gdLst/>
            <a:ahLst/>
            <a:cxnLst>
              <a:cxn ang="0">
                <a:pos x="226" y="180"/>
              </a:cxn>
              <a:cxn ang="0">
                <a:pos x="0" y="690"/>
              </a:cxn>
              <a:cxn ang="0">
                <a:pos x="202" y="1180"/>
              </a:cxn>
              <a:cxn ang="0">
                <a:pos x="690" y="1382"/>
              </a:cxn>
              <a:cxn ang="0">
                <a:pos x="1202" y="1156"/>
              </a:cxn>
              <a:cxn ang="0">
                <a:pos x="1380" y="654"/>
              </a:cxn>
              <a:cxn ang="0">
                <a:pos x="1130" y="158"/>
              </a:cxn>
              <a:cxn ang="0">
                <a:pos x="1346" y="684"/>
              </a:cxn>
              <a:cxn ang="0">
                <a:pos x="1152" y="232"/>
              </a:cxn>
              <a:cxn ang="0">
                <a:pos x="308" y="168"/>
              </a:cxn>
              <a:cxn ang="0">
                <a:pos x="102" y="648"/>
              </a:cxn>
              <a:cxn ang="0">
                <a:pos x="186" y="718"/>
              </a:cxn>
              <a:cxn ang="0">
                <a:pos x="320" y="946"/>
              </a:cxn>
              <a:cxn ang="0">
                <a:pos x="350" y="1250"/>
              </a:cxn>
              <a:cxn ang="0">
                <a:pos x="1278" y="980"/>
              </a:cxn>
              <a:cxn ang="0">
                <a:pos x="1098" y="1202"/>
              </a:cxn>
              <a:cxn ang="0">
                <a:pos x="532" y="1326"/>
              </a:cxn>
              <a:cxn ang="0">
                <a:pos x="496" y="1176"/>
              </a:cxn>
              <a:cxn ang="0">
                <a:pos x="628" y="1002"/>
              </a:cxn>
              <a:cxn ang="0">
                <a:pos x="472" y="792"/>
              </a:cxn>
              <a:cxn ang="0">
                <a:pos x="324" y="778"/>
              </a:cxn>
              <a:cxn ang="0">
                <a:pos x="264" y="700"/>
              </a:cxn>
              <a:cxn ang="0">
                <a:pos x="204" y="674"/>
              </a:cxn>
              <a:cxn ang="0">
                <a:pos x="304" y="618"/>
              </a:cxn>
              <a:cxn ang="0">
                <a:pos x="358" y="554"/>
              </a:cxn>
              <a:cxn ang="0">
                <a:pos x="466" y="428"/>
              </a:cxn>
              <a:cxn ang="0">
                <a:pos x="520" y="380"/>
              </a:cxn>
              <a:cxn ang="0">
                <a:pos x="542" y="428"/>
              </a:cxn>
              <a:cxn ang="0">
                <a:pos x="472" y="296"/>
              </a:cxn>
              <a:cxn ang="0">
                <a:pos x="400" y="250"/>
              </a:cxn>
              <a:cxn ang="0">
                <a:pos x="346" y="332"/>
              </a:cxn>
              <a:cxn ang="0">
                <a:pos x="344" y="238"/>
              </a:cxn>
              <a:cxn ang="0">
                <a:pos x="390" y="244"/>
              </a:cxn>
              <a:cxn ang="0">
                <a:pos x="428" y="168"/>
              </a:cxn>
              <a:cxn ang="0">
                <a:pos x="438" y="242"/>
              </a:cxn>
              <a:cxn ang="0">
                <a:pos x="478" y="220"/>
              </a:cxn>
              <a:cxn ang="0">
                <a:pos x="472" y="150"/>
              </a:cxn>
              <a:cxn ang="0">
                <a:pos x="428" y="118"/>
              </a:cxn>
              <a:cxn ang="0">
                <a:pos x="370" y="170"/>
              </a:cxn>
              <a:cxn ang="0">
                <a:pos x="322" y="150"/>
              </a:cxn>
              <a:cxn ang="0">
                <a:pos x="570" y="118"/>
              </a:cxn>
              <a:cxn ang="0">
                <a:pos x="578" y="186"/>
              </a:cxn>
              <a:cxn ang="0">
                <a:pos x="672" y="224"/>
              </a:cxn>
              <a:cxn ang="0">
                <a:pos x="802" y="98"/>
              </a:cxn>
              <a:cxn ang="0">
                <a:pos x="862" y="58"/>
              </a:cxn>
              <a:cxn ang="0">
                <a:pos x="996" y="252"/>
              </a:cxn>
              <a:cxn ang="0">
                <a:pos x="1022" y="336"/>
              </a:cxn>
              <a:cxn ang="0">
                <a:pos x="944" y="398"/>
              </a:cxn>
              <a:cxn ang="0">
                <a:pos x="918" y="466"/>
              </a:cxn>
              <a:cxn ang="0">
                <a:pos x="862" y="516"/>
              </a:cxn>
              <a:cxn ang="0">
                <a:pos x="994" y="466"/>
              </a:cxn>
              <a:cxn ang="0">
                <a:pos x="1044" y="524"/>
              </a:cxn>
              <a:cxn ang="0">
                <a:pos x="1090" y="534"/>
              </a:cxn>
              <a:cxn ang="0">
                <a:pos x="1128" y="532"/>
              </a:cxn>
              <a:cxn ang="0">
                <a:pos x="1172" y="592"/>
              </a:cxn>
              <a:cxn ang="0">
                <a:pos x="1076" y="598"/>
              </a:cxn>
              <a:cxn ang="0">
                <a:pos x="866" y="574"/>
              </a:cxn>
              <a:cxn ang="0">
                <a:pos x="814" y="778"/>
              </a:cxn>
              <a:cxn ang="0">
                <a:pos x="998" y="840"/>
              </a:cxn>
              <a:cxn ang="0">
                <a:pos x="1026" y="1056"/>
              </a:cxn>
              <a:cxn ang="0">
                <a:pos x="1210" y="1016"/>
              </a:cxn>
              <a:cxn ang="0">
                <a:pos x="1278" y="776"/>
              </a:cxn>
              <a:cxn ang="0">
                <a:pos x="1342" y="768"/>
              </a:cxn>
            </a:cxnLst>
            <a:rect l="0" t="0" r="r" b="b"/>
            <a:pathLst>
              <a:path w="1382" h="1382">
                <a:moveTo>
                  <a:pt x="690" y="0"/>
                </a:moveTo>
                <a:lnTo>
                  <a:pt x="690" y="0"/>
                </a:lnTo>
                <a:lnTo>
                  <a:pt x="656" y="0"/>
                </a:lnTo>
                <a:lnTo>
                  <a:pt x="620" y="4"/>
                </a:lnTo>
                <a:lnTo>
                  <a:pt x="586" y="8"/>
                </a:lnTo>
                <a:lnTo>
                  <a:pt x="552" y="14"/>
                </a:lnTo>
                <a:lnTo>
                  <a:pt x="518" y="22"/>
                </a:lnTo>
                <a:lnTo>
                  <a:pt x="486" y="30"/>
                </a:lnTo>
                <a:lnTo>
                  <a:pt x="454" y="42"/>
                </a:lnTo>
                <a:lnTo>
                  <a:pt x="422" y="54"/>
                </a:lnTo>
                <a:lnTo>
                  <a:pt x="392" y="68"/>
                </a:lnTo>
                <a:lnTo>
                  <a:pt x="362" y="84"/>
                </a:lnTo>
                <a:lnTo>
                  <a:pt x="332" y="100"/>
                </a:lnTo>
                <a:lnTo>
                  <a:pt x="304" y="118"/>
                </a:lnTo>
                <a:lnTo>
                  <a:pt x="278" y="136"/>
                </a:lnTo>
                <a:lnTo>
                  <a:pt x="252" y="158"/>
                </a:lnTo>
                <a:lnTo>
                  <a:pt x="226" y="180"/>
                </a:lnTo>
                <a:lnTo>
                  <a:pt x="202" y="202"/>
                </a:lnTo>
                <a:lnTo>
                  <a:pt x="180" y="226"/>
                </a:lnTo>
                <a:lnTo>
                  <a:pt x="158" y="252"/>
                </a:lnTo>
                <a:lnTo>
                  <a:pt x="138" y="278"/>
                </a:lnTo>
                <a:lnTo>
                  <a:pt x="118" y="304"/>
                </a:lnTo>
                <a:lnTo>
                  <a:pt x="100" y="332"/>
                </a:lnTo>
                <a:lnTo>
                  <a:pt x="84" y="362"/>
                </a:lnTo>
                <a:lnTo>
                  <a:pt x="68" y="390"/>
                </a:lnTo>
                <a:lnTo>
                  <a:pt x="54" y="422"/>
                </a:lnTo>
                <a:lnTo>
                  <a:pt x="42" y="452"/>
                </a:lnTo>
                <a:lnTo>
                  <a:pt x="32" y="486"/>
                </a:lnTo>
                <a:lnTo>
                  <a:pt x="22" y="518"/>
                </a:lnTo>
                <a:lnTo>
                  <a:pt x="14" y="552"/>
                </a:lnTo>
                <a:lnTo>
                  <a:pt x="8" y="586"/>
                </a:lnTo>
                <a:lnTo>
                  <a:pt x="4" y="620"/>
                </a:lnTo>
                <a:lnTo>
                  <a:pt x="0" y="654"/>
                </a:lnTo>
                <a:lnTo>
                  <a:pt x="0" y="690"/>
                </a:lnTo>
                <a:lnTo>
                  <a:pt x="0" y="690"/>
                </a:lnTo>
                <a:lnTo>
                  <a:pt x="0" y="726"/>
                </a:lnTo>
                <a:lnTo>
                  <a:pt x="4" y="762"/>
                </a:lnTo>
                <a:lnTo>
                  <a:pt x="8" y="796"/>
                </a:lnTo>
                <a:lnTo>
                  <a:pt x="14" y="830"/>
                </a:lnTo>
                <a:lnTo>
                  <a:pt x="22" y="864"/>
                </a:lnTo>
                <a:lnTo>
                  <a:pt x="32" y="896"/>
                </a:lnTo>
                <a:lnTo>
                  <a:pt x="42" y="928"/>
                </a:lnTo>
                <a:lnTo>
                  <a:pt x="54" y="960"/>
                </a:lnTo>
                <a:lnTo>
                  <a:pt x="68" y="990"/>
                </a:lnTo>
                <a:lnTo>
                  <a:pt x="84" y="1020"/>
                </a:lnTo>
                <a:lnTo>
                  <a:pt x="100" y="1048"/>
                </a:lnTo>
                <a:lnTo>
                  <a:pt x="118" y="1076"/>
                </a:lnTo>
                <a:lnTo>
                  <a:pt x="138" y="1104"/>
                </a:lnTo>
                <a:lnTo>
                  <a:pt x="158" y="1130"/>
                </a:lnTo>
                <a:lnTo>
                  <a:pt x="180" y="1156"/>
                </a:lnTo>
                <a:lnTo>
                  <a:pt x="202" y="1180"/>
                </a:lnTo>
                <a:lnTo>
                  <a:pt x="226" y="1202"/>
                </a:lnTo>
                <a:lnTo>
                  <a:pt x="252" y="1224"/>
                </a:lnTo>
                <a:lnTo>
                  <a:pt x="278" y="1244"/>
                </a:lnTo>
                <a:lnTo>
                  <a:pt x="304" y="1264"/>
                </a:lnTo>
                <a:lnTo>
                  <a:pt x="332" y="1282"/>
                </a:lnTo>
                <a:lnTo>
                  <a:pt x="362" y="1298"/>
                </a:lnTo>
                <a:lnTo>
                  <a:pt x="392" y="1314"/>
                </a:lnTo>
                <a:lnTo>
                  <a:pt x="422" y="1328"/>
                </a:lnTo>
                <a:lnTo>
                  <a:pt x="454" y="1340"/>
                </a:lnTo>
                <a:lnTo>
                  <a:pt x="486" y="1350"/>
                </a:lnTo>
                <a:lnTo>
                  <a:pt x="518" y="1360"/>
                </a:lnTo>
                <a:lnTo>
                  <a:pt x="552" y="1368"/>
                </a:lnTo>
                <a:lnTo>
                  <a:pt x="586" y="1374"/>
                </a:lnTo>
                <a:lnTo>
                  <a:pt x="620" y="1378"/>
                </a:lnTo>
                <a:lnTo>
                  <a:pt x="656" y="1380"/>
                </a:lnTo>
                <a:lnTo>
                  <a:pt x="690" y="1382"/>
                </a:lnTo>
                <a:lnTo>
                  <a:pt x="690" y="1382"/>
                </a:lnTo>
                <a:lnTo>
                  <a:pt x="726" y="1380"/>
                </a:lnTo>
                <a:lnTo>
                  <a:pt x="762" y="1378"/>
                </a:lnTo>
                <a:lnTo>
                  <a:pt x="796" y="1374"/>
                </a:lnTo>
                <a:lnTo>
                  <a:pt x="830" y="1368"/>
                </a:lnTo>
                <a:lnTo>
                  <a:pt x="864" y="1360"/>
                </a:lnTo>
                <a:lnTo>
                  <a:pt x="896" y="1350"/>
                </a:lnTo>
                <a:lnTo>
                  <a:pt x="928" y="1340"/>
                </a:lnTo>
                <a:lnTo>
                  <a:pt x="960" y="1328"/>
                </a:lnTo>
                <a:lnTo>
                  <a:pt x="990" y="1314"/>
                </a:lnTo>
                <a:lnTo>
                  <a:pt x="1020" y="1298"/>
                </a:lnTo>
                <a:lnTo>
                  <a:pt x="1050" y="1282"/>
                </a:lnTo>
                <a:lnTo>
                  <a:pt x="1078" y="1264"/>
                </a:lnTo>
                <a:lnTo>
                  <a:pt x="1104" y="1244"/>
                </a:lnTo>
                <a:lnTo>
                  <a:pt x="1130" y="1224"/>
                </a:lnTo>
                <a:lnTo>
                  <a:pt x="1156" y="1202"/>
                </a:lnTo>
                <a:lnTo>
                  <a:pt x="1180" y="1180"/>
                </a:lnTo>
                <a:lnTo>
                  <a:pt x="1202" y="1156"/>
                </a:lnTo>
                <a:lnTo>
                  <a:pt x="1224" y="1130"/>
                </a:lnTo>
                <a:lnTo>
                  <a:pt x="1244" y="1104"/>
                </a:lnTo>
                <a:lnTo>
                  <a:pt x="1264" y="1076"/>
                </a:lnTo>
                <a:lnTo>
                  <a:pt x="1282" y="1048"/>
                </a:lnTo>
                <a:lnTo>
                  <a:pt x="1298" y="1020"/>
                </a:lnTo>
                <a:lnTo>
                  <a:pt x="1314" y="990"/>
                </a:lnTo>
                <a:lnTo>
                  <a:pt x="1328" y="960"/>
                </a:lnTo>
                <a:lnTo>
                  <a:pt x="1340" y="928"/>
                </a:lnTo>
                <a:lnTo>
                  <a:pt x="1350" y="896"/>
                </a:lnTo>
                <a:lnTo>
                  <a:pt x="1360" y="864"/>
                </a:lnTo>
                <a:lnTo>
                  <a:pt x="1368" y="830"/>
                </a:lnTo>
                <a:lnTo>
                  <a:pt x="1374" y="796"/>
                </a:lnTo>
                <a:lnTo>
                  <a:pt x="1378" y="762"/>
                </a:lnTo>
                <a:lnTo>
                  <a:pt x="1380" y="726"/>
                </a:lnTo>
                <a:lnTo>
                  <a:pt x="1382" y="690"/>
                </a:lnTo>
                <a:lnTo>
                  <a:pt x="1382" y="690"/>
                </a:lnTo>
                <a:lnTo>
                  <a:pt x="1380" y="654"/>
                </a:lnTo>
                <a:lnTo>
                  <a:pt x="1378" y="620"/>
                </a:lnTo>
                <a:lnTo>
                  <a:pt x="1374" y="586"/>
                </a:lnTo>
                <a:lnTo>
                  <a:pt x="1368" y="552"/>
                </a:lnTo>
                <a:lnTo>
                  <a:pt x="1360" y="518"/>
                </a:lnTo>
                <a:lnTo>
                  <a:pt x="1350" y="486"/>
                </a:lnTo>
                <a:lnTo>
                  <a:pt x="1340" y="452"/>
                </a:lnTo>
                <a:lnTo>
                  <a:pt x="1328" y="422"/>
                </a:lnTo>
                <a:lnTo>
                  <a:pt x="1314" y="390"/>
                </a:lnTo>
                <a:lnTo>
                  <a:pt x="1298" y="362"/>
                </a:lnTo>
                <a:lnTo>
                  <a:pt x="1282" y="332"/>
                </a:lnTo>
                <a:lnTo>
                  <a:pt x="1264" y="304"/>
                </a:lnTo>
                <a:lnTo>
                  <a:pt x="1244" y="278"/>
                </a:lnTo>
                <a:lnTo>
                  <a:pt x="1224" y="252"/>
                </a:lnTo>
                <a:lnTo>
                  <a:pt x="1202" y="226"/>
                </a:lnTo>
                <a:lnTo>
                  <a:pt x="1180" y="202"/>
                </a:lnTo>
                <a:lnTo>
                  <a:pt x="1156" y="180"/>
                </a:lnTo>
                <a:lnTo>
                  <a:pt x="1130" y="158"/>
                </a:lnTo>
                <a:lnTo>
                  <a:pt x="1104" y="136"/>
                </a:lnTo>
                <a:lnTo>
                  <a:pt x="1078" y="118"/>
                </a:lnTo>
                <a:lnTo>
                  <a:pt x="1050" y="100"/>
                </a:lnTo>
                <a:lnTo>
                  <a:pt x="1020" y="84"/>
                </a:lnTo>
                <a:lnTo>
                  <a:pt x="990" y="68"/>
                </a:lnTo>
                <a:lnTo>
                  <a:pt x="960" y="54"/>
                </a:lnTo>
                <a:lnTo>
                  <a:pt x="928" y="42"/>
                </a:lnTo>
                <a:lnTo>
                  <a:pt x="896" y="30"/>
                </a:lnTo>
                <a:lnTo>
                  <a:pt x="864" y="22"/>
                </a:lnTo>
                <a:lnTo>
                  <a:pt x="830" y="14"/>
                </a:lnTo>
                <a:lnTo>
                  <a:pt x="796" y="8"/>
                </a:lnTo>
                <a:lnTo>
                  <a:pt x="762" y="4"/>
                </a:lnTo>
                <a:lnTo>
                  <a:pt x="726" y="0"/>
                </a:lnTo>
                <a:lnTo>
                  <a:pt x="690" y="0"/>
                </a:lnTo>
                <a:lnTo>
                  <a:pt x="690" y="0"/>
                </a:lnTo>
                <a:close/>
                <a:moveTo>
                  <a:pt x="1346" y="684"/>
                </a:moveTo>
                <a:lnTo>
                  <a:pt x="1346" y="684"/>
                </a:lnTo>
                <a:lnTo>
                  <a:pt x="1342" y="670"/>
                </a:lnTo>
                <a:lnTo>
                  <a:pt x="1336" y="654"/>
                </a:lnTo>
                <a:lnTo>
                  <a:pt x="1336" y="654"/>
                </a:lnTo>
                <a:lnTo>
                  <a:pt x="1344" y="654"/>
                </a:lnTo>
                <a:lnTo>
                  <a:pt x="1344" y="654"/>
                </a:lnTo>
                <a:lnTo>
                  <a:pt x="1346" y="684"/>
                </a:lnTo>
                <a:lnTo>
                  <a:pt x="1346" y="684"/>
                </a:lnTo>
                <a:close/>
                <a:moveTo>
                  <a:pt x="1158" y="232"/>
                </a:moveTo>
                <a:lnTo>
                  <a:pt x="1158" y="232"/>
                </a:lnTo>
                <a:lnTo>
                  <a:pt x="1176" y="252"/>
                </a:lnTo>
                <a:lnTo>
                  <a:pt x="1176" y="252"/>
                </a:lnTo>
                <a:lnTo>
                  <a:pt x="1172" y="254"/>
                </a:lnTo>
                <a:lnTo>
                  <a:pt x="1168" y="256"/>
                </a:lnTo>
                <a:lnTo>
                  <a:pt x="1164" y="254"/>
                </a:lnTo>
                <a:lnTo>
                  <a:pt x="1162" y="250"/>
                </a:lnTo>
                <a:lnTo>
                  <a:pt x="1156" y="242"/>
                </a:lnTo>
                <a:lnTo>
                  <a:pt x="1152" y="232"/>
                </a:lnTo>
                <a:lnTo>
                  <a:pt x="1152" y="232"/>
                </a:lnTo>
                <a:lnTo>
                  <a:pt x="1158" y="232"/>
                </a:lnTo>
                <a:lnTo>
                  <a:pt x="1158" y="232"/>
                </a:lnTo>
                <a:close/>
                <a:moveTo>
                  <a:pt x="314" y="188"/>
                </a:moveTo>
                <a:lnTo>
                  <a:pt x="314" y="188"/>
                </a:lnTo>
                <a:lnTo>
                  <a:pt x="306" y="180"/>
                </a:lnTo>
                <a:lnTo>
                  <a:pt x="300" y="178"/>
                </a:lnTo>
                <a:lnTo>
                  <a:pt x="294" y="178"/>
                </a:lnTo>
                <a:lnTo>
                  <a:pt x="290" y="180"/>
                </a:lnTo>
                <a:lnTo>
                  <a:pt x="278" y="190"/>
                </a:lnTo>
                <a:lnTo>
                  <a:pt x="270" y="194"/>
                </a:lnTo>
                <a:lnTo>
                  <a:pt x="262" y="196"/>
                </a:lnTo>
                <a:lnTo>
                  <a:pt x="262" y="196"/>
                </a:lnTo>
                <a:lnTo>
                  <a:pt x="284" y="178"/>
                </a:lnTo>
                <a:lnTo>
                  <a:pt x="306" y="160"/>
                </a:lnTo>
                <a:lnTo>
                  <a:pt x="306" y="160"/>
                </a:lnTo>
                <a:lnTo>
                  <a:pt x="308" y="168"/>
                </a:lnTo>
                <a:lnTo>
                  <a:pt x="310" y="174"/>
                </a:lnTo>
                <a:lnTo>
                  <a:pt x="314" y="180"/>
                </a:lnTo>
                <a:lnTo>
                  <a:pt x="314" y="188"/>
                </a:lnTo>
                <a:lnTo>
                  <a:pt x="314" y="188"/>
                </a:lnTo>
                <a:close/>
                <a:moveTo>
                  <a:pt x="36" y="690"/>
                </a:moveTo>
                <a:lnTo>
                  <a:pt x="36" y="690"/>
                </a:lnTo>
                <a:lnTo>
                  <a:pt x="38" y="648"/>
                </a:lnTo>
                <a:lnTo>
                  <a:pt x="42" y="608"/>
                </a:lnTo>
                <a:lnTo>
                  <a:pt x="48" y="568"/>
                </a:lnTo>
                <a:lnTo>
                  <a:pt x="56" y="528"/>
                </a:lnTo>
                <a:lnTo>
                  <a:pt x="56" y="528"/>
                </a:lnTo>
                <a:lnTo>
                  <a:pt x="64" y="566"/>
                </a:lnTo>
                <a:lnTo>
                  <a:pt x="68" y="584"/>
                </a:lnTo>
                <a:lnTo>
                  <a:pt x="76" y="600"/>
                </a:lnTo>
                <a:lnTo>
                  <a:pt x="84" y="618"/>
                </a:lnTo>
                <a:lnTo>
                  <a:pt x="92" y="634"/>
                </a:lnTo>
                <a:lnTo>
                  <a:pt x="102" y="648"/>
                </a:lnTo>
                <a:lnTo>
                  <a:pt x="116" y="662"/>
                </a:lnTo>
                <a:lnTo>
                  <a:pt x="116" y="662"/>
                </a:lnTo>
                <a:lnTo>
                  <a:pt x="112" y="650"/>
                </a:lnTo>
                <a:lnTo>
                  <a:pt x="108" y="640"/>
                </a:lnTo>
                <a:lnTo>
                  <a:pt x="104" y="630"/>
                </a:lnTo>
                <a:lnTo>
                  <a:pt x="102" y="618"/>
                </a:lnTo>
                <a:lnTo>
                  <a:pt x="102" y="618"/>
                </a:lnTo>
                <a:lnTo>
                  <a:pt x="116" y="630"/>
                </a:lnTo>
                <a:lnTo>
                  <a:pt x="122" y="636"/>
                </a:lnTo>
                <a:lnTo>
                  <a:pt x="126" y="644"/>
                </a:lnTo>
                <a:lnTo>
                  <a:pt x="130" y="652"/>
                </a:lnTo>
                <a:lnTo>
                  <a:pt x="132" y="662"/>
                </a:lnTo>
                <a:lnTo>
                  <a:pt x="134" y="674"/>
                </a:lnTo>
                <a:lnTo>
                  <a:pt x="134" y="686"/>
                </a:lnTo>
                <a:lnTo>
                  <a:pt x="134" y="686"/>
                </a:lnTo>
                <a:lnTo>
                  <a:pt x="160" y="704"/>
                </a:lnTo>
                <a:lnTo>
                  <a:pt x="186" y="718"/>
                </a:lnTo>
                <a:lnTo>
                  <a:pt x="240" y="748"/>
                </a:lnTo>
                <a:lnTo>
                  <a:pt x="268" y="764"/>
                </a:lnTo>
                <a:lnTo>
                  <a:pt x="292" y="780"/>
                </a:lnTo>
                <a:lnTo>
                  <a:pt x="314" y="800"/>
                </a:lnTo>
                <a:lnTo>
                  <a:pt x="324" y="812"/>
                </a:lnTo>
                <a:lnTo>
                  <a:pt x="334" y="824"/>
                </a:lnTo>
                <a:lnTo>
                  <a:pt x="334" y="824"/>
                </a:lnTo>
                <a:lnTo>
                  <a:pt x="328" y="836"/>
                </a:lnTo>
                <a:lnTo>
                  <a:pt x="320" y="848"/>
                </a:lnTo>
                <a:lnTo>
                  <a:pt x="302" y="868"/>
                </a:lnTo>
                <a:lnTo>
                  <a:pt x="302" y="868"/>
                </a:lnTo>
                <a:lnTo>
                  <a:pt x="300" y="882"/>
                </a:lnTo>
                <a:lnTo>
                  <a:pt x="300" y="896"/>
                </a:lnTo>
                <a:lnTo>
                  <a:pt x="304" y="910"/>
                </a:lnTo>
                <a:lnTo>
                  <a:pt x="308" y="922"/>
                </a:lnTo>
                <a:lnTo>
                  <a:pt x="314" y="934"/>
                </a:lnTo>
                <a:lnTo>
                  <a:pt x="320" y="946"/>
                </a:lnTo>
                <a:lnTo>
                  <a:pt x="338" y="968"/>
                </a:lnTo>
                <a:lnTo>
                  <a:pt x="356" y="990"/>
                </a:lnTo>
                <a:lnTo>
                  <a:pt x="374" y="1012"/>
                </a:lnTo>
                <a:lnTo>
                  <a:pt x="382" y="1024"/>
                </a:lnTo>
                <a:lnTo>
                  <a:pt x="388" y="1036"/>
                </a:lnTo>
                <a:lnTo>
                  <a:pt x="392" y="1048"/>
                </a:lnTo>
                <a:lnTo>
                  <a:pt x="396" y="1060"/>
                </a:lnTo>
                <a:lnTo>
                  <a:pt x="396" y="1060"/>
                </a:lnTo>
                <a:lnTo>
                  <a:pt x="398" y="1090"/>
                </a:lnTo>
                <a:lnTo>
                  <a:pt x="398" y="1120"/>
                </a:lnTo>
                <a:lnTo>
                  <a:pt x="396" y="1148"/>
                </a:lnTo>
                <a:lnTo>
                  <a:pt x="394" y="1176"/>
                </a:lnTo>
                <a:lnTo>
                  <a:pt x="386" y="1228"/>
                </a:lnTo>
                <a:lnTo>
                  <a:pt x="386" y="1250"/>
                </a:lnTo>
                <a:lnTo>
                  <a:pt x="388" y="1270"/>
                </a:lnTo>
                <a:lnTo>
                  <a:pt x="388" y="1270"/>
                </a:lnTo>
                <a:lnTo>
                  <a:pt x="350" y="1250"/>
                </a:lnTo>
                <a:lnTo>
                  <a:pt x="312" y="1224"/>
                </a:lnTo>
                <a:lnTo>
                  <a:pt x="278" y="1198"/>
                </a:lnTo>
                <a:lnTo>
                  <a:pt x="244" y="1170"/>
                </a:lnTo>
                <a:lnTo>
                  <a:pt x="214" y="1138"/>
                </a:lnTo>
                <a:lnTo>
                  <a:pt x="184" y="1106"/>
                </a:lnTo>
                <a:lnTo>
                  <a:pt x="158" y="1070"/>
                </a:lnTo>
                <a:lnTo>
                  <a:pt x="134" y="1034"/>
                </a:lnTo>
                <a:lnTo>
                  <a:pt x="112" y="996"/>
                </a:lnTo>
                <a:lnTo>
                  <a:pt x="92" y="956"/>
                </a:lnTo>
                <a:lnTo>
                  <a:pt x="76" y="914"/>
                </a:lnTo>
                <a:lnTo>
                  <a:pt x="62" y="872"/>
                </a:lnTo>
                <a:lnTo>
                  <a:pt x="50" y="828"/>
                </a:lnTo>
                <a:lnTo>
                  <a:pt x="42" y="784"/>
                </a:lnTo>
                <a:lnTo>
                  <a:pt x="38" y="738"/>
                </a:lnTo>
                <a:lnTo>
                  <a:pt x="36" y="690"/>
                </a:lnTo>
                <a:lnTo>
                  <a:pt x="36" y="690"/>
                </a:lnTo>
                <a:close/>
                <a:moveTo>
                  <a:pt x="1278" y="980"/>
                </a:moveTo>
                <a:lnTo>
                  <a:pt x="1278" y="980"/>
                </a:lnTo>
                <a:lnTo>
                  <a:pt x="1276" y="974"/>
                </a:lnTo>
                <a:lnTo>
                  <a:pt x="1272" y="970"/>
                </a:lnTo>
                <a:lnTo>
                  <a:pt x="1272" y="970"/>
                </a:lnTo>
                <a:lnTo>
                  <a:pt x="1266" y="982"/>
                </a:lnTo>
                <a:lnTo>
                  <a:pt x="1258" y="994"/>
                </a:lnTo>
                <a:lnTo>
                  <a:pt x="1244" y="1014"/>
                </a:lnTo>
                <a:lnTo>
                  <a:pt x="1238" y="1024"/>
                </a:lnTo>
                <a:lnTo>
                  <a:pt x="1232" y="1036"/>
                </a:lnTo>
                <a:lnTo>
                  <a:pt x="1230" y="1048"/>
                </a:lnTo>
                <a:lnTo>
                  <a:pt x="1230" y="1060"/>
                </a:lnTo>
                <a:lnTo>
                  <a:pt x="1230" y="1060"/>
                </a:lnTo>
                <a:lnTo>
                  <a:pt x="1208" y="1092"/>
                </a:lnTo>
                <a:lnTo>
                  <a:pt x="1182" y="1122"/>
                </a:lnTo>
                <a:lnTo>
                  <a:pt x="1156" y="1150"/>
                </a:lnTo>
                <a:lnTo>
                  <a:pt x="1128" y="1178"/>
                </a:lnTo>
                <a:lnTo>
                  <a:pt x="1098" y="1202"/>
                </a:lnTo>
                <a:lnTo>
                  <a:pt x="1068" y="1226"/>
                </a:lnTo>
                <a:lnTo>
                  <a:pt x="1034" y="1248"/>
                </a:lnTo>
                <a:lnTo>
                  <a:pt x="1000" y="1268"/>
                </a:lnTo>
                <a:lnTo>
                  <a:pt x="966" y="1284"/>
                </a:lnTo>
                <a:lnTo>
                  <a:pt x="928" y="1300"/>
                </a:lnTo>
                <a:lnTo>
                  <a:pt x="892" y="1314"/>
                </a:lnTo>
                <a:lnTo>
                  <a:pt x="854" y="1324"/>
                </a:lnTo>
                <a:lnTo>
                  <a:pt x="814" y="1334"/>
                </a:lnTo>
                <a:lnTo>
                  <a:pt x="774" y="1340"/>
                </a:lnTo>
                <a:lnTo>
                  <a:pt x="732" y="1344"/>
                </a:lnTo>
                <a:lnTo>
                  <a:pt x="690" y="1346"/>
                </a:lnTo>
                <a:lnTo>
                  <a:pt x="690" y="1346"/>
                </a:lnTo>
                <a:lnTo>
                  <a:pt x="658" y="1344"/>
                </a:lnTo>
                <a:lnTo>
                  <a:pt x="626" y="1342"/>
                </a:lnTo>
                <a:lnTo>
                  <a:pt x="594" y="1338"/>
                </a:lnTo>
                <a:lnTo>
                  <a:pt x="564" y="1332"/>
                </a:lnTo>
                <a:lnTo>
                  <a:pt x="532" y="1326"/>
                </a:lnTo>
                <a:lnTo>
                  <a:pt x="502" y="1318"/>
                </a:lnTo>
                <a:lnTo>
                  <a:pt x="474" y="1308"/>
                </a:lnTo>
                <a:lnTo>
                  <a:pt x="444" y="1298"/>
                </a:lnTo>
                <a:lnTo>
                  <a:pt x="444" y="1298"/>
                </a:lnTo>
                <a:lnTo>
                  <a:pt x="448" y="1266"/>
                </a:lnTo>
                <a:lnTo>
                  <a:pt x="450" y="1252"/>
                </a:lnTo>
                <a:lnTo>
                  <a:pt x="454" y="1240"/>
                </a:lnTo>
                <a:lnTo>
                  <a:pt x="460" y="1228"/>
                </a:lnTo>
                <a:lnTo>
                  <a:pt x="470" y="1218"/>
                </a:lnTo>
                <a:lnTo>
                  <a:pt x="484" y="1210"/>
                </a:lnTo>
                <a:lnTo>
                  <a:pt x="502" y="1202"/>
                </a:lnTo>
                <a:lnTo>
                  <a:pt x="502" y="1202"/>
                </a:lnTo>
                <a:lnTo>
                  <a:pt x="504" y="1196"/>
                </a:lnTo>
                <a:lnTo>
                  <a:pt x="504" y="1192"/>
                </a:lnTo>
                <a:lnTo>
                  <a:pt x="500" y="1186"/>
                </a:lnTo>
                <a:lnTo>
                  <a:pt x="498" y="1180"/>
                </a:lnTo>
                <a:lnTo>
                  <a:pt x="496" y="1176"/>
                </a:lnTo>
                <a:lnTo>
                  <a:pt x="496" y="1172"/>
                </a:lnTo>
                <a:lnTo>
                  <a:pt x="496" y="1172"/>
                </a:lnTo>
                <a:lnTo>
                  <a:pt x="504" y="1172"/>
                </a:lnTo>
                <a:lnTo>
                  <a:pt x="510" y="1172"/>
                </a:lnTo>
                <a:lnTo>
                  <a:pt x="522" y="1168"/>
                </a:lnTo>
                <a:lnTo>
                  <a:pt x="532" y="1160"/>
                </a:lnTo>
                <a:lnTo>
                  <a:pt x="542" y="1150"/>
                </a:lnTo>
                <a:lnTo>
                  <a:pt x="550" y="1136"/>
                </a:lnTo>
                <a:lnTo>
                  <a:pt x="558" y="1122"/>
                </a:lnTo>
                <a:lnTo>
                  <a:pt x="562" y="1106"/>
                </a:lnTo>
                <a:lnTo>
                  <a:pt x="566" y="1090"/>
                </a:lnTo>
                <a:lnTo>
                  <a:pt x="566" y="1090"/>
                </a:lnTo>
                <a:lnTo>
                  <a:pt x="616" y="1064"/>
                </a:lnTo>
                <a:lnTo>
                  <a:pt x="616" y="1064"/>
                </a:lnTo>
                <a:lnTo>
                  <a:pt x="618" y="1042"/>
                </a:lnTo>
                <a:lnTo>
                  <a:pt x="622" y="1020"/>
                </a:lnTo>
                <a:lnTo>
                  <a:pt x="628" y="1002"/>
                </a:lnTo>
                <a:lnTo>
                  <a:pt x="636" y="986"/>
                </a:lnTo>
                <a:lnTo>
                  <a:pt x="650" y="952"/>
                </a:lnTo>
                <a:lnTo>
                  <a:pt x="656" y="934"/>
                </a:lnTo>
                <a:lnTo>
                  <a:pt x="660" y="912"/>
                </a:lnTo>
                <a:lnTo>
                  <a:pt x="660" y="912"/>
                </a:lnTo>
                <a:lnTo>
                  <a:pt x="630" y="900"/>
                </a:lnTo>
                <a:lnTo>
                  <a:pt x="602" y="886"/>
                </a:lnTo>
                <a:lnTo>
                  <a:pt x="572" y="874"/>
                </a:lnTo>
                <a:lnTo>
                  <a:pt x="540" y="862"/>
                </a:lnTo>
                <a:lnTo>
                  <a:pt x="540" y="862"/>
                </a:lnTo>
                <a:lnTo>
                  <a:pt x="540" y="830"/>
                </a:lnTo>
                <a:lnTo>
                  <a:pt x="540" y="830"/>
                </a:lnTo>
                <a:lnTo>
                  <a:pt x="530" y="824"/>
                </a:lnTo>
                <a:lnTo>
                  <a:pt x="518" y="816"/>
                </a:lnTo>
                <a:lnTo>
                  <a:pt x="494" y="806"/>
                </a:lnTo>
                <a:lnTo>
                  <a:pt x="482" y="800"/>
                </a:lnTo>
                <a:lnTo>
                  <a:pt x="472" y="792"/>
                </a:lnTo>
                <a:lnTo>
                  <a:pt x="464" y="780"/>
                </a:lnTo>
                <a:lnTo>
                  <a:pt x="458" y="768"/>
                </a:lnTo>
                <a:lnTo>
                  <a:pt x="458" y="768"/>
                </a:lnTo>
                <a:lnTo>
                  <a:pt x="430" y="766"/>
                </a:lnTo>
                <a:lnTo>
                  <a:pt x="408" y="764"/>
                </a:lnTo>
                <a:lnTo>
                  <a:pt x="390" y="758"/>
                </a:lnTo>
                <a:lnTo>
                  <a:pt x="382" y="754"/>
                </a:lnTo>
                <a:lnTo>
                  <a:pt x="376" y="748"/>
                </a:lnTo>
                <a:lnTo>
                  <a:pt x="376" y="748"/>
                </a:lnTo>
                <a:lnTo>
                  <a:pt x="368" y="752"/>
                </a:lnTo>
                <a:lnTo>
                  <a:pt x="362" y="756"/>
                </a:lnTo>
                <a:lnTo>
                  <a:pt x="352" y="766"/>
                </a:lnTo>
                <a:lnTo>
                  <a:pt x="342" y="774"/>
                </a:lnTo>
                <a:lnTo>
                  <a:pt x="334" y="778"/>
                </a:lnTo>
                <a:lnTo>
                  <a:pt x="326" y="780"/>
                </a:lnTo>
                <a:lnTo>
                  <a:pt x="326" y="780"/>
                </a:lnTo>
                <a:lnTo>
                  <a:pt x="324" y="778"/>
                </a:lnTo>
                <a:lnTo>
                  <a:pt x="322" y="776"/>
                </a:lnTo>
                <a:lnTo>
                  <a:pt x="314" y="774"/>
                </a:lnTo>
                <a:lnTo>
                  <a:pt x="314" y="774"/>
                </a:lnTo>
                <a:lnTo>
                  <a:pt x="304" y="772"/>
                </a:lnTo>
                <a:lnTo>
                  <a:pt x="296" y="768"/>
                </a:lnTo>
                <a:lnTo>
                  <a:pt x="294" y="762"/>
                </a:lnTo>
                <a:lnTo>
                  <a:pt x="292" y="754"/>
                </a:lnTo>
                <a:lnTo>
                  <a:pt x="292" y="738"/>
                </a:lnTo>
                <a:lnTo>
                  <a:pt x="294" y="718"/>
                </a:lnTo>
                <a:lnTo>
                  <a:pt x="294" y="718"/>
                </a:lnTo>
                <a:lnTo>
                  <a:pt x="286" y="716"/>
                </a:lnTo>
                <a:lnTo>
                  <a:pt x="276" y="718"/>
                </a:lnTo>
                <a:lnTo>
                  <a:pt x="266" y="718"/>
                </a:lnTo>
                <a:lnTo>
                  <a:pt x="264" y="716"/>
                </a:lnTo>
                <a:lnTo>
                  <a:pt x="264" y="712"/>
                </a:lnTo>
                <a:lnTo>
                  <a:pt x="264" y="712"/>
                </a:lnTo>
                <a:lnTo>
                  <a:pt x="264" y="700"/>
                </a:lnTo>
                <a:lnTo>
                  <a:pt x="266" y="692"/>
                </a:lnTo>
                <a:lnTo>
                  <a:pt x="270" y="684"/>
                </a:lnTo>
                <a:lnTo>
                  <a:pt x="276" y="680"/>
                </a:lnTo>
                <a:lnTo>
                  <a:pt x="276" y="680"/>
                </a:lnTo>
                <a:lnTo>
                  <a:pt x="274" y="672"/>
                </a:lnTo>
                <a:lnTo>
                  <a:pt x="268" y="668"/>
                </a:lnTo>
                <a:lnTo>
                  <a:pt x="262" y="666"/>
                </a:lnTo>
                <a:lnTo>
                  <a:pt x="254" y="666"/>
                </a:lnTo>
                <a:lnTo>
                  <a:pt x="248" y="670"/>
                </a:lnTo>
                <a:lnTo>
                  <a:pt x="242" y="674"/>
                </a:lnTo>
                <a:lnTo>
                  <a:pt x="238" y="678"/>
                </a:lnTo>
                <a:lnTo>
                  <a:pt x="238" y="686"/>
                </a:lnTo>
                <a:lnTo>
                  <a:pt x="238" y="686"/>
                </a:lnTo>
                <a:lnTo>
                  <a:pt x="232" y="686"/>
                </a:lnTo>
                <a:lnTo>
                  <a:pt x="232" y="686"/>
                </a:lnTo>
                <a:lnTo>
                  <a:pt x="216" y="680"/>
                </a:lnTo>
                <a:lnTo>
                  <a:pt x="204" y="674"/>
                </a:lnTo>
                <a:lnTo>
                  <a:pt x="196" y="666"/>
                </a:lnTo>
                <a:lnTo>
                  <a:pt x="192" y="656"/>
                </a:lnTo>
                <a:lnTo>
                  <a:pt x="192" y="648"/>
                </a:lnTo>
                <a:lnTo>
                  <a:pt x="194" y="638"/>
                </a:lnTo>
                <a:lnTo>
                  <a:pt x="198" y="628"/>
                </a:lnTo>
                <a:lnTo>
                  <a:pt x="204" y="618"/>
                </a:lnTo>
                <a:lnTo>
                  <a:pt x="214" y="608"/>
                </a:lnTo>
                <a:lnTo>
                  <a:pt x="224" y="600"/>
                </a:lnTo>
                <a:lnTo>
                  <a:pt x="234" y="594"/>
                </a:lnTo>
                <a:lnTo>
                  <a:pt x="246" y="588"/>
                </a:lnTo>
                <a:lnTo>
                  <a:pt x="260" y="586"/>
                </a:lnTo>
                <a:lnTo>
                  <a:pt x="272" y="584"/>
                </a:lnTo>
                <a:lnTo>
                  <a:pt x="284" y="586"/>
                </a:lnTo>
                <a:lnTo>
                  <a:pt x="294" y="592"/>
                </a:lnTo>
                <a:lnTo>
                  <a:pt x="294" y="592"/>
                </a:lnTo>
                <a:lnTo>
                  <a:pt x="298" y="604"/>
                </a:lnTo>
                <a:lnTo>
                  <a:pt x="304" y="618"/>
                </a:lnTo>
                <a:lnTo>
                  <a:pt x="310" y="628"/>
                </a:lnTo>
                <a:lnTo>
                  <a:pt x="314" y="632"/>
                </a:lnTo>
                <a:lnTo>
                  <a:pt x="320" y="636"/>
                </a:lnTo>
                <a:lnTo>
                  <a:pt x="320" y="636"/>
                </a:lnTo>
                <a:lnTo>
                  <a:pt x="326" y="630"/>
                </a:lnTo>
                <a:lnTo>
                  <a:pt x="328" y="622"/>
                </a:lnTo>
                <a:lnTo>
                  <a:pt x="326" y="614"/>
                </a:lnTo>
                <a:lnTo>
                  <a:pt x="326" y="604"/>
                </a:lnTo>
                <a:lnTo>
                  <a:pt x="322" y="588"/>
                </a:lnTo>
                <a:lnTo>
                  <a:pt x="322" y="582"/>
                </a:lnTo>
                <a:lnTo>
                  <a:pt x="326" y="578"/>
                </a:lnTo>
                <a:lnTo>
                  <a:pt x="326" y="578"/>
                </a:lnTo>
                <a:lnTo>
                  <a:pt x="332" y="570"/>
                </a:lnTo>
                <a:lnTo>
                  <a:pt x="338" y="562"/>
                </a:lnTo>
                <a:lnTo>
                  <a:pt x="346" y="556"/>
                </a:lnTo>
                <a:lnTo>
                  <a:pt x="352" y="554"/>
                </a:lnTo>
                <a:lnTo>
                  <a:pt x="358" y="554"/>
                </a:lnTo>
                <a:lnTo>
                  <a:pt x="358" y="554"/>
                </a:lnTo>
                <a:lnTo>
                  <a:pt x="360" y="540"/>
                </a:lnTo>
                <a:lnTo>
                  <a:pt x="366" y="528"/>
                </a:lnTo>
                <a:lnTo>
                  <a:pt x="370" y="518"/>
                </a:lnTo>
                <a:lnTo>
                  <a:pt x="378" y="508"/>
                </a:lnTo>
                <a:lnTo>
                  <a:pt x="392" y="492"/>
                </a:lnTo>
                <a:lnTo>
                  <a:pt x="410" y="478"/>
                </a:lnTo>
                <a:lnTo>
                  <a:pt x="430" y="466"/>
                </a:lnTo>
                <a:lnTo>
                  <a:pt x="448" y="456"/>
                </a:lnTo>
                <a:lnTo>
                  <a:pt x="478" y="440"/>
                </a:lnTo>
                <a:lnTo>
                  <a:pt x="478" y="440"/>
                </a:lnTo>
                <a:lnTo>
                  <a:pt x="478" y="434"/>
                </a:lnTo>
                <a:lnTo>
                  <a:pt x="478" y="434"/>
                </a:lnTo>
                <a:lnTo>
                  <a:pt x="476" y="430"/>
                </a:lnTo>
                <a:lnTo>
                  <a:pt x="474" y="428"/>
                </a:lnTo>
                <a:lnTo>
                  <a:pt x="466" y="428"/>
                </a:lnTo>
                <a:lnTo>
                  <a:pt x="466" y="428"/>
                </a:lnTo>
                <a:lnTo>
                  <a:pt x="460" y="426"/>
                </a:lnTo>
                <a:lnTo>
                  <a:pt x="458" y="424"/>
                </a:lnTo>
                <a:lnTo>
                  <a:pt x="458" y="422"/>
                </a:lnTo>
                <a:lnTo>
                  <a:pt x="458" y="422"/>
                </a:lnTo>
                <a:lnTo>
                  <a:pt x="458" y="416"/>
                </a:lnTo>
                <a:lnTo>
                  <a:pt x="460" y="412"/>
                </a:lnTo>
                <a:lnTo>
                  <a:pt x="462" y="406"/>
                </a:lnTo>
                <a:lnTo>
                  <a:pt x="466" y="400"/>
                </a:lnTo>
                <a:lnTo>
                  <a:pt x="466" y="396"/>
                </a:lnTo>
                <a:lnTo>
                  <a:pt x="466" y="390"/>
                </a:lnTo>
                <a:lnTo>
                  <a:pt x="466" y="390"/>
                </a:lnTo>
                <a:lnTo>
                  <a:pt x="472" y="396"/>
                </a:lnTo>
                <a:lnTo>
                  <a:pt x="480" y="400"/>
                </a:lnTo>
                <a:lnTo>
                  <a:pt x="488" y="398"/>
                </a:lnTo>
                <a:lnTo>
                  <a:pt x="496" y="396"/>
                </a:lnTo>
                <a:lnTo>
                  <a:pt x="512" y="386"/>
                </a:lnTo>
                <a:lnTo>
                  <a:pt x="520" y="380"/>
                </a:lnTo>
                <a:lnTo>
                  <a:pt x="528" y="376"/>
                </a:lnTo>
                <a:lnTo>
                  <a:pt x="528" y="376"/>
                </a:lnTo>
                <a:lnTo>
                  <a:pt x="524" y="384"/>
                </a:lnTo>
                <a:lnTo>
                  <a:pt x="520" y="388"/>
                </a:lnTo>
                <a:lnTo>
                  <a:pt x="516" y="392"/>
                </a:lnTo>
                <a:lnTo>
                  <a:pt x="510" y="396"/>
                </a:lnTo>
                <a:lnTo>
                  <a:pt x="510" y="396"/>
                </a:lnTo>
                <a:lnTo>
                  <a:pt x="506" y="402"/>
                </a:lnTo>
                <a:lnTo>
                  <a:pt x="502" y="412"/>
                </a:lnTo>
                <a:lnTo>
                  <a:pt x="502" y="416"/>
                </a:lnTo>
                <a:lnTo>
                  <a:pt x="504" y="420"/>
                </a:lnTo>
                <a:lnTo>
                  <a:pt x="508" y="422"/>
                </a:lnTo>
                <a:lnTo>
                  <a:pt x="516" y="422"/>
                </a:lnTo>
                <a:lnTo>
                  <a:pt x="516" y="422"/>
                </a:lnTo>
                <a:lnTo>
                  <a:pt x="524" y="422"/>
                </a:lnTo>
                <a:lnTo>
                  <a:pt x="532" y="426"/>
                </a:lnTo>
                <a:lnTo>
                  <a:pt x="542" y="428"/>
                </a:lnTo>
                <a:lnTo>
                  <a:pt x="554" y="428"/>
                </a:lnTo>
                <a:lnTo>
                  <a:pt x="554" y="428"/>
                </a:lnTo>
                <a:lnTo>
                  <a:pt x="548" y="408"/>
                </a:lnTo>
                <a:lnTo>
                  <a:pt x="542" y="390"/>
                </a:lnTo>
                <a:lnTo>
                  <a:pt x="534" y="372"/>
                </a:lnTo>
                <a:lnTo>
                  <a:pt x="526" y="356"/>
                </a:lnTo>
                <a:lnTo>
                  <a:pt x="508" y="322"/>
                </a:lnTo>
                <a:lnTo>
                  <a:pt x="498" y="304"/>
                </a:lnTo>
                <a:lnTo>
                  <a:pt x="490" y="282"/>
                </a:lnTo>
                <a:lnTo>
                  <a:pt x="490" y="282"/>
                </a:lnTo>
                <a:lnTo>
                  <a:pt x="484" y="280"/>
                </a:lnTo>
                <a:lnTo>
                  <a:pt x="480" y="282"/>
                </a:lnTo>
                <a:lnTo>
                  <a:pt x="478" y="284"/>
                </a:lnTo>
                <a:lnTo>
                  <a:pt x="478" y="288"/>
                </a:lnTo>
                <a:lnTo>
                  <a:pt x="476" y="292"/>
                </a:lnTo>
                <a:lnTo>
                  <a:pt x="474" y="296"/>
                </a:lnTo>
                <a:lnTo>
                  <a:pt x="472" y="296"/>
                </a:lnTo>
                <a:lnTo>
                  <a:pt x="464" y="294"/>
                </a:lnTo>
                <a:lnTo>
                  <a:pt x="464" y="294"/>
                </a:lnTo>
                <a:lnTo>
                  <a:pt x="458" y="294"/>
                </a:lnTo>
                <a:lnTo>
                  <a:pt x="454" y="290"/>
                </a:lnTo>
                <a:lnTo>
                  <a:pt x="452" y="284"/>
                </a:lnTo>
                <a:lnTo>
                  <a:pt x="450" y="278"/>
                </a:lnTo>
                <a:lnTo>
                  <a:pt x="448" y="266"/>
                </a:lnTo>
                <a:lnTo>
                  <a:pt x="444" y="260"/>
                </a:lnTo>
                <a:lnTo>
                  <a:pt x="440" y="258"/>
                </a:lnTo>
                <a:lnTo>
                  <a:pt x="440" y="258"/>
                </a:lnTo>
                <a:lnTo>
                  <a:pt x="432" y="258"/>
                </a:lnTo>
                <a:lnTo>
                  <a:pt x="426" y="256"/>
                </a:lnTo>
                <a:lnTo>
                  <a:pt x="414" y="252"/>
                </a:lnTo>
                <a:lnTo>
                  <a:pt x="408" y="246"/>
                </a:lnTo>
                <a:lnTo>
                  <a:pt x="402" y="244"/>
                </a:lnTo>
                <a:lnTo>
                  <a:pt x="402" y="244"/>
                </a:lnTo>
                <a:lnTo>
                  <a:pt x="400" y="250"/>
                </a:lnTo>
                <a:lnTo>
                  <a:pt x="398" y="250"/>
                </a:lnTo>
                <a:lnTo>
                  <a:pt x="396" y="250"/>
                </a:lnTo>
                <a:lnTo>
                  <a:pt x="396" y="250"/>
                </a:lnTo>
                <a:lnTo>
                  <a:pt x="396" y="278"/>
                </a:lnTo>
                <a:lnTo>
                  <a:pt x="394" y="298"/>
                </a:lnTo>
                <a:lnTo>
                  <a:pt x="390" y="312"/>
                </a:lnTo>
                <a:lnTo>
                  <a:pt x="386" y="322"/>
                </a:lnTo>
                <a:lnTo>
                  <a:pt x="374" y="342"/>
                </a:lnTo>
                <a:lnTo>
                  <a:pt x="366" y="354"/>
                </a:lnTo>
                <a:lnTo>
                  <a:pt x="358" y="370"/>
                </a:lnTo>
                <a:lnTo>
                  <a:pt x="358" y="370"/>
                </a:lnTo>
                <a:lnTo>
                  <a:pt x="356" y="362"/>
                </a:lnTo>
                <a:lnTo>
                  <a:pt x="354" y="354"/>
                </a:lnTo>
                <a:lnTo>
                  <a:pt x="350" y="344"/>
                </a:lnTo>
                <a:lnTo>
                  <a:pt x="352" y="332"/>
                </a:lnTo>
                <a:lnTo>
                  <a:pt x="352" y="332"/>
                </a:lnTo>
                <a:lnTo>
                  <a:pt x="346" y="332"/>
                </a:lnTo>
                <a:lnTo>
                  <a:pt x="340" y="330"/>
                </a:lnTo>
                <a:lnTo>
                  <a:pt x="332" y="326"/>
                </a:lnTo>
                <a:lnTo>
                  <a:pt x="332" y="326"/>
                </a:lnTo>
                <a:lnTo>
                  <a:pt x="316" y="320"/>
                </a:lnTo>
                <a:lnTo>
                  <a:pt x="302" y="314"/>
                </a:lnTo>
                <a:lnTo>
                  <a:pt x="294" y="308"/>
                </a:lnTo>
                <a:lnTo>
                  <a:pt x="290" y="304"/>
                </a:lnTo>
                <a:lnTo>
                  <a:pt x="286" y="296"/>
                </a:lnTo>
                <a:lnTo>
                  <a:pt x="282" y="288"/>
                </a:lnTo>
                <a:lnTo>
                  <a:pt x="282" y="288"/>
                </a:lnTo>
                <a:lnTo>
                  <a:pt x="296" y="272"/>
                </a:lnTo>
                <a:lnTo>
                  <a:pt x="310" y="256"/>
                </a:lnTo>
                <a:lnTo>
                  <a:pt x="326" y="242"/>
                </a:lnTo>
                <a:lnTo>
                  <a:pt x="334" y="236"/>
                </a:lnTo>
                <a:lnTo>
                  <a:pt x="346" y="232"/>
                </a:lnTo>
                <a:lnTo>
                  <a:pt x="346" y="232"/>
                </a:lnTo>
                <a:lnTo>
                  <a:pt x="344" y="238"/>
                </a:lnTo>
                <a:lnTo>
                  <a:pt x="346" y="244"/>
                </a:lnTo>
                <a:lnTo>
                  <a:pt x="350" y="248"/>
                </a:lnTo>
                <a:lnTo>
                  <a:pt x="356" y="252"/>
                </a:lnTo>
                <a:lnTo>
                  <a:pt x="360" y="254"/>
                </a:lnTo>
                <a:lnTo>
                  <a:pt x="366" y="254"/>
                </a:lnTo>
                <a:lnTo>
                  <a:pt x="368" y="254"/>
                </a:lnTo>
                <a:lnTo>
                  <a:pt x="370" y="250"/>
                </a:lnTo>
                <a:lnTo>
                  <a:pt x="370" y="250"/>
                </a:lnTo>
                <a:lnTo>
                  <a:pt x="366" y="250"/>
                </a:lnTo>
                <a:lnTo>
                  <a:pt x="366" y="246"/>
                </a:lnTo>
                <a:lnTo>
                  <a:pt x="366" y="240"/>
                </a:lnTo>
                <a:lnTo>
                  <a:pt x="370" y="238"/>
                </a:lnTo>
                <a:lnTo>
                  <a:pt x="370" y="238"/>
                </a:lnTo>
                <a:lnTo>
                  <a:pt x="376" y="238"/>
                </a:lnTo>
                <a:lnTo>
                  <a:pt x="382" y="240"/>
                </a:lnTo>
                <a:lnTo>
                  <a:pt x="390" y="244"/>
                </a:lnTo>
                <a:lnTo>
                  <a:pt x="390" y="244"/>
                </a:lnTo>
                <a:lnTo>
                  <a:pt x="388" y="234"/>
                </a:lnTo>
                <a:lnTo>
                  <a:pt x="384" y="228"/>
                </a:lnTo>
                <a:lnTo>
                  <a:pt x="378" y="224"/>
                </a:lnTo>
                <a:lnTo>
                  <a:pt x="370" y="220"/>
                </a:lnTo>
                <a:lnTo>
                  <a:pt x="370" y="220"/>
                </a:lnTo>
                <a:lnTo>
                  <a:pt x="374" y="214"/>
                </a:lnTo>
                <a:lnTo>
                  <a:pt x="378" y="210"/>
                </a:lnTo>
                <a:lnTo>
                  <a:pt x="388" y="202"/>
                </a:lnTo>
                <a:lnTo>
                  <a:pt x="392" y="198"/>
                </a:lnTo>
                <a:lnTo>
                  <a:pt x="394" y="192"/>
                </a:lnTo>
                <a:lnTo>
                  <a:pt x="396" y="184"/>
                </a:lnTo>
                <a:lnTo>
                  <a:pt x="396" y="176"/>
                </a:lnTo>
                <a:lnTo>
                  <a:pt x="396" y="176"/>
                </a:lnTo>
                <a:lnTo>
                  <a:pt x="390" y="172"/>
                </a:lnTo>
                <a:lnTo>
                  <a:pt x="390" y="170"/>
                </a:lnTo>
                <a:lnTo>
                  <a:pt x="400" y="168"/>
                </a:lnTo>
                <a:lnTo>
                  <a:pt x="428" y="168"/>
                </a:lnTo>
                <a:lnTo>
                  <a:pt x="428" y="168"/>
                </a:lnTo>
                <a:lnTo>
                  <a:pt x="426" y="174"/>
                </a:lnTo>
                <a:lnTo>
                  <a:pt x="428" y="180"/>
                </a:lnTo>
                <a:lnTo>
                  <a:pt x="434" y="184"/>
                </a:lnTo>
                <a:lnTo>
                  <a:pt x="440" y="190"/>
                </a:lnTo>
                <a:lnTo>
                  <a:pt x="440" y="194"/>
                </a:lnTo>
                <a:lnTo>
                  <a:pt x="440" y="200"/>
                </a:lnTo>
                <a:lnTo>
                  <a:pt x="440" y="200"/>
                </a:lnTo>
                <a:lnTo>
                  <a:pt x="438" y="206"/>
                </a:lnTo>
                <a:lnTo>
                  <a:pt x="436" y="212"/>
                </a:lnTo>
                <a:lnTo>
                  <a:pt x="432" y="216"/>
                </a:lnTo>
                <a:lnTo>
                  <a:pt x="426" y="218"/>
                </a:lnTo>
                <a:lnTo>
                  <a:pt x="414" y="222"/>
                </a:lnTo>
                <a:lnTo>
                  <a:pt x="402" y="226"/>
                </a:lnTo>
                <a:lnTo>
                  <a:pt x="402" y="226"/>
                </a:lnTo>
                <a:lnTo>
                  <a:pt x="422" y="234"/>
                </a:lnTo>
                <a:lnTo>
                  <a:pt x="438" y="242"/>
                </a:lnTo>
                <a:lnTo>
                  <a:pt x="454" y="254"/>
                </a:lnTo>
                <a:lnTo>
                  <a:pt x="472" y="264"/>
                </a:lnTo>
                <a:lnTo>
                  <a:pt x="472" y="264"/>
                </a:lnTo>
                <a:lnTo>
                  <a:pt x="476" y="260"/>
                </a:lnTo>
                <a:lnTo>
                  <a:pt x="476" y="256"/>
                </a:lnTo>
                <a:lnTo>
                  <a:pt x="474" y="248"/>
                </a:lnTo>
                <a:lnTo>
                  <a:pt x="474" y="248"/>
                </a:lnTo>
                <a:lnTo>
                  <a:pt x="476" y="246"/>
                </a:lnTo>
                <a:lnTo>
                  <a:pt x="490" y="250"/>
                </a:lnTo>
                <a:lnTo>
                  <a:pt x="490" y="250"/>
                </a:lnTo>
                <a:lnTo>
                  <a:pt x="490" y="240"/>
                </a:lnTo>
                <a:lnTo>
                  <a:pt x="490" y="230"/>
                </a:lnTo>
                <a:lnTo>
                  <a:pt x="488" y="226"/>
                </a:lnTo>
                <a:lnTo>
                  <a:pt x="486" y="222"/>
                </a:lnTo>
                <a:lnTo>
                  <a:pt x="482" y="220"/>
                </a:lnTo>
                <a:lnTo>
                  <a:pt x="478" y="220"/>
                </a:lnTo>
                <a:lnTo>
                  <a:pt x="478" y="220"/>
                </a:lnTo>
                <a:lnTo>
                  <a:pt x="480" y="214"/>
                </a:lnTo>
                <a:lnTo>
                  <a:pt x="484" y="212"/>
                </a:lnTo>
                <a:lnTo>
                  <a:pt x="486" y="214"/>
                </a:lnTo>
                <a:lnTo>
                  <a:pt x="490" y="216"/>
                </a:lnTo>
                <a:lnTo>
                  <a:pt x="496" y="222"/>
                </a:lnTo>
                <a:lnTo>
                  <a:pt x="500" y="224"/>
                </a:lnTo>
                <a:lnTo>
                  <a:pt x="502" y="226"/>
                </a:lnTo>
                <a:lnTo>
                  <a:pt x="502" y="226"/>
                </a:lnTo>
                <a:lnTo>
                  <a:pt x="506" y="222"/>
                </a:lnTo>
                <a:lnTo>
                  <a:pt x="510" y="218"/>
                </a:lnTo>
                <a:lnTo>
                  <a:pt x="514" y="214"/>
                </a:lnTo>
                <a:lnTo>
                  <a:pt x="522" y="214"/>
                </a:lnTo>
                <a:lnTo>
                  <a:pt x="522" y="214"/>
                </a:lnTo>
                <a:lnTo>
                  <a:pt x="510" y="200"/>
                </a:lnTo>
                <a:lnTo>
                  <a:pt x="500" y="186"/>
                </a:lnTo>
                <a:lnTo>
                  <a:pt x="482" y="160"/>
                </a:lnTo>
                <a:lnTo>
                  <a:pt x="472" y="150"/>
                </a:lnTo>
                <a:lnTo>
                  <a:pt x="458" y="142"/>
                </a:lnTo>
                <a:lnTo>
                  <a:pt x="450" y="140"/>
                </a:lnTo>
                <a:lnTo>
                  <a:pt x="442" y="138"/>
                </a:lnTo>
                <a:lnTo>
                  <a:pt x="432" y="136"/>
                </a:lnTo>
                <a:lnTo>
                  <a:pt x="420" y="138"/>
                </a:lnTo>
                <a:lnTo>
                  <a:pt x="420" y="138"/>
                </a:lnTo>
                <a:lnTo>
                  <a:pt x="416" y="134"/>
                </a:lnTo>
                <a:lnTo>
                  <a:pt x="416" y="134"/>
                </a:lnTo>
                <a:lnTo>
                  <a:pt x="422" y="132"/>
                </a:lnTo>
                <a:lnTo>
                  <a:pt x="446" y="132"/>
                </a:lnTo>
                <a:lnTo>
                  <a:pt x="446" y="132"/>
                </a:lnTo>
                <a:lnTo>
                  <a:pt x="444" y="128"/>
                </a:lnTo>
                <a:lnTo>
                  <a:pt x="442" y="126"/>
                </a:lnTo>
                <a:lnTo>
                  <a:pt x="436" y="126"/>
                </a:lnTo>
                <a:lnTo>
                  <a:pt x="430" y="124"/>
                </a:lnTo>
                <a:lnTo>
                  <a:pt x="428" y="122"/>
                </a:lnTo>
                <a:lnTo>
                  <a:pt x="428" y="118"/>
                </a:lnTo>
                <a:lnTo>
                  <a:pt x="428" y="118"/>
                </a:lnTo>
                <a:lnTo>
                  <a:pt x="418" y="122"/>
                </a:lnTo>
                <a:lnTo>
                  <a:pt x="406" y="124"/>
                </a:lnTo>
                <a:lnTo>
                  <a:pt x="382" y="126"/>
                </a:lnTo>
                <a:lnTo>
                  <a:pt x="370" y="128"/>
                </a:lnTo>
                <a:lnTo>
                  <a:pt x="360" y="132"/>
                </a:lnTo>
                <a:lnTo>
                  <a:pt x="356" y="136"/>
                </a:lnTo>
                <a:lnTo>
                  <a:pt x="354" y="140"/>
                </a:lnTo>
                <a:lnTo>
                  <a:pt x="352" y="144"/>
                </a:lnTo>
                <a:lnTo>
                  <a:pt x="352" y="150"/>
                </a:lnTo>
                <a:lnTo>
                  <a:pt x="352" y="150"/>
                </a:lnTo>
                <a:lnTo>
                  <a:pt x="352" y="156"/>
                </a:lnTo>
                <a:lnTo>
                  <a:pt x="354" y="160"/>
                </a:lnTo>
                <a:lnTo>
                  <a:pt x="358" y="164"/>
                </a:lnTo>
                <a:lnTo>
                  <a:pt x="362" y="164"/>
                </a:lnTo>
                <a:lnTo>
                  <a:pt x="366" y="166"/>
                </a:lnTo>
                <a:lnTo>
                  <a:pt x="370" y="170"/>
                </a:lnTo>
                <a:lnTo>
                  <a:pt x="372" y="174"/>
                </a:lnTo>
                <a:lnTo>
                  <a:pt x="370" y="182"/>
                </a:lnTo>
                <a:lnTo>
                  <a:pt x="370" y="182"/>
                </a:lnTo>
                <a:lnTo>
                  <a:pt x="362" y="186"/>
                </a:lnTo>
                <a:lnTo>
                  <a:pt x="360" y="190"/>
                </a:lnTo>
                <a:lnTo>
                  <a:pt x="358" y="194"/>
                </a:lnTo>
                <a:lnTo>
                  <a:pt x="358" y="194"/>
                </a:lnTo>
                <a:lnTo>
                  <a:pt x="354" y="186"/>
                </a:lnTo>
                <a:lnTo>
                  <a:pt x="350" y="182"/>
                </a:lnTo>
                <a:lnTo>
                  <a:pt x="340" y="176"/>
                </a:lnTo>
                <a:lnTo>
                  <a:pt x="336" y="174"/>
                </a:lnTo>
                <a:lnTo>
                  <a:pt x="332" y="168"/>
                </a:lnTo>
                <a:lnTo>
                  <a:pt x="328" y="162"/>
                </a:lnTo>
                <a:lnTo>
                  <a:pt x="326" y="150"/>
                </a:lnTo>
                <a:lnTo>
                  <a:pt x="326" y="150"/>
                </a:lnTo>
                <a:lnTo>
                  <a:pt x="322" y="150"/>
                </a:lnTo>
                <a:lnTo>
                  <a:pt x="322" y="150"/>
                </a:lnTo>
                <a:lnTo>
                  <a:pt x="350" y="132"/>
                </a:lnTo>
                <a:lnTo>
                  <a:pt x="378" y="116"/>
                </a:lnTo>
                <a:lnTo>
                  <a:pt x="378" y="116"/>
                </a:lnTo>
                <a:lnTo>
                  <a:pt x="402" y="114"/>
                </a:lnTo>
                <a:lnTo>
                  <a:pt x="428" y="112"/>
                </a:lnTo>
                <a:lnTo>
                  <a:pt x="428" y="112"/>
                </a:lnTo>
                <a:lnTo>
                  <a:pt x="436" y="96"/>
                </a:lnTo>
                <a:lnTo>
                  <a:pt x="446" y="82"/>
                </a:lnTo>
                <a:lnTo>
                  <a:pt x="446" y="82"/>
                </a:lnTo>
                <a:lnTo>
                  <a:pt x="488" y="68"/>
                </a:lnTo>
                <a:lnTo>
                  <a:pt x="488" y="68"/>
                </a:lnTo>
                <a:lnTo>
                  <a:pt x="492" y="74"/>
                </a:lnTo>
                <a:lnTo>
                  <a:pt x="498" y="80"/>
                </a:lnTo>
                <a:lnTo>
                  <a:pt x="514" y="90"/>
                </a:lnTo>
                <a:lnTo>
                  <a:pt x="548" y="104"/>
                </a:lnTo>
                <a:lnTo>
                  <a:pt x="564" y="112"/>
                </a:lnTo>
                <a:lnTo>
                  <a:pt x="570" y="118"/>
                </a:lnTo>
                <a:lnTo>
                  <a:pt x="574" y="126"/>
                </a:lnTo>
                <a:lnTo>
                  <a:pt x="576" y="134"/>
                </a:lnTo>
                <a:lnTo>
                  <a:pt x="578" y="144"/>
                </a:lnTo>
                <a:lnTo>
                  <a:pt x="576" y="154"/>
                </a:lnTo>
                <a:lnTo>
                  <a:pt x="572" y="168"/>
                </a:lnTo>
                <a:lnTo>
                  <a:pt x="572" y="168"/>
                </a:lnTo>
                <a:lnTo>
                  <a:pt x="574" y="172"/>
                </a:lnTo>
                <a:lnTo>
                  <a:pt x="576" y="174"/>
                </a:lnTo>
                <a:lnTo>
                  <a:pt x="580" y="174"/>
                </a:lnTo>
                <a:lnTo>
                  <a:pt x="582" y="172"/>
                </a:lnTo>
                <a:lnTo>
                  <a:pt x="582" y="172"/>
                </a:lnTo>
                <a:lnTo>
                  <a:pt x="584" y="168"/>
                </a:lnTo>
                <a:lnTo>
                  <a:pt x="584" y="168"/>
                </a:lnTo>
                <a:lnTo>
                  <a:pt x="584" y="172"/>
                </a:lnTo>
                <a:lnTo>
                  <a:pt x="582" y="172"/>
                </a:lnTo>
                <a:lnTo>
                  <a:pt x="582" y="172"/>
                </a:lnTo>
                <a:lnTo>
                  <a:pt x="578" y="186"/>
                </a:lnTo>
                <a:lnTo>
                  <a:pt x="576" y="202"/>
                </a:lnTo>
                <a:lnTo>
                  <a:pt x="578" y="218"/>
                </a:lnTo>
                <a:lnTo>
                  <a:pt x="580" y="236"/>
                </a:lnTo>
                <a:lnTo>
                  <a:pt x="586" y="254"/>
                </a:lnTo>
                <a:lnTo>
                  <a:pt x="596" y="270"/>
                </a:lnTo>
                <a:lnTo>
                  <a:pt x="602" y="276"/>
                </a:lnTo>
                <a:lnTo>
                  <a:pt x="608" y="282"/>
                </a:lnTo>
                <a:lnTo>
                  <a:pt x="614" y="286"/>
                </a:lnTo>
                <a:lnTo>
                  <a:pt x="622" y="288"/>
                </a:lnTo>
                <a:lnTo>
                  <a:pt x="622" y="288"/>
                </a:lnTo>
                <a:lnTo>
                  <a:pt x="628" y="284"/>
                </a:lnTo>
                <a:lnTo>
                  <a:pt x="634" y="278"/>
                </a:lnTo>
                <a:lnTo>
                  <a:pt x="644" y="264"/>
                </a:lnTo>
                <a:lnTo>
                  <a:pt x="652" y="252"/>
                </a:lnTo>
                <a:lnTo>
                  <a:pt x="660" y="238"/>
                </a:lnTo>
                <a:lnTo>
                  <a:pt x="660" y="238"/>
                </a:lnTo>
                <a:lnTo>
                  <a:pt x="672" y="224"/>
                </a:lnTo>
                <a:lnTo>
                  <a:pt x="688" y="214"/>
                </a:lnTo>
                <a:lnTo>
                  <a:pt x="704" y="204"/>
                </a:lnTo>
                <a:lnTo>
                  <a:pt x="724" y="196"/>
                </a:lnTo>
                <a:lnTo>
                  <a:pt x="762" y="184"/>
                </a:lnTo>
                <a:lnTo>
                  <a:pt x="782" y="176"/>
                </a:lnTo>
                <a:lnTo>
                  <a:pt x="800" y="168"/>
                </a:lnTo>
                <a:lnTo>
                  <a:pt x="800" y="168"/>
                </a:lnTo>
                <a:lnTo>
                  <a:pt x="794" y="164"/>
                </a:lnTo>
                <a:lnTo>
                  <a:pt x="792" y="160"/>
                </a:lnTo>
                <a:lnTo>
                  <a:pt x="790" y="156"/>
                </a:lnTo>
                <a:lnTo>
                  <a:pt x="790" y="150"/>
                </a:lnTo>
                <a:lnTo>
                  <a:pt x="792" y="142"/>
                </a:lnTo>
                <a:lnTo>
                  <a:pt x="796" y="132"/>
                </a:lnTo>
                <a:lnTo>
                  <a:pt x="800" y="124"/>
                </a:lnTo>
                <a:lnTo>
                  <a:pt x="804" y="114"/>
                </a:lnTo>
                <a:lnTo>
                  <a:pt x="804" y="104"/>
                </a:lnTo>
                <a:lnTo>
                  <a:pt x="802" y="98"/>
                </a:lnTo>
                <a:lnTo>
                  <a:pt x="800" y="94"/>
                </a:lnTo>
                <a:lnTo>
                  <a:pt x="800" y="94"/>
                </a:lnTo>
                <a:lnTo>
                  <a:pt x="800" y="90"/>
                </a:lnTo>
                <a:lnTo>
                  <a:pt x="802" y="90"/>
                </a:lnTo>
                <a:lnTo>
                  <a:pt x="806" y="90"/>
                </a:lnTo>
                <a:lnTo>
                  <a:pt x="810" y="92"/>
                </a:lnTo>
                <a:lnTo>
                  <a:pt x="818" y="94"/>
                </a:lnTo>
                <a:lnTo>
                  <a:pt x="818" y="94"/>
                </a:lnTo>
                <a:lnTo>
                  <a:pt x="816" y="84"/>
                </a:lnTo>
                <a:lnTo>
                  <a:pt x="814" y="76"/>
                </a:lnTo>
                <a:lnTo>
                  <a:pt x="810" y="68"/>
                </a:lnTo>
                <a:lnTo>
                  <a:pt x="812" y="56"/>
                </a:lnTo>
                <a:lnTo>
                  <a:pt x="812" y="56"/>
                </a:lnTo>
                <a:lnTo>
                  <a:pt x="818" y="54"/>
                </a:lnTo>
                <a:lnTo>
                  <a:pt x="824" y="50"/>
                </a:lnTo>
                <a:lnTo>
                  <a:pt x="824" y="50"/>
                </a:lnTo>
                <a:lnTo>
                  <a:pt x="862" y="58"/>
                </a:lnTo>
                <a:lnTo>
                  <a:pt x="898" y="70"/>
                </a:lnTo>
                <a:lnTo>
                  <a:pt x="934" y="82"/>
                </a:lnTo>
                <a:lnTo>
                  <a:pt x="970" y="98"/>
                </a:lnTo>
                <a:lnTo>
                  <a:pt x="1004" y="116"/>
                </a:lnTo>
                <a:lnTo>
                  <a:pt x="1036" y="134"/>
                </a:lnTo>
                <a:lnTo>
                  <a:pt x="1068" y="154"/>
                </a:lnTo>
                <a:lnTo>
                  <a:pt x="1098" y="178"/>
                </a:lnTo>
                <a:lnTo>
                  <a:pt x="1098" y="178"/>
                </a:lnTo>
                <a:lnTo>
                  <a:pt x="1090" y="176"/>
                </a:lnTo>
                <a:lnTo>
                  <a:pt x="1090" y="176"/>
                </a:lnTo>
                <a:lnTo>
                  <a:pt x="1078" y="178"/>
                </a:lnTo>
                <a:lnTo>
                  <a:pt x="1066" y="180"/>
                </a:lnTo>
                <a:lnTo>
                  <a:pt x="1056" y="184"/>
                </a:lnTo>
                <a:lnTo>
                  <a:pt x="1048" y="190"/>
                </a:lnTo>
                <a:lnTo>
                  <a:pt x="1032" y="204"/>
                </a:lnTo>
                <a:lnTo>
                  <a:pt x="1018" y="218"/>
                </a:lnTo>
                <a:lnTo>
                  <a:pt x="996" y="252"/>
                </a:lnTo>
                <a:lnTo>
                  <a:pt x="984" y="268"/>
                </a:lnTo>
                <a:lnTo>
                  <a:pt x="970" y="282"/>
                </a:lnTo>
                <a:lnTo>
                  <a:pt x="970" y="282"/>
                </a:lnTo>
                <a:lnTo>
                  <a:pt x="972" y="286"/>
                </a:lnTo>
                <a:lnTo>
                  <a:pt x="974" y="290"/>
                </a:lnTo>
                <a:lnTo>
                  <a:pt x="976" y="302"/>
                </a:lnTo>
                <a:lnTo>
                  <a:pt x="978" y="312"/>
                </a:lnTo>
                <a:lnTo>
                  <a:pt x="980" y="316"/>
                </a:lnTo>
                <a:lnTo>
                  <a:pt x="982" y="320"/>
                </a:lnTo>
                <a:lnTo>
                  <a:pt x="982" y="320"/>
                </a:lnTo>
                <a:lnTo>
                  <a:pt x="988" y="316"/>
                </a:lnTo>
                <a:lnTo>
                  <a:pt x="996" y="314"/>
                </a:lnTo>
                <a:lnTo>
                  <a:pt x="1004" y="314"/>
                </a:lnTo>
                <a:lnTo>
                  <a:pt x="1014" y="314"/>
                </a:lnTo>
                <a:lnTo>
                  <a:pt x="1014" y="314"/>
                </a:lnTo>
                <a:lnTo>
                  <a:pt x="1018" y="322"/>
                </a:lnTo>
                <a:lnTo>
                  <a:pt x="1022" y="336"/>
                </a:lnTo>
                <a:lnTo>
                  <a:pt x="1020" y="344"/>
                </a:lnTo>
                <a:lnTo>
                  <a:pt x="1018" y="348"/>
                </a:lnTo>
                <a:lnTo>
                  <a:pt x="1014" y="352"/>
                </a:lnTo>
                <a:lnTo>
                  <a:pt x="1008" y="352"/>
                </a:lnTo>
                <a:lnTo>
                  <a:pt x="1008" y="352"/>
                </a:lnTo>
                <a:lnTo>
                  <a:pt x="1006" y="342"/>
                </a:lnTo>
                <a:lnTo>
                  <a:pt x="1008" y="334"/>
                </a:lnTo>
                <a:lnTo>
                  <a:pt x="1010" y="326"/>
                </a:lnTo>
                <a:lnTo>
                  <a:pt x="1014" y="320"/>
                </a:lnTo>
                <a:lnTo>
                  <a:pt x="1014" y="320"/>
                </a:lnTo>
                <a:lnTo>
                  <a:pt x="1002" y="330"/>
                </a:lnTo>
                <a:lnTo>
                  <a:pt x="994" y="342"/>
                </a:lnTo>
                <a:lnTo>
                  <a:pt x="978" y="368"/>
                </a:lnTo>
                <a:lnTo>
                  <a:pt x="968" y="382"/>
                </a:lnTo>
                <a:lnTo>
                  <a:pt x="958" y="392"/>
                </a:lnTo>
                <a:lnTo>
                  <a:pt x="950" y="396"/>
                </a:lnTo>
                <a:lnTo>
                  <a:pt x="944" y="398"/>
                </a:lnTo>
                <a:lnTo>
                  <a:pt x="934" y="402"/>
                </a:lnTo>
                <a:lnTo>
                  <a:pt x="926" y="402"/>
                </a:lnTo>
                <a:lnTo>
                  <a:pt x="926" y="402"/>
                </a:lnTo>
                <a:lnTo>
                  <a:pt x="926" y="406"/>
                </a:lnTo>
                <a:lnTo>
                  <a:pt x="924" y="410"/>
                </a:lnTo>
                <a:lnTo>
                  <a:pt x="916" y="412"/>
                </a:lnTo>
                <a:lnTo>
                  <a:pt x="910" y="416"/>
                </a:lnTo>
                <a:lnTo>
                  <a:pt x="908" y="418"/>
                </a:lnTo>
                <a:lnTo>
                  <a:pt x="906" y="422"/>
                </a:lnTo>
                <a:lnTo>
                  <a:pt x="906" y="422"/>
                </a:lnTo>
                <a:lnTo>
                  <a:pt x="912" y="430"/>
                </a:lnTo>
                <a:lnTo>
                  <a:pt x="920" y="440"/>
                </a:lnTo>
                <a:lnTo>
                  <a:pt x="924" y="450"/>
                </a:lnTo>
                <a:lnTo>
                  <a:pt x="926" y="458"/>
                </a:lnTo>
                <a:lnTo>
                  <a:pt x="926" y="466"/>
                </a:lnTo>
                <a:lnTo>
                  <a:pt x="926" y="466"/>
                </a:lnTo>
                <a:lnTo>
                  <a:pt x="918" y="466"/>
                </a:lnTo>
                <a:lnTo>
                  <a:pt x="918" y="466"/>
                </a:lnTo>
                <a:lnTo>
                  <a:pt x="916" y="470"/>
                </a:lnTo>
                <a:lnTo>
                  <a:pt x="914" y="472"/>
                </a:lnTo>
                <a:lnTo>
                  <a:pt x="910" y="470"/>
                </a:lnTo>
                <a:lnTo>
                  <a:pt x="904" y="468"/>
                </a:lnTo>
                <a:lnTo>
                  <a:pt x="894" y="464"/>
                </a:lnTo>
                <a:lnTo>
                  <a:pt x="888" y="464"/>
                </a:lnTo>
                <a:lnTo>
                  <a:pt x="882" y="466"/>
                </a:lnTo>
                <a:lnTo>
                  <a:pt x="882" y="466"/>
                </a:lnTo>
                <a:lnTo>
                  <a:pt x="876" y="468"/>
                </a:lnTo>
                <a:lnTo>
                  <a:pt x="872" y="472"/>
                </a:lnTo>
                <a:lnTo>
                  <a:pt x="868" y="480"/>
                </a:lnTo>
                <a:lnTo>
                  <a:pt x="868" y="486"/>
                </a:lnTo>
                <a:lnTo>
                  <a:pt x="866" y="502"/>
                </a:lnTo>
                <a:lnTo>
                  <a:pt x="864" y="510"/>
                </a:lnTo>
                <a:lnTo>
                  <a:pt x="862" y="516"/>
                </a:lnTo>
                <a:lnTo>
                  <a:pt x="862" y="516"/>
                </a:lnTo>
                <a:lnTo>
                  <a:pt x="862" y="522"/>
                </a:lnTo>
                <a:lnTo>
                  <a:pt x="864" y="526"/>
                </a:lnTo>
                <a:lnTo>
                  <a:pt x="868" y="530"/>
                </a:lnTo>
                <a:lnTo>
                  <a:pt x="868" y="534"/>
                </a:lnTo>
                <a:lnTo>
                  <a:pt x="868" y="534"/>
                </a:lnTo>
                <a:lnTo>
                  <a:pt x="926" y="534"/>
                </a:lnTo>
                <a:lnTo>
                  <a:pt x="926" y="534"/>
                </a:lnTo>
                <a:lnTo>
                  <a:pt x="928" y="530"/>
                </a:lnTo>
                <a:lnTo>
                  <a:pt x="930" y="526"/>
                </a:lnTo>
                <a:lnTo>
                  <a:pt x="938" y="522"/>
                </a:lnTo>
                <a:lnTo>
                  <a:pt x="938" y="522"/>
                </a:lnTo>
                <a:lnTo>
                  <a:pt x="938" y="496"/>
                </a:lnTo>
                <a:lnTo>
                  <a:pt x="938" y="496"/>
                </a:lnTo>
                <a:lnTo>
                  <a:pt x="952" y="488"/>
                </a:lnTo>
                <a:lnTo>
                  <a:pt x="966" y="480"/>
                </a:lnTo>
                <a:lnTo>
                  <a:pt x="980" y="472"/>
                </a:lnTo>
                <a:lnTo>
                  <a:pt x="994" y="466"/>
                </a:lnTo>
                <a:lnTo>
                  <a:pt x="994" y="466"/>
                </a:lnTo>
                <a:lnTo>
                  <a:pt x="998" y="466"/>
                </a:lnTo>
                <a:lnTo>
                  <a:pt x="1000" y="468"/>
                </a:lnTo>
                <a:lnTo>
                  <a:pt x="1000" y="476"/>
                </a:lnTo>
                <a:lnTo>
                  <a:pt x="1000" y="490"/>
                </a:lnTo>
                <a:lnTo>
                  <a:pt x="1000" y="490"/>
                </a:lnTo>
                <a:lnTo>
                  <a:pt x="1002" y="486"/>
                </a:lnTo>
                <a:lnTo>
                  <a:pt x="1006" y="484"/>
                </a:lnTo>
                <a:lnTo>
                  <a:pt x="1010" y="484"/>
                </a:lnTo>
                <a:lnTo>
                  <a:pt x="1014" y="484"/>
                </a:lnTo>
                <a:lnTo>
                  <a:pt x="1026" y="490"/>
                </a:lnTo>
                <a:lnTo>
                  <a:pt x="1036" y="496"/>
                </a:lnTo>
                <a:lnTo>
                  <a:pt x="1044" y="506"/>
                </a:lnTo>
                <a:lnTo>
                  <a:pt x="1046" y="512"/>
                </a:lnTo>
                <a:lnTo>
                  <a:pt x="1048" y="516"/>
                </a:lnTo>
                <a:lnTo>
                  <a:pt x="1046" y="520"/>
                </a:lnTo>
                <a:lnTo>
                  <a:pt x="1044" y="524"/>
                </a:lnTo>
                <a:lnTo>
                  <a:pt x="1040" y="526"/>
                </a:lnTo>
                <a:lnTo>
                  <a:pt x="1032" y="528"/>
                </a:lnTo>
                <a:lnTo>
                  <a:pt x="1032" y="528"/>
                </a:lnTo>
                <a:lnTo>
                  <a:pt x="1040" y="534"/>
                </a:lnTo>
                <a:lnTo>
                  <a:pt x="1046" y="536"/>
                </a:lnTo>
                <a:lnTo>
                  <a:pt x="1050" y="532"/>
                </a:lnTo>
                <a:lnTo>
                  <a:pt x="1056" y="528"/>
                </a:lnTo>
                <a:lnTo>
                  <a:pt x="1064" y="516"/>
                </a:lnTo>
                <a:lnTo>
                  <a:pt x="1070" y="510"/>
                </a:lnTo>
                <a:lnTo>
                  <a:pt x="1076" y="510"/>
                </a:lnTo>
                <a:lnTo>
                  <a:pt x="1076" y="510"/>
                </a:lnTo>
                <a:lnTo>
                  <a:pt x="1078" y="514"/>
                </a:lnTo>
                <a:lnTo>
                  <a:pt x="1080" y="516"/>
                </a:lnTo>
                <a:lnTo>
                  <a:pt x="1086" y="522"/>
                </a:lnTo>
                <a:lnTo>
                  <a:pt x="1088" y="526"/>
                </a:lnTo>
                <a:lnTo>
                  <a:pt x="1090" y="530"/>
                </a:lnTo>
                <a:lnTo>
                  <a:pt x="1090" y="534"/>
                </a:lnTo>
                <a:lnTo>
                  <a:pt x="1090" y="540"/>
                </a:lnTo>
                <a:lnTo>
                  <a:pt x="1090" y="540"/>
                </a:lnTo>
                <a:lnTo>
                  <a:pt x="1102" y="540"/>
                </a:lnTo>
                <a:lnTo>
                  <a:pt x="1102" y="540"/>
                </a:lnTo>
                <a:lnTo>
                  <a:pt x="1108" y="538"/>
                </a:lnTo>
                <a:lnTo>
                  <a:pt x="1112" y="532"/>
                </a:lnTo>
                <a:lnTo>
                  <a:pt x="1112" y="524"/>
                </a:lnTo>
                <a:lnTo>
                  <a:pt x="1112" y="518"/>
                </a:lnTo>
                <a:lnTo>
                  <a:pt x="1112" y="512"/>
                </a:lnTo>
                <a:lnTo>
                  <a:pt x="1114" y="506"/>
                </a:lnTo>
                <a:lnTo>
                  <a:pt x="1122" y="504"/>
                </a:lnTo>
                <a:lnTo>
                  <a:pt x="1134" y="504"/>
                </a:lnTo>
                <a:lnTo>
                  <a:pt x="1134" y="504"/>
                </a:lnTo>
                <a:lnTo>
                  <a:pt x="1130" y="506"/>
                </a:lnTo>
                <a:lnTo>
                  <a:pt x="1128" y="512"/>
                </a:lnTo>
                <a:lnTo>
                  <a:pt x="1126" y="522"/>
                </a:lnTo>
                <a:lnTo>
                  <a:pt x="1128" y="532"/>
                </a:lnTo>
                <a:lnTo>
                  <a:pt x="1130" y="538"/>
                </a:lnTo>
                <a:lnTo>
                  <a:pt x="1134" y="540"/>
                </a:lnTo>
                <a:lnTo>
                  <a:pt x="1134" y="540"/>
                </a:lnTo>
                <a:lnTo>
                  <a:pt x="1140" y="544"/>
                </a:lnTo>
                <a:lnTo>
                  <a:pt x="1148" y="546"/>
                </a:lnTo>
                <a:lnTo>
                  <a:pt x="1166" y="548"/>
                </a:lnTo>
                <a:lnTo>
                  <a:pt x="1174" y="552"/>
                </a:lnTo>
                <a:lnTo>
                  <a:pt x="1182" y="554"/>
                </a:lnTo>
                <a:lnTo>
                  <a:pt x="1186" y="560"/>
                </a:lnTo>
                <a:lnTo>
                  <a:pt x="1190" y="566"/>
                </a:lnTo>
                <a:lnTo>
                  <a:pt x="1190" y="566"/>
                </a:lnTo>
                <a:lnTo>
                  <a:pt x="1186" y="584"/>
                </a:lnTo>
                <a:lnTo>
                  <a:pt x="1182" y="592"/>
                </a:lnTo>
                <a:lnTo>
                  <a:pt x="1178" y="598"/>
                </a:lnTo>
                <a:lnTo>
                  <a:pt x="1178" y="598"/>
                </a:lnTo>
                <a:lnTo>
                  <a:pt x="1176" y="594"/>
                </a:lnTo>
                <a:lnTo>
                  <a:pt x="1172" y="592"/>
                </a:lnTo>
                <a:lnTo>
                  <a:pt x="1162" y="590"/>
                </a:lnTo>
                <a:lnTo>
                  <a:pt x="1150" y="592"/>
                </a:lnTo>
                <a:lnTo>
                  <a:pt x="1140" y="592"/>
                </a:lnTo>
                <a:lnTo>
                  <a:pt x="1140" y="592"/>
                </a:lnTo>
                <a:lnTo>
                  <a:pt x="1130" y="594"/>
                </a:lnTo>
                <a:lnTo>
                  <a:pt x="1122" y="594"/>
                </a:lnTo>
                <a:lnTo>
                  <a:pt x="1118" y="594"/>
                </a:lnTo>
                <a:lnTo>
                  <a:pt x="1114" y="590"/>
                </a:lnTo>
                <a:lnTo>
                  <a:pt x="1106" y="582"/>
                </a:lnTo>
                <a:lnTo>
                  <a:pt x="1102" y="578"/>
                </a:lnTo>
                <a:lnTo>
                  <a:pt x="1096" y="572"/>
                </a:lnTo>
                <a:lnTo>
                  <a:pt x="1096" y="572"/>
                </a:lnTo>
                <a:lnTo>
                  <a:pt x="1088" y="576"/>
                </a:lnTo>
                <a:lnTo>
                  <a:pt x="1082" y="582"/>
                </a:lnTo>
                <a:lnTo>
                  <a:pt x="1078" y="588"/>
                </a:lnTo>
                <a:lnTo>
                  <a:pt x="1076" y="598"/>
                </a:lnTo>
                <a:lnTo>
                  <a:pt x="1076" y="598"/>
                </a:lnTo>
                <a:lnTo>
                  <a:pt x="1062" y="590"/>
                </a:lnTo>
                <a:lnTo>
                  <a:pt x="1050" y="580"/>
                </a:lnTo>
                <a:lnTo>
                  <a:pt x="1036" y="572"/>
                </a:lnTo>
                <a:lnTo>
                  <a:pt x="1028" y="568"/>
                </a:lnTo>
                <a:lnTo>
                  <a:pt x="1020" y="566"/>
                </a:lnTo>
                <a:lnTo>
                  <a:pt x="1020" y="566"/>
                </a:lnTo>
                <a:lnTo>
                  <a:pt x="1020" y="540"/>
                </a:lnTo>
                <a:lnTo>
                  <a:pt x="1020" y="540"/>
                </a:lnTo>
                <a:lnTo>
                  <a:pt x="998" y="536"/>
                </a:lnTo>
                <a:lnTo>
                  <a:pt x="974" y="534"/>
                </a:lnTo>
                <a:lnTo>
                  <a:pt x="946" y="536"/>
                </a:lnTo>
                <a:lnTo>
                  <a:pt x="918" y="540"/>
                </a:lnTo>
                <a:lnTo>
                  <a:pt x="906" y="546"/>
                </a:lnTo>
                <a:lnTo>
                  <a:pt x="894" y="550"/>
                </a:lnTo>
                <a:lnTo>
                  <a:pt x="882" y="558"/>
                </a:lnTo>
                <a:lnTo>
                  <a:pt x="874" y="566"/>
                </a:lnTo>
                <a:lnTo>
                  <a:pt x="866" y="574"/>
                </a:lnTo>
                <a:lnTo>
                  <a:pt x="860" y="586"/>
                </a:lnTo>
                <a:lnTo>
                  <a:pt x="856" y="596"/>
                </a:lnTo>
                <a:lnTo>
                  <a:pt x="856" y="610"/>
                </a:lnTo>
                <a:lnTo>
                  <a:pt x="856" y="610"/>
                </a:lnTo>
                <a:lnTo>
                  <a:pt x="844" y="616"/>
                </a:lnTo>
                <a:lnTo>
                  <a:pt x="834" y="622"/>
                </a:lnTo>
                <a:lnTo>
                  <a:pt x="826" y="628"/>
                </a:lnTo>
                <a:lnTo>
                  <a:pt x="820" y="636"/>
                </a:lnTo>
                <a:lnTo>
                  <a:pt x="816" y="644"/>
                </a:lnTo>
                <a:lnTo>
                  <a:pt x="812" y="654"/>
                </a:lnTo>
                <a:lnTo>
                  <a:pt x="810" y="672"/>
                </a:lnTo>
                <a:lnTo>
                  <a:pt x="808" y="716"/>
                </a:lnTo>
                <a:lnTo>
                  <a:pt x="804" y="738"/>
                </a:lnTo>
                <a:lnTo>
                  <a:pt x="800" y="762"/>
                </a:lnTo>
                <a:lnTo>
                  <a:pt x="800" y="762"/>
                </a:lnTo>
                <a:lnTo>
                  <a:pt x="808" y="770"/>
                </a:lnTo>
                <a:lnTo>
                  <a:pt x="814" y="778"/>
                </a:lnTo>
                <a:lnTo>
                  <a:pt x="828" y="798"/>
                </a:lnTo>
                <a:lnTo>
                  <a:pt x="844" y="816"/>
                </a:lnTo>
                <a:lnTo>
                  <a:pt x="852" y="824"/>
                </a:lnTo>
                <a:lnTo>
                  <a:pt x="862" y="830"/>
                </a:lnTo>
                <a:lnTo>
                  <a:pt x="862" y="830"/>
                </a:lnTo>
                <a:lnTo>
                  <a:pt x="890" y="828"/>
                </a:lnTo>
                <a:lnTo>
                  <a:pt x="916" y="828"/>
                </a:lnTo>
                <a:lnTo>
                  <a:pt x="942" y="826"/>
                </a:lnTo>
                <a:lnTo>
                  <a:pt x="956" y="822"/>
                </a:lnTo>
                <a:lnTo>
                  <a:pt x="970" y="818"/>
                </a:lnTo>
                <a:lnTo>
                  <a:pt x="970" y="818"/>
                </a:lnTo>
                <a:lnTo>
                  <a:pt x="970" y="824"/>
                </a:lnTo>
                <a:lnTo>
                  <a:pt x="972" y="830"/>
                </a:lnTo>
                <a:lnTo>
                  <a:pt x="976" y="832"/>
                </a:lnTo>
                <a:lnTo>
                  <a:pt x="982" y="834"/>
                </a:lnTo>
                <a:lnTo>
                  <a:pt x="992" y="838"/>
                </a:lnTo>
                <a:lnTo>
                  <a:pt x="998" y="840"/>
                </a:lnTo>
                <a:lnTo>
                  <a:pt x="1000" y="844"/>
                </a:lnTo>
                <a:lnTo>
                  <a:pt x="1000" y="844"/>
                </a:lnTo>
                <a:lnTo>
                  <a:pt x="1000" y="858"/>
                </a:lnTo>
                <a:lnTo>
                  <a:pt x="1002" y="870"/>
                </a:lnTo>
                <a:lnTo>
                  <a:pt x="1006" y="894"/>
                </a:lnTo>
                <a:lnTo>
                  <a:pt x="1014" y="916"/>
                </a:lnTo>
                <a:lnTo>
                  <a:pt x="1022" y="938"/>
                </a:lnTo>
                <a:lnTo>
                  <a:pt x="1026" y="958"/>
                </a:lnTo>
                <a:lnTo>
                  <a:pt x="1028" y="968"/>
                </a:lnTo>
                <a:lnTo>
                  <a:pt x="1028" y="978"/>
                </a:lnTo>
                <a:lnTo>
                  <a:pt x="1028" y="988"/>
                </a:lnTo>
                <a:lnTo>
                  <a:pt x="1024" y="998"/>
                </a:lnTo>
                <a:lnTo>
                  <a:pt x="1020" y="1008"/>
                </a:lnTo>
                <a:lnTo>
                  <a:pt x="1014" y="1020"/>
                </a:lnTo>
                <a:lnTo>
                  <a:pt x="1014" y="1020"/>
                </a:lnTo>
                <a:lnTo>
                  <a:pt x="1020" y="1036"/>
                </a:lnTo>
                <a:lnTo>
                  <a:pt x="1026" y="1056"/>
                </a:lnTo>
                <a:lnTo>
                  <a:pt x="1034" y="1094"/>
                </a:lnTo>
                <a:lnTo>
                  <a:pt x="1042" y="1134"/>
                </a:lnTo>
                <a:lnTo>
                  <a:pt x="1046" y="1154"/>
                </a:lnTo>
                <a:lnTo>
                  <a:pt x="1052" y="1172"/>
                </a:lnTo>
                <a:lnTo>
                  <a:pt x="1052" y="1172"/>
                </a:lnTo>
                <a:lnTo>
                  <a:pt x="1070" y="1172"/>
                </a:lnTo>
                <a:lnTo>
                  <a:pt x="1086" y="1170"/>
                </a:lnTo>
                <a:lnTo>
                  <a:pt x="1100" y="1166"/>
                </a:lnTo>
                <a:lnTo>
                  <a:pt x="1112" y="1158"/>
                </a:lnTo>
                <a:lnTo>
                  <a:pt x="1124" y="1148"/>
                </a:lnTo>
                <a:lnTo>
                  <a:pt x="1134" y="1138"/>
                </a:lnTo>
                <a:lnTo>
                  <a:pt x="1142" y="1126"/>
                </a:lnTo>
                <a:lnTo>
                  <a:pt x="1150" y="1112"/>
                </a:lnTo>
                <a:lnTo>
                  <a:pt x="1182" y="1054"/>
                </a:lnTo>
                <a:lnTo>
                  <a:pt x="1190" y="1040"/>
                </a:lnTo>
                <a:lnTo>
                  <a:pt x="1200" y="1028"/>
                </a:lnTo>
                <a:lnTo>
                  <a:pt x="1210" y="1016"/>
                </a:lnTo>
                <a:lnTo>
                  <a:pt x="1222" y="1008"/>
                </a:lnTo>
                <a:lnTo>
                  <a:pt x="1222" y="1008"/>
                </a:lnTo>
                <a:lnTo>
                  <a:pt x="1224" y="978"/>
                </a:lnTo>
                <a:lnTo>
                  <a:pt x="1224" y="954"/>
                </a:lnTo>
                <a:lnTo>
                  <a:pt x="1222" y="900"/>
                </a:lnTo>
                <a:lnTo>
                  <a:pt x="1222" y="900"/>
                </a:lnTo>
                <a:lnTo>
                  <a:pt x="1234" y="886"/>
                </a:lnTo>
                <a:lnTo>
                  <a:pt x="1246" y="874"/>
                </a:lnTo>
                <a:lnTo>
                  <a:pt x="1272" y="846"/>
                </a:lnTo>
                <a:lnTo>
                  <a:pt x="1284" y="832"/>
                </a:lnTo>
                <a:lnTo>
                  <a:pt x="1292" y="816"/>
                </a:lnTo>
                <a:lnTo>
                  <a:pt x="1300" y="796"/>
                </a:lnTo>
                <a:lnTo>
                  <a:pt x="1304" y="774"/>
                </a:lnTo>
                <a:lnTo>
                  <a:pt x="1304" y="774"/>
                </a:lnTo>
                <a:lnTo>
                  <a:pt x="1298" y="770"/>
                </a:lnTo>
                <a:lnTo>
                  <a:pt x="1292" y="770"/>
                </a:lnTo>
                <a:lnTo>
                  <a:pt x="1278" y="776"/>
                </a:lnTo>
                <a:lnTo>
                  <a:pt x="1270" y="778"/>
                </a:lnTo>
                <a:lnTo>
                  <a:pt x="1264" y="778"/>
                </a:lnTo>
                <a:lnTo>
                  <a:pt x="1258" y="776"/>
                </a:lnTo>
                <a:lnTo>
                  <a:pt x="1254" y="768"/>
                </a:lnTo>
                <a:lnTo>
                  <a:pt x="1254" y="768"/>
                </a:lnTo>
                <a:lnTo>
                  <a:pt x="1280" y="752"/>
                </a:lnTo>
                <a:lnTo>
                  <a:pt x="1310" y="734"/>
                </a:lnTo>
                <a:lnTo>
                  <a:pt x="1324" y="724"/>
                </a:lnTo>
                <a:lnTo>
                  <a:pt x="1334" y="712"/>
                </a:lnTo>
                <a:lnTo>
                  <a:pt x="1342" y="700"/>
                </a:lnTo>
                <a:lnTo>
                  <a:pt x="1344" y="694"/>
                </a:lnTo>
                <a:lnTo>
                  <a:pt x="1346" y="686"/>
                </a:lnTo>
                <a:lnTo>
                  <a:pt x="1346" y="686"/>
                </a:lnTo>
                <a:lnTo>
                  <a:pt x="1346" y="690"/>
                </a:lnTo>
                <a:lnTo>
                  <a:pt x="1346" y="690"/>
                </a:lnTo>
                <a:lnTo>
                  <a:pt x="1344" y="730"/>
                </a:lnTo>
                <a:lnTo>
                  <a:pt x="1342" y="768"/>
                </a:lnTo>
                <a:lnTo>
                  <a:pt x="1336" y="804"/>
                </a:lnTo>
                <a:lnTo>
                  <a:pt x="1328" y="842"/>
                </a:lnTo>
                <a:lnTo>
                  <a:pt x="1318" y="878"/>
                </a:lnTo>
                <a:lnTo>
                  <a:pt x="1306" y="912"/>
                </a:lnTo>
                <a:lnTo>
                  <a:pt x="1294" y="946"/>
                </a:lnTo>
                <a:lnTo>
                  <a:pt x="1278" y="980"/>
                </a:lnTo>
                <a:lnTo>
                  <a:pt x="1278" y="9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600767" y="1502160"/>
            <a:ext cx="3853680" cy="38536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7946463" y="2266712"/>
            <a:ext cx="1162288" cy="1162288"/>
          </a:xfrm>
          <a:prstGeom prst="ellipse">
            <a:avLst/>
          </a:prstGeom>
          <a:noFill/>
          <a:ln w="38100">
            <a:solidFill>
              <a:srgbClr val="3BB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7946463" y="2340024"/>
            <a:ext cx="115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ln w="28575">
                  <a:noFill/>
                </a:ln>
                <a:solidFill>
                  <a:srgbClr val="3BB7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>
              <a:ln w="28575">
                <a:noFill/>
              </a:ln>
              <a:solidFill>
                <a:srgbClr val="3BB7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047642" y="3757034"/>
            <a:ext cx="4959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BB7A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Постановка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b="1">
                <a:solidFill>
                  <a:srgbClr val="3BB7A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задачи</a:t>
            </a:r>
            <a:endParaRPr kumimoji="0" lang="ru-RU" altLang="zh-CN" sz="2800" b="1" i="0" u="none" strike="noStrike" kern="1200" cap="none" spc="0" normalizeH="0" baseline="0" noProof="0">
              <a:ln>
                <a:noFill/>
              </a:ln>
              <a:solidFill>
                <a:srgbClr val="3BB7A8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53A4F6E-9D97-77CC-5B1C-7FE2D182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2</a:t>
            </a:fld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"/>
    </mc:Choice>
    <mc:Fallback xmlns="">
      <p:transition spd="slow" advTm="6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4157" y="1551457"/>
            <a:ext cx="8843686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altLang="zh-CN" sz="3000" b="1" kern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en-US" altLang="zh-CN" sz="3000" b="1" kern="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2370007"/>
            <a:ext cx="9753600" cy="2831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lang="ru-RU" altLang="zh-CN" sz="2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Основной целью работы является анализ и определение тенденций оседания поверхности в районе ирригационных каналов в притоках реки Хуанхэ на основе мониторинга для обеспечения надлежащего функционирования каналов и их своевременного обслуживания.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AC9704-680E-0305-0BBB-2C5A25BB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z="2000"/>
              <a:t>3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33775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9"/>
    </mc:Choice>
    <mc:Fallback xmlns="">
      <p:transition spd="slow" advTm="313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1148" y="274028"/>
            <a:ext cx="8843686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kumimoji="0" lang="en-US" altLang="zh-CN" sz="2000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660" y="1113690"/>
            <a:ext cx="10808663" cy="510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55600" algn="just" defTabSz="91440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Для достижения поставленной цели необходимо решить следующие задачи: </a:t>
            </a:r>
            <a:endParaRPr kumimoji="0" lang="zh-CN" altLang="zh-CN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55600" algn="just" defTabSz="91440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— Выполнить обзор области исследования.</a:t>
            </a:r>
            <a:endParaRPr kumimoji="0" lang="en-US" altLang="zh-CN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55600" algn="just" defTabSz="91440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ru-RU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Определить методологию и подход к исследованию.</a:t>
            </a:r>
            <a:endParaRPr lang="en-US" altLang="zh-CN" sz="2200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indent="355600" algn="just" eaLnBrk="0">
              <a:lnSpc>
                <a:spcPct val="150000"/>
              </a:lnSpc>
              <a:defRPr/>
            </a:pPr>
            <a:r>
              <a:rPr kumimoji="0" lang="ru-RU" altLang="zh-CN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ru-RU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Выполнить подготовку данных: всего </a:t>
            </a:r>
            <a:r>
              <a:rPr lang="ru-RU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ru-RU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видов спутниковых данных Sentinel-1 с</a:t>
            </a:r>
            <a:r>
              <a:rPr lang="en-US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января 2023 года по март 2025 года</a:t>
            </a:r>
            <a:r>
              <a:rPr lang="ru-RU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и данные ЦМР с разрешением 30 м.</a:t>
            </a:r>
            <a:endParaRPr lang="en-US" altLang="zh-CN" sz="2200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55600" algn="just" defTabSz="91440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ru-RU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Отследить тенденцию оседания поверхности в районе оросительных каналов притоков реки</a:t>
            </a:r>
            <a:r>
              <a:rPr lang="en-US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Хуанхэ с помощью обработки данных SBAS-</a:t>
            </a:r>
            <a:r>
              <a:rPr lang="ru-RU" altLang="zh-CN" sz="2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InSAR</a:t>
            </a:r>
            <a:r>
              <a:rPr lang="ru-RU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и анализа временных рядов.</a:t>
            </a:r>
            <a:endParaRPr lang="en-US" altLang="zh-CN" sz="2200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55600" algn="just" defTabSz="91440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ru-RU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Проанализировать и сделать выводы об оседании грунта в районе исследования.</a:t>
            </a:r>
            <a:endParaRPr lang="en-US" altLang="zh-CN" sz="2200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55600" algn="just" defTabSz="91440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ru-RU" altLang="zh-CN" sz="2200" kern="1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Указать возможные причины оседания грунта в исследуемом районе.</a:t>
            </a:r>
            <a:endParaRPr lang="zh-CN" altLang="zh-CN" sz="2200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3D6132-F510-CF3D-3608-061F4600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4</a:t>
            </a:fld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13502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94"/>
    </mc:Choice>
    <mc:Fallback xmlns="">
      <p:transition spd="slow" advTm="8829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2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09049" y="395767"/>
            <a:ext cx="4959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000" b="1" kern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мониторинга</a:t>
            </a:r>
            <a:endParaRPr lang="zh-CN" altLang="en-US" sz="3000" b="1" kern="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906283" y="1375276"/>
            <a:ext cx="58660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zh-CN" sz="22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Объектом исследования является оросительный канал одного из притоков реки Хуанхэ, расположенный в городе </a:t>
            </a:r>
            <a:r>
              <a:rPr lang="ru-RU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Янчэн</a:t>
            </a:r>
            <a:r>
              <a:rPr lang="ru-RU" altLang="zh-CN" sz="22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В течение длительного времени канал служил стабильным источником воды для местного сельскохозяйственного производства.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zh-CN" sz="22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Однако в последние годы из-за горных работ на соседних угольных шахтах некоторые каналы в зоне орошения в разной степени осели, что привело к повреждению водоохранной инфраструктуры каналов. Необходим комплексный мониторинг и анализ явления оседания грунта.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802504-B5CF-CF6C-096B-68619262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5</a:t>
            </a:fld>
            <a:endParaRPr lang="zh-CN" altLang="en-US" sz="20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E45804-A258-BF68-CFE3-502ABD971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4" y="1887668"/>
            <a:ext cx="5717749" cy="3253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92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6"/>
    </mc:Choice>
    <mc:Fallback xmlns="">
      <p:transition spd="slow" advTm="1227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70829" y="40521"/>
            <a:ext cx="1250342" cy="692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altLang="zh-CN" sz="23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Методы</a:t>
            </a:r>
            <a:endParaRPr lang="zh-CN" altLang="en-US" sz="23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F0D05C5-6FCF-42EC-A954-3E2624865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44" y="989955"/>
            <a:ext cx="6972017" cy="522901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176EAE7-4B5D-4654-AB5B-5C2DB4B71350}"/>
              </a:ext>
            </a:extLst>
          </p:cNvPr>
          <p:cNvSpPr txBox="1"/>
          <p:nvPr/>
        </p:nvSpPr>
        <p:spPr>
          <a:xfrm>
            <a:off x="584791" y="1440357"/>
            <a:ext cx="39727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DInSAR</a:t>
            </a:r>
            <a:r>
              <a:rPr lang="ru-RU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(дифференциальная интерферометрия SAR) заключается в использовании двух или более изображений SAR (радар с синтезированной апертурой) для вычисления </a:t>
            </a:r>
            <a:r>
              <a:rPr lang="ru-RU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интерферограммы</a:t>
            </a:r>
            <a:r>
              <a:rPr lang="ru-RU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каждой пары, чтобы представить изменение фазы между двумя периодами сбора данных. 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A5F16E-15A2-6D5F-6B19-4F7B5693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2922" y="6382921"/>
            <a:ext cx="400878" cy="338554"/>
          </a:xfrm>
        </p:spPr>
        <p:txBody>
          <a:bodyPr/>
          <a:lstStyle/>
          <a:p>
            <a:fld id="{0EA06D7C-BB26-4CEF-9422-1F586D1A0FB7}" type="slidenum">
              <a:rPr lang="zh-CN" altLang="en-US" sz="2000" smtClean="0"/>
              <a:t>6</a:t>
            </a:fld>
            <a:endParaRPr lang="zh-CN" altLang="en-US" sz="20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012098-7EE6-549E-5754-6065DA988F80}"/>
              </a:ext>
            </a:extLst>
          </p:cNvPr>
          <p:cNvSpPr txBox="1"/>
          <p:nvPr/>
        </p:nvSpPr>
        <p:spPr>
          <a:xfrm>
            <a:off x="4557523" y="6210496"/>
            <a:ext cx="665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https://thepresentation.ru/img/tmb/1/2573/7a98443a93f992f0474aae0d79a00d3c-800x.jpg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0"/>
    </mc:Choice>
    <mc:Fallback xmlns="">
      <p:transition spd="slow" advTm="280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4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0542C9-7960-13EE-CA7A-3C41F699B3F2}"/>
              </a:ext>
            </a:extLst>
          </p:cNvPr>
          <p:cNvSpPr txBox="1"/>
          <p:nvPr/>
        </p:nvSpPr>
        <p:spPr>
          <a:xfrm>
            <a:off x="1173587" y="915944"/>
            <a:ext cx="501856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методе малых базовых линий </a:t>
            </a:r>
            <a:r>
              <a:rPr lang="ru-RU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(SBAS) </a:t>
            </a:r>
            <a:r>
              <a:rPr lang="ru-RU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анализ деформации поверхности исследуемой территории по временной последовательности снимков на основе метода D-</a:t>
            </a:r>
            <a:r>
              <a:rPr lang="ru-RU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InSAR</a:t>
            </a:r>
            <a:r>
              <a:rPr lang="ru-RU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все интерферометрические пары должны быть выровнены по одному и тому же первичному изображению.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метода заключается в эффективном преодолении эффектов несогласованности и атмосферных задержек, а также в получении большего объема данных при относительно небольшом количестве изображений.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D35E82-32BF-A597-411F-6B986EC99F72}"/>
              </a:ext>
            </a:extLst>
          </p:cNvPr>
          <p:cNvSpPr/>
          <p:nvPr/>
        </p:nvSpPr>
        <p:spPr>
          <a:xfrm>
            <a:off x="5470829" y="111015"/>
            <a:ext cx="1250342" cy="692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altLang="zh-CN" sz="23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Методы</a:t>
            </a:r>
            <a:endParaRPr lang="zh-CN" altLang="en-US" sz="23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D19093C-255A-80B8-A634-AFD4E1CF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30217" cy="365125"/>
          </a:xfrm>
        </p:spPr>
        <p:txBody>
          <a:bodyPr/>
          <a:lstStyle/>
          <a:p>
            <a:fld id="{0EA06D7C-BB26-4CEF-9422-1F586D1A0FB7}" type="slidenum">
              <a:rPr lang="zh-CN" altLang="en-US" sz="2000" smtClean="0"/>
              <a:t>7</a:t>
            </a:fld>
            <a:endParaRPr lang="zh-CN" altLang="en-US" sz="200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589691-83C6-2F31-EE8A-8B61F193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82" y="1185704"/>
            <a:ext cx="5405477" cy="51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04"/>
    </mc:Choice>
    <mc:Fallback xmlns="">
      <p:transition spd="slow" advTm="3070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chemeClr val="bg1"/>
            </a:fgClr>
            <a:bgClr>
              <a:srgbClr val="F3F3F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0" y="678475"/>
            <a:ext cx="12192000" cy="550105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椭圆 17"/>
          <p:cNvSpPr/>
          <p:nvPr/>
        </p:nvSpPr>
        <p:spPr>
          <a:xfrm>
            <a:off x="6601611" y="1502160"/>
            <a:ext cx="3853680" cy="38536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947307" y="2266712"/>
            <a:ext cx="1162288" cy="1162288"/>
          </a:xfrm>
          <a:prstGeom prst="ellipse">
            <a:avLst/>
          </a:prstGeom>
          <a:noFill/>
          <a:ln w="38100">
            <a:solidFill>
              <a:srgbClr val="3BB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947307" y="2340024"/>
            <a:ext cx="115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ln w="28575">
                  <a:noFill/>
                </a:ln>
                <a:solidFill>
                  <a:srgbClr val="3BB7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>
              <a:ln w="28575">
                <a:noFill/>
              </a:ln>
              <a:solidFill>
                <a:srgbClr val="3BB7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09570" y="3680219"/>
            <a:ext cx="282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b="1">
                <a:solidFill>
                  <a:srgbClr val="3BB7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Обработка данных </a:t>
            </a:r>
            <a:r>
              <a:rPr lang="en-US" altLang="zh-CN" sz="2000" b="1">
                <a:solidFill>
                  <a:srgbClr val="3BB7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SBAS-InSAR</a:t>
            </a:r>
            <a:endParaRPr lang="ru-RU" altLang="zh-CN" sz="2000" b="1">
              <a:solidFill>
                <a:srgbClr val="3BB7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70648"/>
            <a:ext cx="4504765" cy="5957046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梯形 7"/>
          <p:cNvSpPr/>
          <p:nvPr/>
        </p:nvSpPr>
        <p:spPr>
          <a:xfrm rot="5400000">
            <a:off x="1633818" y="3341595"/>
            <a:ext cx="5957046" cy="215153"/>
          </a:xfrm>
          <a:prstGeom prst="trapezoid">
            <a:avLst>
              <a:gd name="adj" fmla="val 107291"/>
            </a:avLst>
          </a:prstGeom>
          <a:solidFill>
            <a:srgbClr val="34A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13"/>
          <p:cNvSpPr>
            <a:spLocks noEditPoints="1"/>
          </p:cNvSpPr>
          <p:nvPr/>
        </p:nvSpPr>
        <p:spPr bwMode="auto">
          <a:xfrm>
            <a:off x="1198176" y="2099996"/>
            <a:ext cx="2698350" cy="2698350"/>
          </a:xfrm>
          <a:custGeom>
            <a:avLst/>
            <a:gdLst/>
            <a:ahLst/>
            <a:cxnLst>
              <a:cxn ang="0">
                <a:pos x="226" y="180"/>
              </a:cxn>
              <a:cxn ang="0">
                <a:pos x="0" y="690"/>
              </a:cxn>
              <a:cxn ang="0">
                <a:pos x="202" y="1180"/>
              </a:cxn>
              <a:cxn ang="0">
                <a:pos x="690" y="1382"/>
              </a:cxn>
              <a:cxn ang="0">
                <a:pos x="1202" y="1156"/>
              </a:cxn>
              <a:cxn ang="0">
                <a:pos x="1380" y="654"/>
              </a:cxn>
              <a:cxn ang="0">
                <a:pos x="1130" y="158"/>
              </a:cxn>
              <a:cxn ang="0">
                <a:pos x="1346" y="684"/>
              </a:cxn>
              <a:cxn ang="0">
                <a:pos x="1152" y="232"/>
              </a:cxn>
              <a:cxn ang="0">
                <a:pos x="308" y="168"/>
              </a:cxn>
              <a:cxn ang="0">
                <a:pos x="102" y="648"/>
              </a:cxn>
              <a:cxn ang="0">
                <a:pos x="186" y="718"/>
              </a:cxn>
              <a:cxn ang="0">
                <a:pos x="320" y="946"/>
              </a:cxn>
              <a:cxn ang="0">
                <a:pos x="350" y="1250"/>
              </a:cxn>
              <a:cxn ang="0">
                <a:pos x="1278" y="980"/>
              </a:cxn>
              <a:cxn ang="0">
                <a:pos x="1098" y="1202"/>
              </a:cxn>
              <a:cxn ang="0">
                <a:pos x="532" y="1326"/>
              </a:cxn>
              <a:cxn ang="0">
                <a:pos x="496" y="1176"/>
              </a:cxn>
              <a:cxn ang="0">
                <a:pos x="628" y="1002"/>
              </a:cxn>
              <a:cxn ang="0">
                <a:pos x="472" y="792"/>
              </a:cxn>
              <a:cxn ang="0">
                <a:pos x="324" y="778"/>
              </a:cxn>
              <a:cxn ang="0">
                <a:pos x="264" y="700"/>
              </a:cxn>
              <a:cxn ang="0">
                <a:pos x="204" y="674"/>
              </a:cxn>
              <a:cxn ang="0">
                <a:pos x="304" y="618"/>
              </a:cxn>
              <a:cxn ang="0">
                <a:pos x="358" y="554"/>
              </a:cxn>
              <a:cxn ang="0">
                <a:pos x="466" y="428"/>
              </a:cxn>
              <a:cxn ang="0">
                <a:pos x="520" y="380"/>
              </a:cxn>
              <a:cxn ang="0">
                <a:pos x="542" y="428"/>
              </a:cxn>
              <a:cxn ang="0">
                <a:pos x="472" y="296"/>
              </a:cxn>
              <a:cxn ang="0">
                <a:pos x="400" y="250"/>
              </a:cxn>
              <a:cxn ang="0">
                <a:pos x="346" y="332"/>
              </a:cxn>
              <a:cxn ang="0">
                <a:pos x="344" y="238"/>
              </a:cxn>
              <a:cxn ang="0">
                <a:pos x="390" y="244"/>
              </a:cxn>
              <a:cxn ang="0">
                <a:pos x="428" y="168"/>
              </a:cxn>
              <a:cxn ang="0">
                <a:pos x="438" y="242"/>
              </a:cxn>
              <a:cxn ang="0">
                <a:pos x="478" y="220"/>
              </a:cxn>
              <a:cxn ang="0">
                <a:pos x="472" y="150"/>
              </a:cxn>
              <a:cxn ang="0">
                <a:pos x="428" y="118"/>
              </a:cxn>
              <a:cxn ang="0">
                <a:pos x="370" y="170"/>
              </a:cxn>
              <a:cxn ang="0">
                <a:pos x="322" y="150"/>
              </a:cxn>
              <a:cxn ang="0">
                <a:pos x="570" y="118"/>
              </a:cxn>
              <a:cxn ang="0">
                <a:pos x="578" y="186"/>
              </a:cxn>
              <a:cxn ang="0">
                <a:pos x="672" y="224"/>
              </a:cxn>
              <a:cxn ang="0">
                <a:pos x="802" y="98"/>
              </a:cxn>
              <a:cxn ang="0">
                <a:pos x="862" y="58"/>
              </a:cxn>
              <a:cxn ang="0">
                <a:pos x="996" y="252"/>
              </a:cxn>
              <a:cxn ang="0">
                <a:pos x="1022" y="336"/>
              </a:cxn>
              <a:cxn ang="0">
                <a:pos x="944" y="398"/>
              </a:cxn>
              <a:cxn ang="0">
                <a:pos x="918" y="466"/>
              </a:cxn>
              <a:cxn ang="0">
                <a:pos x="862" y="516"/>
              </a:cxn>
              <a:cxn ang="0">
                <a:pos x="994" y="466"/>
              </a:cxn>
              <a:cxn ang="0">
                <a:pos x="1044" y="524"/>
              </a:cxn>
              <a:cxn ang="0">
                <a:pos x="1090" y="534"/>
              </a:cxn>
              <a:cxn ang="0">
                <a:pos x="1128" y="532"/>
              </a:cxn>
              <a:cxn ang="0">
                <a:pos x="1172" y="592"/>
              </a:cxn>
              <a:cxn ang="0">
                <a:pos x="1076" y="598"/>
              </a:cxn>
              <a:cxn ang="0">
                <a:pos x="866" y="574"/>
              </a:cxn>
              <a:cxn ang="0">
                <a:pos x="814" y="778"/>
              </a:cxn>
              <a:cxn ang="0">
                <a:pos x="998" y="840"/>
              </a:cxn>
              <a:cxn ang="0">
                <a:pos x="1026" y="1056"/>
              </a:cxn>
              <a:cxn ang="0">
                <a:pos x="1210" y="1016"/>
              </a:cxn>
              <a:cxn ang="0">
                <a:pos x="1278" y="776"/>
              </a:cxn>
              <a:cxn ang="0">
                <a:pos x="1342" y="768"/>
              </a:cxn>
            </a:cxnLst>
            <a:rect l="0" t="0" r="r" b="b"/>
            <a:pathLst>
              <a:path w="1382" h="1382">
                <a:moveTo>
                  <a:pt x="690" y="0"/>
                </a:moveTo>
                <a:lnTo>
                  <a:pt x="690" y="0"/>
                </a:lnTo>
                <a:lnTo>
                  <a:pt x="656" y="0"/>
                </a:lnTo>
                <a:lnTo>
                  <a:pt x="620" y="4"/>
                </a:lnTo>
                <a:lnTo>
                  <a:pt x="586" y="8"/>
                </a:lnTo>
                <a:lnTo>
                  <a:pt x="552" y="14"/>
                </a:lnTo>
                <a:lnTo>
                  <a:pt x="518" y="22"/>
                </a:lnTo>
                <a:lnTo>
                  <a:pt x="486" y="30"/>
                </a:lnTo>
                <a:lnTo>
                  <a:pt x="454" y="42"/>
                </a:lnTo>
                <a:lnTo>
                  <a:pt x="422" y="54"/>
                </a:lnTo>
                <a:lnTo>
                  <a:pt x="392" y="68"/>
                </a:lnTo>
                <a:lnTo>
                  <a:pt x="362" y="84"/>
                </a:lnTo>
                <a:lnTo>
                  <a:pt x="332" y="100"/>
                </a:lnTo>
                <a:lnTo>
                  <a:pt x="304" y="118"/>
                </a:lnTo>
                <a:lnTo>
                  <a:pt x="278" y="136"/>
                </a:lnTo>
                <a:lnTo>
                  <a:pt x="252" y="158"/>
                </a:lnTo>
                <a:lnTo>
                  <a:pt x="226" y="180"/>
                </a:lnTo>
                <a:lnTo>
                  <a:pt x="202" y="202"/>
                </a:lnTo>
                <a:lnTo>
                  <a:pt x="180" y="226"/>
                </a:lnTo>
                <a:lnTo>
                  <a:pt x="158" y="252"/>
                </a:lnTo>
                <a:lnTo>
                  <a:pt x="138" y="278"/>
                </a:lnTo>
                <a:lnTo>
                  <a:pt x="118" y="304"/>
                </a:lnTo>
                <a:lnTo>
                  <a:pt x="100" y="332"/>
                </a:lnTo>
                <a:lnTo>
                  <a:pt x="84" y="362"/>
                </a:lnTo>
                <a:lnTo>
                  <a:pt x="68" y="390"/>
                </a:lnTo>
                <a:lnTo>
                  <a:pt x="54" y="422"/>
                </a:lnTo>
                <a:lnTo>
                  <a:pt x="42" y="452"/>
                </a:lnTo>
                <a:lnTo>
                  <a:pt x="32" y="486"/>
                </a:lnTo>
                <a:lnTo>
                  <a:pt x="22" y="518"/>
                </a:lnTo>
                <a:lnTo>
                  <a:pt x="14" y="552"/>
                </a:lnTo>
                <a:lnTo>
                  <a:pt x="8" y="586"/>
                </a:lnTo>
                <a:lnTo>
                  <a:pt x="4" y="620"/>
                </a:lnTo>
                <a:lnTo>
                  <a:pt x="0" y="654"/>
                </a:lnTo>
                <a:lnTo>
                  <a:pt x="0" y="690"/>
                </a:lnTo>
                <a:lnTo>
                  <a:pt x="0" y="690"/>
                </a:lnTo>
                <a:lnTo>
                  <a:pt x="0" y="726"/>
                </a:lnTo>
                <a:lnTo>
                  <a:pt x="4" y="762"/>
                </a:lnTo>
                <a:lnTo>
                  <a:pt x="8" y="796"/>
                </a:lnTo>
                <a:lnTo>
                  <a:pt x="14" y="830"/>
                </a:lnTo>
                <a:lnTo>
                  <a:pt x="22" y="864"/>
                </a:lnTo>
                <a:lnTo>
                  <a:pt x="32" y="896"/>
                </a:lnTo>
                <a:lnTo>
                  <a:pt x="42" y="928"/>
                </a:lnTo>
                <a:lnTo>
                  <a:pt x="54" y="960"/>
                </a:lnTo>
                <a:lnTo>
                  <a:pt x="68" y="990"/>
                </a:lnTo>
                <a:lnTo>
                  <a:pt x="84" y="1020"/>
                </a:lnTo>
                <a:lnTo>
                  <a:pt x="100" y="1048"/>
                </a:lnTo>
                <a:lnTo>
                  <a:pt x="118" y="1076"/>
                </a:lnTo>
                <a:lnTo>
                  <a:pt x="138" y="1104"/>
                </a:lnTo>
                <a:lnTo>
                  <a:pt x="158" y="1130"/>
                </a:lnTo>
                <a:lnTo>
                  <a:pt x="180" y="1156"/>
                </a:lnTo>
                <a:lnTo>
                  <a:pt x="202" y="1180"/>
                </a:lnTo>
                <a:lnTo>
                  <a:pt x="226" y="1202"/>
                </a:lnTo>
                <a:lnTo>
                  <a:pt x="252" y="1224"/>
                </a:lnTo>
                <a:lnTo>
                  <a:pt x="278" y="1244"/>
                </a:lnTo>
                <a:lnTo>
                  <a:pt x="304" y="1264"/>
                </a:lnTo>
                <a:lnTo>
                  <a:pt x="332" y="1282"/>
                </a:lnTo>
                <a:lnTo>
                  <a:pt x="362" y="1298"/>
                </a:lnTo>
                <a:lnTo>
                  <a:pt x="392" y="1314"/>
                </a:lnTo>
                <a:lnTo>
                  <a:pt x="422" y="1328"/>
                </a:lnTo>
                <a:lnTo>
                  <a:pt x="454" y="1340"/>
                </a:lnTo>
                <a:lnTo>
                  <a:pt x="486" y="1350"/>
                </a:lnTo>
                <a:lnTo>
                  <a:pt x="518" y="1360"/>
                </a:lnTo>
                <a:lnTo>
                  <a:pt x="552" y="1368"/>
                </a:lnTo>
                <a:lnTo>
                  <a:pt x="586" y="1374"/>
                </a:lnTo>
                <a:lnTo>
                  <a:pt x="620" y="1378"/>
                </a:lnTo>
                <a:lnTo>
                  <a:pt x="656" y="1380"/>
                </a:lnTo>
                <a:lnTo>
                  <a:pt x="690" y="1382"/>
                </a:lnTo>
                <a:lnTo>
                  <a:pt x="690" y="1382"/>
                </a:lnTo>
                <a:lnTo>
                  <a:pt x="726" y="1380"/>
                </a:lnTo>
                <a:lnTo>
                  <a:pt x="762" y="1378"/>
                </a:lnTo>
                <a:lnTo>
                  <a:pt x="796" y="1374"/>
                </a:lnTo>
                <a:lnTo>
                  <a:pt x="830" y="1368"/>
                </a:lnTo>
                <a:lnTo>
                  <a:pt x="864" y="1360"/>
                </a:lnTo>
                <a:lnTo>
                  <a:pt x="896" y="1350"/>
                </a:lnTo>
                <a:lnTo>
                  <a:pt x="928" y="1340"/>
                </a:lnTo>
                <a:lnTo>
                  <a:pt x="960" y="1328"/>
                </a:lnTo>
                <a:lnTo>
                  <a:pt x="990" y="1314"/>
                </a:lnTo>
                <a:lnTo>
                  <a:pt x="1020" y="1298"/>
                </a:lnTo>
                <a:lnTo>
                  <a:pt x="1050" y="1282"/>
                </a:lnTo>
                <a:lnTo>
                  <a:pt x="1078" y="1264"/>
                </a:lnTo>
                <a:lnTo>
                  <a:pt x="1104" y="1244"/>
                </a:lnTo>
                <a:lnTo>
                  <a:pt x="1130" y="1224"/>
                </a:lnTo>
                <a:lnTo>
                  <a:pt x="1156" y="1202"/>
                </a:lnTo>
                <a:lnTo>
                  <a:pt x="1180" y="1180"/>
                </a:lnTo>
                <a:lnTo>
                  <a:pt x="1202" y="1156"/>
                </a:lnTo>
                <a:lnTo>
                  <a:pt x="1224" y="1130"/>
                </a:lnTo>
                <a:lnTo>
                  <a:pt x="1244" y="1104"/>
                </a:lnTo>
                <a:lnTo>
                  <a:pt x="1264" y="1076"/>
                </a:lnTo>
                <a:lnTo>
                  <a:pt x="1282" y="1048"/>
                </a:lnTo>
                <a:lnTo>
                  <a:pt x="1298" y="1020"/>
                </a:lnTo>
                <a:lnTo>
                  <a:pt x="1314" y="990"/>
                </a:lnTo>
                <a:lnTo>
                  <a:pt x="1328" y="960"/>
                </a:lnTo>
                <a:lnTo>
                  <a:pt x="1340" y="928"/>
                </a:lnTo>
                <a:lnTo>
                  <a:pt x="1350" y="896"/>
                </a:lnTo>
                <a:lnTo>
                  <a:pt x="1360" y="864"/>
                </a:lnTo>
                <a:lnTo>
                  <a:pt x="1368" y="830"/>
                </a:lnTo>
                <a:lnTo>
                  <a:pt x="1374" y="796"/>
                </a:lnTo>
                <a:lnTo>
                  <a:pt x="1378" y="762"/>
                </a:lnTo>
                <a:lnTo>
                  <a:pt x="1380" y="726"/>
                </a:lnTo>
                <a:lnTo>
                  <a:pt x="1382" y="690"/>
                </a:lnTo>
                <a:lnTo>
                  <a:pt x="1382" y="690"/>
                </a:lnTo>
                <a:lnTo>
                  <a:pt x="1380" y="654"/>
                </a:lnTo>
                <a:lnTo>
                  <a:pt x="1378" y="620"/>
                </a:lnTo>
                <a:lnTo>
                  <a:pt x="1374" y="586"/>
                </a:lnTo>
                <a:lnTo>
                  <a:pt x="1368" y="552"/>
                </a:lnTo>
                <a:lnTo>
                  <a:pt x="1360" y="518"/>
                </a:lnTo>
                <a:lnTo>
                  <a:pt x="1350" y="486"/>
                </a:lnTo>
                <a:lnTo>
                  <a:pt x="1340" y="452"/>
                </a:lnTo>
                <a:lnTo>
                  <a:pt x="1328" y="422"/>
                </a:lnTo>
                <a:lnTo>
                  <a:pt x="1314" y="390"/>
                </a:lnTo>
                <a:lnTo>
                  <a:pt x="1298" y="362"/>
                </a:lnTo>
                <a:lnTo>
                  <a:pt x="1282" y="332"/>
                </a:lnTo>
                <a:lnTo>
                  <a:pt x="1264" y="304"/>
                </a:lnTo>
                <a:lnTo>
                  <a:pt x="1244" y="278"/>
                </a:lnTo>
                <a:lnTo>
                  <a:pt x="1224" y="252"/>
                </a:lnTo>
                <a:lnTo>
                  <a:pt x="1202" y="226"/>
                </a:lnTo>
                <a:lnTo>
                  <a:pt x="1180" y="202"/>
                </a:lnTo>
                <a:lnTo>
                  <a:pt x="1156" y="180"/>
                </a:lnTo>
                <a:lnTo>
                  <a:pt x="1130" y="158"/>
                </a:lnTo>
                <a:lnTo>
                  <a:pt x="1104" y="136"/>
                </a:lnTo>
                <a:lnTo>
                  <a:pt x="1078" y="118"/>
                </a:lnTo>
                <a:lnTo>
                  <a:pt x="1050" y="100"/>
                </a:lnTo>
                <a:lnTo>
                  <a:pt x="1020" y="84"/>
                </a:lnTo>
                <a:lnTo>
                  <a:pt x="990" y="68"/>
                </a:lnTo>
                <a:lnTo>
                  <a:pt x="960" y="54"/>
                </a:lnTo>
                <a:lnTo>
                  <a:pt x="928" y="42"/>
                </a:lnTo>
                <a:lnTo>
                  <a:pt x="896" y="30"/>
                </a:lnTo>
                <a:lnTo>
                  <a:pt x="864" y="22"/>
                </a:lnTo>
                <a:lnTo>
                  <a:pt x="830" y="14"/>
                </a:lnTo>
                <a:lnTo>
                  <a:pt x="796" y="8"/>
                </a:lnTo>
                <a:lnTo>
                  <a:pt x="762" y="4"/>
                </a:lnTo>
                <a:lnTo>
                  <a:pt x="726" y="0"/>
                </a:lnTo>
                <a:lnTo>
                  <a:pt x="690" y="0"/>
                </a:lnTo>
                <a:lnTo>
                  <a:pt x="690" y="0"/>
                </a:lnTo>
                <a:close/>
                <a:moveTo>
                  <a:pt x="1346" y="684"/>
                </a:moveTo>
                <a:lnTo>
                  <a:pt x="1346" y="684"/>
                </a:lnTo>
                <a:lnTo>
                  <a:pt x="1342" y="670"/>
                </a:lnTo>
                <a:lnTo>
                  <a:pt x="1336" y="654"/>
                </a:lnTo>
                <a:lnTo>
                  <a:pt x="1336" y="654"/>
                </a:lnTo>
                <a:lnTo>
                  <a:pt x="1344" y="654"/>
                </a:lnTo>
                <a:lnTo>
                  <a:pt x="1344" y="654"/>
                </a:lnTo>
                <a:lnTo>
                  <a:pt x="1346" y="684"/>
                </a:lnTo>
                <a:lnTo>
                  <a:pt x="1346" y="684"/>
                </a:lnTo>
                <a:close/>
                <a:moveTo>
                  <a:pt x="1158" y="232"/>
                </a:moveTo>
                <a:lnTo>
                  <a:pt x="1158" y="232"/>
                </a:lnTo>
                <a:lnTo>
                  <a:pt x="1176" y="252"/>
                </a:lnTo>
                <a:lnTo>
                  <a:pt x="1176" y="252"/>
                </a:lnTo>
                <a:lnTo>
                  <a:pt x="1172" y="254"/>
                </a:lnTo>
                <a:lnTo>
                  <a:pt x="1168" y="256"/>
                </a:lnTo>
                <a:lnTo>
                  <a:pt x="1164" y="254"/>
                </a:lnTo>
                <a:lnTo>
                  <a:pt x="1162" y="250"/>
                </a:lnTo>
                <a:lnTo>
                  <a:pt x="1156" y="242"/>
                </a:lnTo>
                <a:lnTo>
                  <a:pt x="1152" y="232"/>
                </a:lnTo>
                <a:lnTo>
                  <a:pt x="1152" y="232"/>
                </a:lnTo>
                <a:lnTo>
                  <a:pt x="1158" y="232"/>
                </a:lnTo>
                <a:lnTo>
                  <a:pt x="1158" y="232"/>
                </a:lnTo>
                <a:close/>
                <a:moveTo>
                  <a:pt x="314" y="188"/>
                </a:moveTo>
                <a:lnTo>
                  <a:pt x="314" y="188"/>
                </a:lnTo>
                <a:lnTo>
                  <a:pt x="306" y="180"/>
                </a:lnTo>
                <a:lnTo>
                  <a:pt x="300" y="178"/>
                </a:lnTo>
                <a:lnTo>
                  <a:pt x="294" y="178"/>
                </a:lnTo>
                <a:lnTo>
                  <a:pt x="290" y="180"/>
                </a:lnTo>
                <a:lnTo>
                  <a:pt x="278" y="190"/>
                </a:lnTo>
                <a:lnTo>
                  <a:pt x="270" y="194"/>
                </a:lnTo>
                <a:lnTo>
                  <a:pt x="262" y="196"/>
                </a:lnTo>
                <a:lnTo>
                  <a:pt x="262" y="196"/>
                </a:lnTo>
                <a:lnTo>
                  <a:pt x="284" y="178"/>
                </a:lnTo>
                <a:lnTo>
                  <a:pt x="306" y="160"/>
                </a:lnTo>
                <a:lnTo>
                  <a:pt x="306" y="160"/>
                </a:lnTo>
                <a:lnTo>
                  <a:pt x="308" y="168"/>
                </a:lnTo>
                <a:lnTo>
                  <a:pt x="310" y="174"/>
                </a:lnTo>
                <a:lnTo>
                  <a:pt x="314" y="180"/>
                </a:lnTo>
                <a:lnTo>
                  <a:pt x="314" y="188"/>
                </a:lnTo>
                <a:lnTo>
                  <a:pt x="314" y="188"/>
                </a:lnTo>
                <a:close/>
                <a:moveTo>
                  <a:pt x="36" y="690"/>
                </a:moveTo>
                <a:lnTo>
                  <a:pt x="36" y="690"/>
                </a:lnTo>
                <a:lnTo>
                  <a:pt x="38" y="648"/>
                </a:lnTo>
                <a:lnTo>
                  <a:pt x="42" y="608"/>
                </a:lnTo>
                <a:lnTo>
                  <a:pt x="48" y="568"/>
                </a:lnTo>
                <a:lnTo>
                  <a:pt x="56" y="528"/>
                </a:lnTo>
                <a:lnTo>
                  <a:pt x="56" y="528"/>
                </a:lnTo>
                <a:lnTo>
                  <a:pt x="64" y="566"/>
                </a:lnTo>
                <a:lnTo>
                  <a:pt x="68" y="584"/>
                </a:lnTo>
                <a:lnTo>
                  <a:pt x="76" y="600"/>
                </a:lnTo>
                <a:lnTo>
                  <a:pt x="84" y="618"/>
                </a:lnTo>
                <a:lnTo>
                  <a:pt x="92" y="634"/>
                </a:lnTo>
                <a:lnTo>
                  <a:pt x="102" y="648"/>
                </a:lnTo>
                <a:lnTo>
                  <a:pt x="116" y="662"/>
                </a:lnTo>
                <a:lnTo>
                  <a:pt x="116" y="662"/>
                </a:lnTo>
                <a:lnTo>
                  <a:pt x="112" y="650"/>
                </a:lnTo>
                <a:lnTo>
                  <a:pt x="108" y="640"/>
                </a:lnTo>
                <a:lnTo>
                  <a:pt x="104" y="630"/>
                </a:lnTo>
                <a:lnTo>
                  <a:pt x="102" y="618"/>
                </a:lnTo>
                <a:lnTo>
                  <a:pt x="102" y="618"/>
                </a:lnTo>
                <a:lnTo>
                  <a:pt x="116" y="630"/>
                </a:lnTo>
                <a:lnTo>
                  <a:pt x="122" y="636"/>
                </a:lnTo>
                <a:lnTo>
                  <a:pt x="126" y="644"/>
                </a:lnTo>
                <a:lnTo>
                  <a:pt x="130" y="652"/>
                </a:lnTo>
                <a:lnTo>
                  <a:pt x="132" y="662"/>
                </a:lnTo>
                <a:lnTo>
                  <a:pt x="134" y="674"/>
                </a:lnTo>
                <a:lnTo>
                  <a:pt x="134" y="686"/>
                </a:lnTo>
                <a:lnTo>
                  <a:pt x="134" y="686"/>
                </a:lnTo>
                <a:lnTo>
                  <a:pt x="160" y="704"/>
                </a:lnTo>
                <a:lnTo>
                  <a:pt x="186" y="718"/>
                </a:lnTo>
                <a:lnTo>
                  <a:pt x="240" y="748"/>
                </a:lnTo>
                <a:lnTo>
                  <a:pt x="268" y="764"/>
                </a:lnTo>
                <a:lnTo>
                  <a:pt x="292" y="780"/>
                </a:lnTo>
                <a:lnTo>
                  <a:pt x="314" y="800"/>
                </a:lnTo>
                <a:lnTo>
                  <a:pt x="324" y="812"/>
                </a:lnTo>
                <a:lnTo>
                  <a:pt x="334" y="824"/>
                </a:lnTo>
                <a:lnTo>
                  <a:pt x="334" y="824"/>
                </a:lnTo>
                <a:lnTo>
                  <a:pt x="328" y="836"/>
                </a:lnTo>
                <a:lnTo>
                  <a:pt x="320" y="848"/>
                </a:lnTo>
                <a:lnTo>
                  <a:pt x="302" y="868"/>
                </a:lnTo>
                <a:lnTo>
                  <a:pt x="302" y="868"/>
                </a:lnTo>
                <a:lnTo>
                  <a:pt x="300" y="882"/>
                </a:lnTo>
                <a:lnTo>
                  <a:pt x="300" y="896"/>
                </a:lnTo>
                <a:lnTo>
                  <a:pt x="304" y="910"/>
                </a:lnTo>
                <a:lnTo>
                  <a:pt x="308" y="922"/>
                </a:lnTo>
                <a:lnTo>
                  <a:pt x="314" y="934"/>
                </a:lnTo>
                <a:lnTo>
                  <a:pt x="320" y="946"/>
                </a:lnTo>
                <a:lnTo>
                  <a:pt x="338" y="968"/>
                </a:lnTo>
                <a:lnTo>
                  <a:pt x="356" y="990"/>
                </a:lnTo>
                <a:lnTo>
                  <a:pt x="374" y="1012"/>
                </a:lnTo>
                <a:lnTo>
                  <a:pt x="382" y="1024"/>
                </a:lnTo>
                <a:lnTo>
                  <a:pt x="388" y="1036"/>
                </a:lnTo>
                <a:lnTo>
                  <a:pt x="392" y="1048"/>
                </a:lnTo>
                <a:lnTo>
                  <a:pt x="396" y="1060"/>
                </a:lnTo>
                <a:lnTo>
                  <a:pt x="396" y="1060"/>
                </a:lnTo>
                <a:lnTo>
                  <a:pt x="398" y="1090"/>
                </a:lnTo>
                <a:lnTo>
                  <a:pt x="398" y="1120"/>
                </a:lnTo>
                <a:lnTo>
                  <a:pt x="396" y="1148"/>
                </a:lnTo>
                <a:lnTo>
                  <a:pt x="394" y="1176"/>
                </a:lnTo>
                <a:lnTo>
                  <a:pt x="386" y="1228"/>
                </a:lnTo>
                <a:lnTo>
                  <a:pt x="386" y="1250"/>
                </a:lnTo>
                <a:lnTo>
                  <a:pt x="388" y="1270"/>
                </a:lnTo>
                <a:lnTo>
                  <a:pt x="388" y="1270"/>
                </a:lnTo>
                <a:lnTo>
                  <a:pt x="350" y="1250"/>
                </a:lnTo>
                <a:lnTo>
                  <a:pt x="312" y="1224"/>
                </a:lnTo>
                <a:lnTo>
                  <a:pt x="278" y="1198"/>
                </a:lnTo>
                <a:lnTo>
                  <a:pt x="244" y="1170"/>
                </a:lnTo>
                <a:lnTo>
                  <a:pt x="214" y="1138"/>
                </a:lnTo>
                <a:lnTo>
                  <a:pt x="184" y="1106"/>
                </a:lnTo>
                <a:lnTo>
                  <a:pt x="158" y="1070"/>
                </a:lnTo>
                <a:lnTo>
                  <a:pt x="134" y="1034"/>
                </a:lnTo>
                <a:lnTo>
                  <a:pt x="112" y="996"/>
                </a:lnTo>
                <a:lnTo>
                  <a:pt x="92" y="956"/>
                </a:lnTo>
                <a:lnTo>
                  <a:pt x="76" y="914"/>
                </a:lnTo>
                <a:lnTo>
                  <a:pt x="62" y="872"/>
                </a:lnTo>
                <a:lnTo>
                  <a:pt x="50" y="828"/>
                </a:lnTo>
                <a:lnTo>
                  <a:pt x="42" y="784"/>
                </a:lnTo>
                <a:lnTo>
                  <a:pt x="38" y="738"/>
                </a:lnTo>
                <a:lnTo>
                  <a:pt x="36" y="690"/>
                </a:lnTo>
                <a:lnTo>
                  <a:pt x="36" y="690"/>
                </a:lnTo>
                <a:close/>
                <a:moveTo>
                  <a:pt x="1278" y="980"/>
                </a:moveTo>
                <a:lnTo>
                  <a:pt x="1278" y="980"/>
                </a:lnTo>
                <a:lnTo>
                  <a:pt x="1276" y="974"/>
                </a:lnTo>
                <a:lnTo>
                  <a:pt x="1272" y="970"/>
                </a:lnTo>
                <a:lnTo>
                  <a:pt x="1272" y="970"/>
                </a:lnTo>
                <a:lnTo>
                  <a:pt x="1266" y="982"/>
                </a:lnTo>
                <a:lnTo>
                  <a:pt x="1258" y="994"/>
                </a:lnTo>
                <a:lnTo>
                  <a:pt x="1244" y="1014"/>
                </a:lnTo>
                <a:lnTo>
                  <a:pt x="1238" y="1024"/>
                </a:lnTo>
                <a:lnTo>
                  <a:pt x="1232" y="1036"/>
                </a:lnTo>
                <a:lnTo>
                  <a:pt x="1230" y="1048"/>
                </a:lnTo>
                <a:lnTo>
                  <a:pt x="1230" y="1060"/>
                </a:lnTo>
                <a:lnTo>
                  <a:pt x="1230" y="1060"/>
                </a:lnTo>
                <a:lnTo>
                  <a:pt x="1208" y="1092"/>
                </a:lnTo>
                <a:lnTo>
                  <a:pt x="1182" y="1122"/>
                </a:lnTo>
                <a:lnTo>
                  <a:pt x="1156" y="1150"/>
                </a:lnTo>
                <a:lnTo>
                  <a:pt x="1128" y="1178"/>
                </a:lnTo>
                <a:lnTo>
                  <a:pt x="1098" y="1202"/>
                </a:lnTo>
                <a:lnTo>
                  <a:pt x="1068" y="1226"/>
                </a:lnTo>
                <a:lnTo>
                  <a:pt x="1034" y="1248"/>
                </a:lnTo>
                <a:lnTo>
                  <a:pt x="1000" y="1268"/>
                </a:lnTo>
                <a:lnTo>
                  <a:pt x="966" y="1284"/>
                </a:lnTo>
                <a:lnTo>
                  <a:pt x="928" y="1300"/>
                </a:lnTo>
                <a:lnTo>
                  <a:pt x="892" y="1314"/>
                </a:lnTo>
                <a:lnTo>
                  <a:pt x="854" y="1324"/>
                </a:lnTo>
                <a:lnTo>
                  <a:pt x="814" y="1334"/>
                </a:lnTo>
                <a:lnTo>
                  <a:pt x="774" y="1340"/>
                </a:lnTo>
                <a:lnTo>
                  <a:pt x="732" y="1344"/>
                </a:lnTo>
                <a:lnTo>
                  <a:pt x="690" y="1346"/>
                </a:lnTo>
                <a:lnTo>
                  <a:pt x="690" y="1346"/>
                </a:lnTo>
                <a:lnTo>
                  <a:pt x="658" y="1344"/>
                </a:lnTo>
                <a:lnTo>
                  <a:pt x="626" y="1342"/>
                </a:lnTo>
                <a:lnTo>
                  <a:pt x="594" y="1338"/>
                </a:lnTo>
                <a:lnTo>
                  <a:pt x="564" y="1332"/>
                </a:lnTo>
                <a:lnTo>
                  <a:pt x="532" y="1326"/>
                </a:lnTo>
                <a:lnTo>
                  <a:pt x="502" y="1318"/>
                </a:lnTo>
                <a:lnTo>
                  <a:pt x="474" y="1308"/>
                </a:lnTo>
                <a:lnTo>
                  <a:pt x="444" y="1298"/>
                </a:lnTo>
                <a:lnTo>
                  <a:pt x="444" y="1298"/>
                </a:lnTo>
                <a:lnTo>
                  <a:pt x="448" y="1266"/>
                </a:lnTo>
                <a:lnTo>
                  <a:pt x="450" y="1252"/>
                </a:lnTo>
                <a:lnTo>
                  <a:pt x="454" y="1240"/>
                </a:lnTo>
                <a:lnTo>
                  <a:pt x="460" y="1228"/>
                </a:lnTo>
                <a:lnTo>
                  <a:pt x="470" y="1218"/>
                </a:lnTo>
                <a:lnTo>
                  <a:pt x="484" y="1210"/>
                </a:lnTo>
                <a:lnTo>
                  <a:pt x="502" y="1202"/>
                </a:lnTo>
                <a:lnTo>
                  <a:pt x="502" y="1202"/>
                </a:lnTo>
                <a:lnTo>
                  <a:pt x="504" y="1196"/>
                </a:lnTo>
                <a:lnTo>
                  <a:pt x="504" y="1192"/>
                </a:lnTo>
                <a:lnTo>
                  <a:pt x="500" y="1186"/>
                </a:lnTo>
                <a:lnTo>
                  <a:pt x="498" y="1180"/>
                </a:lnTo>
                <a:lnTo>
                  <a:pt x="496" y="1176"/>
                </a:lnTo>
                <a:lnTo>
                  <a:pt x="496" y="1172"/>
                </a:lnTo>
                <a:lnTo>
                  <a:pt x="496" y="1172"/>
                </a:lnTo>
                <a:lnTo>
                  <a:pt x="504" y="1172"/>
                </a:lnTo>
                <a:lnTo>
                  <a:pt x="510" y="1172"/>
                </a:lnTo>
                <a:lnTo>
                  <a:pt x="522" y="1168"/>
                </a:lnTo>
                <a:lnTo>
                  <a:pt x="532" y="1160"/>
                </a:lnTo>
                <a:lnTo>
                  <a:pt x="542" y="1150"/>
                </a:lnTo>
                <a:lnTo>
                  <a:pt x="550" y="1136"/>
                </a:lnTo>
                <a:lnTo>
                  <a:pt x="558" y="1122"/>
                </a:lnTo>
                <a:lnTo>
                  <a:pt x="562" y="1106"/>
                </a:lnTo>
                <a:lnTo>
                  <a:pt x="566" y="1090"/>
                </a:lnTo>
                <a:lnTo>
                  <a:pt x="566" y="1090"/>
                </a:lnTo>
                <a:lnTo>
                  <a:pt x="616" y="1064"/>
                </a:lnTo>
                <a:lnTo>
                  <a:pt x="616" y="1064"/>
                </a:lnTo>
                <a:lnTo>
                  <a:pt x="618" y="1042"/>
                </a:lnTo>
                <a:lnTo>
                  <a:pt x="622" y="1020"/>
                </a:lnTo>
                <a:lnTo>
                  <a:pt x="628" y="1002"/>
                </a:lnTo>
                <a:lnTo>
                  <a:pt x="636" y="986"/>
                </a:lnTo>
                <a:lnTo>
                  <a:pt x="650" y="952"/>
                </a:lnTo>
                <a:lnTo>
                  <a:pt x="656" y="934"/>
                </a:lnTo>
                <a:lnTo>
                  <a:pt x="660" y="912"/>
                </a:lnTo>
                <a:lnTo>
                  <a:pt x="660" y="912"/>
                </a:lnTo>
                <a:lnTo>
                  <a:pt x="630" y="900"/>
                </a:lnTo>
                <a:lnTo>
                  <a:pt x="602" y="886"/>
                </a:lnTo>
                <a:lnTo>
                  <a:pt x="572" y="874"/>
                </a:lnTo>
                <a:lnTo>
                  <a:pt x="540" y="862"/>
                </a:lnTo>
                <a:lnTo>
                  <a:pt x="540" y="862"/>
                </a:lnTo>
                <a:lnTo>
                  <a:pt x="540" y="830"/>
                </a:lnTo>
                <a:lnTo>
                  <a:pt x="540" y="830"/>
                </a:lnTo>
                <a:lnTo>
                  <a:pt x="530" y="824"/>
                </a:lnTo>
                <a:lnTo>
                  <a:pt x="518" y="816"/>
                </a:lnTo>
                <a:lnTo>
                  <a:pt x="494" y="806"/>
                </a:lnTo>
                <a:lnTo>
                  <a:pt x="482" y="800"/>
                </a:lnTo>
                <a:lnTo>
                  <a:pt x="472" y="792"/>
                </a:lnTo>
                <a:lnTo>
                  <a:pt x="464" y="780"/>
                </a:lnTo>
                <a:lnTo>
                  <a:pt x="458" y="768"/>
                </a:lnTo>
                <a:lnTo>
                  <a:pt x="458" y="768"/>
                </a:lnTo>
                <a:lnTo>
                  <a:pt x="430" y="766"/>
                </a:lnTo>
                <a:lnTo>
                  <a:pt x="408" y="764"/>
                </a:lnTo>
                <a:lnTo>
                  <a:pt x="390" y="758"/>
                </a:lnTo>
                <a:lnTo>
                  <a:pt x="382" y="754"/>
                </a:lnTo>
                <a:lnTo>
                  <a:pt x="376" y="748"/>
                </a:lnTo>
                <a:lnTo>
                  <a:pt x="376" y="748"/>
                </a:lnTo>
                <a:lnTo>
                  <a:pt x="368" y="752"/>
                </a:lnTo>
                <a:lnTo>
                  <a:pt x="362" y="756"/>
                </a:lnTo>
                <a:lnTo>
                  <a:pt x="352" y="766"/>
                </a:lnTo>
                <a:lnTo>
                  <a:pt x="342" y="774"/>
                </a:lnTo>
                <a:lnTo>
                  <a:pt x="334" y="778"/>
                </a:lnTo>
                <a:lnTo>
                  <a:pt x="326" y="780"/>
                </a:lnTo>
                <a:lnTo>
                  <a:pt x="326" y="780"/>
                </a:lnTo>
                <a:lnTo>
                  <a:pt x="324" y="778"/>
                </a:lnTo>
                <a:lnTo>
                  <a:pt x="322" y="776"/>
                </a:lnTo>
                <a:lnTo>
                  <a:pt x="314" y="774"/>
                </a:lnTo>
                <a:lnTo>
                  <a:pt x="314" y="774"/>
                </a:lnTo>
                <a:lnTo>
                  <a:pt x="304" y="772"/>
                </a:lnTo>
                <a:lnTo>
                  <a:pt x="296" y="768"/>
                </a:lnTo>
                <a:lnTo>
                  <a:pt x="294" y="762"/>
                </a:lnTo>
                <a:lnTo>
                  <a:pt x="292" y="754"/>
                </a:lnTo>
                <a:lnTo>
                  <a:pt x="292" y="738"/>
                </a:lnTo>
                <a:lnTo>
                  <a:pt x="294" y="718"/>
                </a:lnTo>
                <a:lnTo>
                  <a:pt x="294" y="718"/>
                </a:lnTo>
                <a:lnTo>
                  <a:pt x="286" y="716"/>
                </a:lnTo>
                <a:lnTo>
                  <a:pt x="276" y="718"/>
                </a:lnTo>
                <a:lnTo>
                  <a:pt x="266" y="718"/>
                </a:lnTo>
                <a:lnTo>
                  <a:pt x="264" y="716"/>
                </a:lnTo>
                <a:lnTo>
                  <a:pt x="264" y="712"/>
                </a:lnTo>
                <a:lnTo>
                  <a:pt x="264" y="712"/>
                </a:lnTo>
                <a:lnTo>
                  <a:pt x="264" y="700"/>
                </a:lnTo>
                <a:lnTo>
                  <a:pt x="266" y="692"/>
                </a:lnTo>
                <a:lnTo>
                  <a:pt x="270" y="684"/>
                </a:lnTo>
                <a:lnTo>
                  <a:pt x="276" y="680"/>
                </a:lnTo>
                <a:lnTo>
                  <a:pt x="276" y="680"/>
                </a:lnTo>
                <a:lnTo>
                  <a:pt x="274" y="672"/>
                </a:lnTo>
                <a:lnTo>
                  <a:pt x="268" y="668"/>
                </a:lnTo>
                <a:lnTo>
                  <a:pt x="262" y="666"/>
                </a:lnTo>
                <a:lnTo>
                  <a:pt x="254" y="666"/>
                </a:lnTo>
                <a:lnTo>
                  <a:pt x="248" y="670"/>
                </a:lnTo>
                <a:lnTo>
                  <a:pt x="242" y="674"/>
                </a:lnTo>
                <a:lnTo>
                  <a:pt x="238" y="678"/>
                </a:lnTo>
                <a:lnTo>
                  <a:pt x="238" y="686"/>
                </a:lnTo>
                <a:lnTo>
                  <a:pt x="238" y="686"/>
                </a:lnTo>
                <a:lnTo>
                  <a:pt x="232" y="686"/>
                </a:lnTo>
                <a:lnTo>
                  <a:pt x="232" y="686"/>
                </a:lnTo>
                <a:lnTo>
                  <a:pt x="216" y="680"/>
                </a:lnTo>
                <a:lnTo>
                  <a:pt x="204" y="674"/>
                </a:lnTo>
                <a:lnTo>
                  <a:pt x="196" y="666"/>
                </a:lnTo>
                <a:lnTo>
                  <a:pt x="192" y="656"/>
                </a:lnTo>
                <a:lnTo>
                  <a:pt x="192" y="648"/>
                </a:lnTo>
                <a:lnTo>
                  <a:pt x="194" y="638"/>
                </a:lnTo>
                <a:lnTo>
                  <a:pt x="198" y="628"/>
                </a:lnTo>
                <a:lnTo>
                  <a:pt x="204" y="618"/>
                </a:lnTo>
                <a:lnTo>
                  <a:pt x="214" y="608"/>
                </a:lnTo>
                <a:lnTo>
                  <a:pt x="224" y="600"/>
                </a:lnTo>
                <a:lnTo>
                  <a:pt x="234" y="594"/>
                </a:lnTo>
                <a:lnTo>
                  <a:pt x="246" y="588"/>
                </a:lnTo>
                <a:lnTo>
                  <a:pt x="260" y="586"/>
                </a:lnTo>
                <a:lnTo>
                  <a:pt x="272" y="584"/>
                </a:lnTo>
                <a:lnTo>
                  <a:pt x="284" y="586"/>
                </a:lnTo>
                <a:lnTo>
                  <a:pt x="294" y="592"/>
                </a:lnTo>
                <a:lnTo>
                  <a:pt x="294" y="592"/>
                </a:lnTo>
                <a:lnTo>
                  <a:pt x="298" y="604"/>
                </a:lnTo>
                <a:lnTo>
                  <a:pt x="304" y="618"/>
                </a:lnTo>
                <a:lnTo>
                  <a:pt x="310" y="628"/>
                </a:lnTo>
                <a:lnTo>
                  <a:pt x="314" y="632"/>
                </a:lnTo>
                <a:lnTo>
                  <a:pt x="320" y="636"/>
                </a:lnTo>
                <a:lnTo>
                  <a:pt x="320" y="636"/>
                </a:lnTo>
                <a:lnTo>
                  <a:pt x="326" y="630"/>
                </a:lnTo>
                <a:lnTo>
                  <a:pt x="328" y="622"/>
                </a:lnTo>
                <a:lnTo>
                  <a:pt x="326" y="614"/>
                </a:lnTo>
                <a:lnTo>
                  <a:pt x="326" y="604"/>
                </a:lnTo>
                <a:lnTo>
                  <a:pt x="322" y="588"/>
                </a:lnTo>
                <a:lnTo>
                  <a:pt x="322" y="582"/>
                </a:lnTo>
                <a:lnTo>
                  <a:pt x="326" y="578"/>
                </a:lnTo>
                <a:lnTo>
                  <a:pt x="326" y="578"/>
                </a:lnTo>
                <a:lnTo>
                  <a:pt x="332" y="570"/>
                </a:lnTo>
                <a:lnTo>
                  <a:pt x="338" y="562"/>
                </a:lnTo>
                <a:lnTo>
                  <a:pt x="346" y="556"/>
                </a:lnTo>
                <a:lnTo>
                  <a:pt x="352" y="554"/>
                </a:lnTo>
                <a:lnTo>
                  <a:pt x="358" y="554"/>
                </a:lnTo>
                <a:lnTo>
                  <a:pt x="358" y="554"/>
                </a:lnTo>
                <a:lnTo>
                  <a:pt x="360" y="540"/>
                </a:lnTo>
                <a:lnTo>
                  <a:pt x="366" y="528"/>
                </a:lnTo>
                <a:lnTo>
                  <a:pt x="370" y="518"/>
                </a:lnTo>
                <a:lnTo>
                  <a:pt x="378" y="508"/>
                </a:lnTo>
                <a:lnTo>
                  <a:pt x="392" y="492"/>
                </a:lnTo>
                <a:lnTo>
                  <a:pt x="410" y="478"/>
                </a:lnTo>
                <a:lnTo>
                  <a:pt x="430" y="466"/>
                </a:lnTo>
                <a:lnTo>
                  <a:pt x="448" y="456"/>
                </a:lnTo>
                <a:lnTo>
                  <a:pt x="478" y="440"/>
                </a:lnTo>
                <a:lnTo>
                  <a:pt x="478" y="440"/>
                </a:lnTo>
                <a:lnTo>
                  <a:pt x="478" y="434"/>
                </a:lnTo>
                <a:lnTo>
                  <a:pt x="478" y="434"/>
                </a:lnTo>
                <a:lnTo>
                  <a:pt x="476" y="430"/>
                </a:lnTo>
                <a:lnTo>
                  <a:pt x="474" y="428"/>
                </a:lnTo>
                <a:lnTo>
                  <a:pt x="466" y="428"/>
                </a:lnTo>
                <a:lnTo>
                  <a:pt x="466" y="428"/>
                </a:lnTo>
                <a:lnTo>
                  <a:pt x="460" y="426"/>
                </a:lnTo>
                <a:lnTo>
                  <a:pt x="458" y="424"/>
                </a:lnTo>
                <a:lnTo>
                  <a:pt x="458" y="422"/>
                </a:lnTo>
                <a:lnTo>
                  <a:pt x="458" y="422"/>
                </a:lnTo>
                <a:lnTo>
                  <a:pt x="458" y="416"/>
                </a:lnTo>
                <a:lnTo>
                  <a:pt x="460" y="412"/>
                </a:lnTo>
                <a:lnTo>
                  <a:pt x="462" y="406"/>
                </a:lnTo>
                <a:lnTo>
                  <a:pt x="466" y="400"/>
                </a:lnTo>
                <a:lnTo>
                  <a:pt x="466" y="396"/>
                </a:lnTo>
                <a:lnTo>
                  <a:pt x="466" y="390"/>
                </a:lnTo>
                <a:lnTo>
                  <a:pt x="466" y="390"/>
                </a:lnTo>
                <a:lnTo>
                  <a:pt x="472" y="396"/>
                </a:lnTo>
                <a:lnTo>
                  <a:pt x="480" y="400"/>
                </a:lnTo>
                <a:lnTo>
                  <a:pt x="488" y="398"/>
                </a:lnTo>
                <a:lnTo>
                  <a:pt x="496" y="396"/>
                </a:lnTo>
                <a:lnTo>
                  <a:pt x="512" y="386"/>
                </a:lnTo>
                <a:lnTo>
                  <a:pt x="520" y="380"/>
                </a:lnTo>
                <a:lnTo>
                  <a:pt x="528" y="376"/>
                </a:lnTo>
                <a:lnTo>
                  <a:pt x="528" y="376"/>
                </a:lnTo>
                <a:lnTo>
                  <a:pt x="524" y="384"/>
                </a:lnTo>
                <a:lnTo>
                  <a:pt x="520" y="388"/>
                </a:lnTo>
                <a:lnTo>
                  <a:pt x="516" y="392"/>
                </a:lnTo>
                <a:lnTo>
                  <a:pt x="510" y="396"/>
                </a:lnTo>
                <a:lnTo>
                  <a:pt x="510" y="396"/>
                </a:lnTo>
                <a:lnTo>
                  <a:pt x="506" y="402"/>
                </a:lnTo>
                <a:lnTo>
                  <a:pt x="502" y="412"/>
                </a:lnTo>
                <a:lnTo>
                  <a:pt x="502" y="416"/>
                </a:lnTo>
                <a:lnTo>
                  <a:pt x="504" y="420"/>
                </a:lnTo>
                <a:lnTo>
                  <a:pt x="508" y="422"/>
                </a:lnTo>
                <a:lnTo>
                  <a:pt x="516" y="422"/>
                </a:lnTo>
                <a:lnTo>
                  <a:pt x="516" y="422"/>
                </a:lnTo>
                <a:lnTo>
                  <a:pt x="524" y="422"/>
                </a:lnTo>
                <a:lnTo>
                  <a:pt x="532" y="426"/>
                </a:lnTo>
                <a:lnTo>
                  <a:pt x="542" y="428"/>
                </a:lnTo>
                <a:lnTo>
                  <a:pt x="554" y="428"/>
                </a:lnTo>
                <a:lnTo>
                  <a:pt x="554" y="428"/>
                </a:lnTo>
                <a:lnTo>
                  <a:pt x="548" y="408"/>
                </a:lnTo>
                <a:lnTo>
                  <a:pt x="542" y="390"/>
                </a:lnTo>
                <a:lnTo>
                  <a:pt x="534" y="372"/>
                </a:lnTo>
                <a:lnTo>
                  <a:pt x="526" y="356"/>
                </a:lnTo>
                <a:lnTo>
                  <a:pt x="508" y="322"/>
                </a:lnTo>
                <a:lnTo>
                  <a:pt x="498" y="304"/>
                </a:lnTo>
                <a:lnTo>
                  <a:pt x="490" y="282"/>
                </a:lnTo>
                <a:lnTo>
                  <a:pt x="490" y="282"/>
                </a:lnTo>
                <a:lnTo>
                  <a:pt x="484" y="280"/>
                </a:lnTo>
                <a:lnTo>
                  <a:pt x="480" y="282"/>
                </a:lnTo>
                <a:lnTo>
                  <a:pt x="478" y="284"/>
                </a:lnTo>
                <a:lnTo>
                  <a:pt x="478" y="288"/>
                </a:lnTo>
                <a:lnTo>
                  <a:pt x="476" y="292"/>
                </a:lnTo>
                <a:lnTo>
                  <a:pt x="474" y="296"/>
                </a:lnTo>
                <a:lnTo>
                  <a:pt x="472" y="296"/>
                </a:lnTo>
                <a:lnTo>
                  <a:pt x="464" y="294"/>
                </a:lnTo>
                <a:lnTo>
                  <a:pt x="464" y="294"/>
                </a:lnTo>
                <a:lnTo>
                  <a:pt x="458" y="294"/>
                </a:lnTo>
                <a:lnTo>
                  <a:pt x="454" y="290"/>
                </a:lnTo>
                <a:lnTo>
                  <a:pt x="452" y="284"/>
                </a:lnTo>
                <a:lnTo>
                  <a:pt x="450" y="278"/>
                </a:lnTo>
                <a:lnTo>
                  <a:pt x="448" y="266"/>
                </a:lnTo>
                <a:lnTo>
                  <a:pt x="444" y="260"/>
                </a:lnTo>
                <a:lnTo>
                  <a:pt x="440" y="258"/>
                </a:lnTo>
                <a:lnTo>
                  <a:pt x="440" y="258"/>
                </a:lnTo>
                <a:lnTo>
                  <a:pt x="432" y="258"/>
                </a:lnTo>
                <a:lnTo>
                  <a:pt x="426" y="256"/>
                </a:lnTo>
                <a:lnTo>
                  <a:pt x="414" y="252"/>
                </a:lnTo>
                <a:lnTo>
                  <a:pt x="408" y="246"/>
                </a:lnTo>
                <a:lnTo>
                  <a:pt x="402" y="244"/>
                </a:lnTo>
                <a:lnTo>
                  <a:pt x="402" y="244"/>
                </a:lnTo>
                <a:lnTo>
                  <a:pt x="400" y="250"/>
                </a:lnTo>
                <a:lnTo>
                  <a:pt x="398" y="250"/>
                </a:lnTo>
                <a:lnTo>
                  <a:pt x="396" y="250"/>
                </a:lnTo>
                <a:lnTo>
                  <a:pt x="396" y="250"/>
                </a:lnTo>
                <a:lnTo>
                  <a:pt x="396" y="278"/>
                </a:lnTo>
                <a:lnTo>
                  <a:pt x="394" y="298"/>
                </a:lnTo>
                <a:lnTo>
                  <a:pt x="390" y="312"/>
                </a:lnTo>
                <a:lnTo>
                  <a:pt x="386" y="322"/>
                </a:lnTo>
                <a:lnTo>
                  <a:pt x="374" y="342"/>
                </a:lnTo>
                <a:lnTo>
                  <a:pt x="366" y="354"/>
                </a:lnTo>
                <a:lnTo>
                  <a:pt x="358" y="370"/>
                </a:lnTo>
                <a:lnTo>
                  <a:pt x="358" y="370"/>
                </a:lnTo>
                <a:lnTo>
                  <a:pt x="356" y="362"/>
                </a:lnTo>
                <a:lnTo>
                  <a:pt x="354" y="354"/>
                </a:lnTo>
                <a:lnTo>
                  <a:pt x="350" y="344"/>
                </a:lnTo>
                <a:lnTo>
                  <a:pt x="352" y="332"/>
                </a:lnTo>
                <a:lnTo>
                  <a:pt x="352" y="332"/>
                </a:lnTo>
                <a:lnTo>
                  <a:pt x="346" y="332"/>
                </a:lnTo>
                <a:lnTo>
                  <a:pt x="340" y="330"/>
                </a:lnTo>
                <a:lnTo>
                  <a:pt x="332" y="326"/>
                </a:lnTo>
                <a:lnTo>
                  <a:pt x="332" y="326"/>
                </a:lnTo>
                <a:lnTo>
                  <a:pt x="316" y="320"/>
                </a:lnTo>
                <a:lnTo>
                  <a:pt x="302" y="314"/>
                </a:lnTo>
                <a:lnTo>
                  <a:pt x="294" y="308"/>
                </a:lnTo>
                <a:lnTo>
                  <a:pt x="290" y="304"/>
                </a:lnTo>
                <a:lnTo>
                  <a:pt x="286" y="296"/>
                </a:lnTo>
                <a:lnTo>
                  <a:pt x="282" y="288"/>
                </a:lnTo>
                <a:lnTo>
                  <a:pt x="282" y="288"/>
                </a:lnTo>
                <a:lnTo>
                  <a:pt x="296" y="272"/>
                </a:lnTo>
                <a:lnTo>
                  <a:pt x="310" y="256"/>
                </a:lnTo>
                <a:lnTo>
                  <a:pt x="326" y="242"/>
                </a:lnTo>
                <a:lnTo>
                  <a:pt x="334" y="236"/>
                </a:lnTo>
                <a:lnTo>
                  <a:pt x="346" y="232"/>
                </a:lnTo>
                <a:lnTo>
                  <a:pt x="346" y="232"/>
                </a:lnTo>
                <a:lnTo>
                  <a:pt x="344" y="238"/>
                </a:lnTo>
                <a:lnTo>
                  <a:pt x="346" y="244"/>
                </a:lnTo>
                <a:lnTo>
                  <a:pt x="350" y="248"/>
                </a:lnTo>
                <a:lnTo>
                  <a:pt x="356" y="252"/>
                </a:lnTo>
                <a:lnTo>
                  <a:pt x="360" y="254"/>
                </a:lnTo>
                <a:lnTo>
                  <a:pt x="366" y="254"/>
                </a:lnTo>
                <a:lnTo>
                  <a:pt x="368" y="254"/>
                </a:lnTo>
                <a:lnTo>
                  <a:pt x="370" y="250"/>
                </a:lnTo>
                <a:lnTo>
                  <a:pt x="370" y="250"/>
                </a:lnTo>
                <a:lnTo>
                  <a:pt x="366" y="250"/>
                </a:lnTo>
                <a:lnTo>
                  <a:pt x="366" y="246"/>
                </a:lnTo>
                <a:lnTo>
                  <a:pt x="366" y="240"/>
                </a:lnTo>
                <a:lnTo>
                  <a:pt x="370" y="238"/>
                </a:lnTo>
                <a:lnTo>
                  <a:pt x="370" y="238"/>
                </a:lnTo>
                <a:lnTo>
                  <a:pt x="376" y="238"/>
                </a:lnTo>
                <a:lnTo>
                  <a:pt x="382" y="240"/>
                </a:lnTo>
                <a:lnTo>
                  <a:pt x="390" y="244"/>
                </a:lnTo>
                <a:lnTo>
                  <a:pt x="390" y="244"/>
                </a:lnTo>
                <a:lnTo>
                  <a:pt x="388" y="234"/>
                </a:lnTo>
                <a:lnTo>
                  <a:pt x="384" y="228"/>
                </a:lnTo>
                <a:lnTo>
                  <a:pt x="378" y="224"/>
                </a:lnTo>
                <a:lnTo>
                  <a:pt x="370" y="220"/>
                </a:lnTo>
                <a:lnTo>
                  <a:pt x="370" y="220"/>
                </a:lnTo>
                <a:lnTo>
                  <a:pt x="374" y="214"/>
                </a:lnTo>
                <a:lnTo>
                  <a:pt x="378" y="210"/>
                </a:lnTo>
                <a:lnTo>
                  <a:pt x="388" y="202"/>
                </a:lnTo>
                <a:lnTo>
                  <a:pt x="392" y="198"/>
                </a:lnTo>
                <a:lnTo>
                  <a:pt x="394" y="192"/>
                </a:lnTo>
                <a:lnTo>
                  <a:pt x="396" y="184"/>
                </a:lnTo>
                <a:lnTo>
                  <a:pt x="396" y="176"/>
                </a:lnTo>
                <a:lnTo>
                  <a:pt x="396" y="176"/>
                </a:lnTo>
                <a:lnTo>
                  <a:pt x="390" y="172"/>
                </a:lnTo>
                <a:lnTo>
                  <a:pt x="390" y="170"/>
                </a:lnTo>
                <a:lnTo>
                  <a:pt x="400" y="168"/>
                </a:lnTo>
                <a:lnTo>
                  <a:pt x="428" y="168"/>
                </a:lnTo>
                <a:lnTo>
                  <a:pt x="428" y="168"/>
                </a:lnTo>
                <a:lnTo>
                  <a:pt x="426" y="174"/>
                </a:lnTo>
                <a:lnTo>
                  <a:pt x="428" y="180"/>
                </a:lnTo>
                <a:lnTo>
                  <a:pt x="434" y="184"/>
                </a:lnTo>
                <a:lnTo>
                  <a:pt x="440" y="190"/>
                </a:lnTo>
                <a:lnTo>
                  <a:pt x="440" y="194"/>
                </a:lnTo>
                <a:lnTo>
                  <a:pt x="440" y="200"/>
                </a:lnTo>
                <a:lnTo>
                  <a:pt x="440" y="200"/>
                </a:lnTo>
                <a:lnTo>
                  <a:pt x="438" y="206"/>
                </a:lnTo>
                <a:lnTo>
                  <a:pt x="436" y="212"/>
                </a:lnTo>
                <a:lnTo>
                  <a:pt x="432" y="216"/>
                </a:lnTo>
                <a:lnTo>
                  <a:pt x="426" y="218"/>
                </a:lnTo>
                <a:lnTo>
                  <a:pt x="414" y="222"/>
                </a:lnTo>
                <a:lnTo>
                  <a:pt x="402" y="226"/>
                </a:lnTo>
                <a:lnTo>
                  <a:pt x="402" y="226"/>
                </a:lnTo>
                <a:lnTo>
                  <a:pt x="422" y="234"/>
                </a:lnTo>
                <a:lnTo>
                  <a:pt x="438" y="242"/>
                </a:lnTo>
                <a:lnTo>
                  <a:pt x="454" y="254"/>
                </a:lnTo>
                <a:lnTo>
                  <a:pt x="472" y="264"/>
                </a:lnTo>
                <a:lnTo>
                  <a:pt x="472" y="264"/>
                </a:lnTo>
                <a:lnTo>
                  <a:pt x="476" y="260"/>
                </a:lnTo>
                <a:lnTo>
                  <a:pt x="476" y="256"/>
                </a:lnTo>
                <a:lnTo>
                  <a:pt x="474" y="248"/>
                </a:lnTo>
                <a:lnTo>
                  <a:pt x="474" y="248"/>
                </a:lnTo>
                <a:lnTo>
                  <a:pt x="476" y="246"/>
                </a:lnTo>
                <a:lnTo>
                  <a:pt x="490" y="250"/>
                </a:lnTo>
                <a:lnTo>
                  <a:pt x="490" y="250"/>
                </a:lnTo>
                <a:lnTo>
                  <a:pt x="490" y="240"/>
                </a:lnTo>
                <a:lnTo>
                  <a:pt x="490" y="230"/>
                </a:lnTo>
                <a:lnTo>
                  <a:pt x="488" y="226"/>
                </a:lnTo>
                <a:lnTo>
                  <a:pt x="486" y="222"/>
                </a:lnTo>
                <a:lnTo>
                  <a:pt x="482" y="220"/>
                </a:lnTo>
                <a:lnTo>
                  <a:pt x="478" y="220"/>
                </a:lnTo>
                <a:lnTo>
                  <a:pt x="478" y="220"/>
                </a:lnTo>
                <a:lnTo>
                  <a:pt x="480" y="214"/>
                </a:lnTo>
                <a:lnTo>
                  <a:pt x="484" y="212"/>
                </a:lnTo>
                <a:lnTo>
                  <a:pt x="486" y="214"/>
                </a:lnTo>
                <a:lnTo>
                  <a:pt x="490" y="216"/>
                </a:lnTo>
                <a:lnTo>
                  <a:pt x="496" y="222"/>
                </a:lnTo>
                <a:lnTo>
                  <a:pt x="500" y="224"/>
                </a:lnTo>
                <a:lnTo>
                  <a:pt x="502" y="226"/>
                </a:lnTo>
                <a:lnTo>
                  <a:pt x="502" y="226"/>
                </a:lnTo>
                <a:lnTo>
                  <a:pt x="506" y="222"/>
                </a:lnTo>
                <a:lnTo>
                  <a:pt x="510" y="218"/>
                </a:lnTo>
                <a:lnTo>
                  <a:pt x="514" y="214"/>
                </a:lnTo>
                <a:lnTo>
                  <a:pt x="522" y="214"/>
                </a:lnTo>
                <a:lnTo>
                  <a:pt x="522" y="214"/>
                </a:lnTo>
                <a:lnTo>
                  <a:pt x="510" y="200"/>
                </a:lnTo>
                <a:lnTo>
                  <a:pt x="500" y="186"/>
                </a:lnTo>
                <a:lnTo>
                  <a:pt x="482" y="160"/>
                </a:lnTo>
                <a:lnTo>
                  <a:pt x="472" y="150"/>
                </a:lnTo>
                <a:lnTo>
                  <a:pt x="458" y="142"/>
                </a:lnTo>
                <a:lnTo>
                  <a:pt x="450" y="140"/>
                </a:lnTo>
                <a:lnTo>
                  <a:pt x="442" y="138"/>
                </a:lnTo>
                <a:lnTo>
                  <a:pt x="432" y="136"/>
                </a:lnTo>
                <a:lnTo>
                  <a:pt x="420" y="138"/>
                </a:lnTo>
                <a:lnTo>
                  <a:pt x="420" y="138"/>
                </a:lnTo>
                <a:lnTo>
                  <a:pt x="416" y="134"/>
                </a:lnTo>
                <a:lnTo>
                  <a:pt x="416" y="134"/>
                </a:lnTo>
                <a:lnTo>
                  <a:pt x="422" y="132"/>
                </a:lnTo>
                <a:lnTo>
                  <a:pt x="446" y="132"/>
                </a:lnTo>
                <a:lnTo>
                  <a:pt x="446" y="132"/>
                </a:lnTo>
                <a:lnTo>
                  <a:pt x="444" y="128"/>
                </a:lnTo>
                <a:lnTo>
                  <a:pt x="442" y="126"/>
                </a:lnTo>
                <a:lnTo>
                  <a:pt x="436" y="126"/>
                </a:lnTo>
                <a:lnTo>
                  <a:pt x="430" y="124"/>
                </a:lnTo>
                <a:lnTo>
                  <a:pt x="428" y="122"/>
                </a:lnTo>
                <a:lnTo>
                  <a:pt x="428" y="118"/>
                </a:lnTo>
                <a:lnTo>
                  <a:pt x="428" y="118"/>
                </a:lnTo>
                <a:lnTo>
                  <a:pt x="418" y="122"/>
                </a:lnTo>
                <a:lnTo>
                  <a:pt x="406" y="124"/>
                </a:lnTo>
                <a:lnTo>
                  <a:pt x="382" y="126"/>
                </a:lnTo>
                <a:lnTo>
                  <a:pt x="370" y="128"/>
                </a:lnTo>
                <a:lnTo>
                  <a:pt x="360" y="132"/>
                </a:lnTo>
                <a:lnTo>
                  <a:pt x="356" y="136"/>
                </a:lnTo>
                <a:lnTo>
                  <a:pt x="354" y="140"/>
                </a:lnTo>
                <a:lnTo>
                  <a:pt x="352" y="144"/>
                </a:lnTo>
                <a:lnTo>
                  <a:pt x="352" y="150"/>
                </a:lnTo>
                <a:lnTo>
                  <a:pt x="352" y="150"/>
                </a:lnTo>
                <a:lnTo>
                  <a:pt x="352" y="156"/>
                </a:lnTo>
                <a:lnTo>
                  <a:pt x="354" y="160"/>
                </a:lnTo>
                <a:lnTo>
                  <a:pt x="358" y="164"/>
                </a:lnTo>
                <a:lnTo>
                  <a:pt x="362" y="164"/>
                </a:lnTo>
                <a:lnTo>
                  <a:pt x="366" y="166"/>
                </a:lnTo>
                <a:lnTo>
                  <a:pt x="370" y="170"/>
                </a:lnTo>
                <a:lnTo>
                  <a:pt x="372" y="174"/>
                </a:lnTo>
                <a:lnTo>
                  <a:pt x="370" y="182"/>
                </a:lnTo>
                <a:lnTo>
                  <a:pt x="370" y="182"/>
                </a:lnTo>
                <a:lnTo>
                  <a:pt x="362" y="186"/>
                </a:lnTo>
                <a:lnTo>
                  <a:pt x="360" y="190"/>
                </a:lnTo>
                <a:lnTo>
                  <a:pt x="358" y="194"/>
                </a:lnTo>
                <a:lnTo>
                  <a:pt x="358" y="194"/>
                </a:lnTo>
                <a:lnTo>
                  <a:pt x="354" y="186"/>
                </a:lnTo>
                <a:lnTo>
                  <a:pt x="350" y="182"/>
                </a:lnTo>
                <a:lnTo>
                  <a:pt x="340" y="176"/>
                </a:lnTo>
                <a:lnTo>
                  <a:pt x="336" y="174"/>
                </a:lnTo>
                <a:lnTo>
                  <a:pt x="332" y="168"/>
                </a:lnTo>
                <a:lnTo>
                  <a:pt x="328" y="162"/>
                </a:lnTo>
                <a:lnTo>
                  <a:pt x="326" y="150"/>
                </a:lnTo>
                <a:lnTo>
                  <a:pt x="326" y="150"/>
                </a:lnTo>
                <a:lnTo>
                  <a:pt x="322" y="150"/>
                </a:lnTo>
                <a:lnTo>
                  <a:pt x="322" y="150"/>
                </a:lnTo>
                <a:lnTo>
                  <a:pt x="350" y="132"/>
                </a:lnTo>
                <a:lnTo>
                  <a:pt x="378" y="116"/>
                </a:lnTo>
                <a:lnTo>
                  <a:pt x="378" y="116"/>
                </a:lnTo>
                <a:lnTo>
                  <a:pt x="402" y="114"/>
                </a:lnTo>
                <a:lnTo>
                  <a:pt x="428" y="112"/>
                </a:lnTo>
                <a:lnTo>
                  <a:pt x="428" y="112"/>
                </a:lnTo>
                <a:lnTo>
                  <a:pt x="436" y="96"/>
                </a:lnTo>
                <a:lnTo>
                  <a:pt x="446" y="82"/>
                </a:lnTo>
                <a:lnTo>
                  <a:pt x="446" y="82"/>
                </a:lnTo>
                <a:lnTo>
                  <a:pt x="488" y="68"/>
                </a:lnTo>
                <a:lnTo>
                  <a:pt x="488" y="68"/>
                </a:lnTo>
                <a:lnTo>
                  <a:pt x="492" y="74"/>
                </a:lnTo>
                <a:lnTo>
                  <a:pt x="498" y="80"/>
                </a:lnTo>
                <a:lnTo>
                  <a:pt x="514" y="90"/>
                </a:lnTo>
                <a:lnTo>
                  <a:pt x="548" y="104"/>
                </a:lnTo>
                <a:lnTo>
                  <a:pt x="564" y="112"/>
                </a:lnTo>
                <a:lnTo>
                  <a:pt x="570" y="118"/>
                </a:lnTo>
                <a:lnTo>
                  <a:pt x="574" y="126"/>
                </a:lnTo>
                <a:lnTo>
                  <a:pt x="576" y="134"/>
                </a:lnTo>
                <a:lnTo>
                  <a:pt x="578" y="144"/>
                </a:lnTo>
                <a:lnTo>
                  <a:pt x="576" y="154"/>
                </a:lnTo>
                <a:lnTo>
                  <a:pt x="572" y="168"/>
                </a:lnTo>
                <a:lnTo>
                  <a:pt x="572" y="168"/>
                </a:lnTo>
                <a:lnTo>
                  <a:pt x="574" y="172"/>
                </a:lnTo>
                <a:lnTo>
                  <a:pt x="576" y="174"/>
                </a:lnTo>
                <a:lnTo>
                  <a:pt x="580" y="174"/>
                </a:lnTo>
                <a:lnTo>
                  <a:pt x="582" y="172"/>
                </a:lnTo>
                <a:lnTo>
                  <a:pt x="582" y="172"/>
                </a:lnTo>
                <a:lnTo>
                  <a:pt x="584" y="168"/>
                </a:lnTo>
                <a:lnTo>
                  <a:pt x="584" y="168"/>
                </a:lnTo>
                <a:lnTo>
                  <a:pt x="584" y="172"/>
                </a:lnTo>
                <a:lnTo>
                  <a:pt x="582" y="172"/>
                </a:lnTo>
                <a:lnTo>
                  <a:pt x="582" y="172"/>
                </a:lnTo>
                <a:lnTo>
                  <a:pt x="578" y="186"/>
                </a:lnTo>
                <a:lnTo>
                  <a:pt x="576" y="202"/>
                </a:lnTo>
                <a:lnTo>
                  <a:pt x="578" y="218"/>
                </a:lnTo>
                <a:lnTo>
                  <a:pt x="580" y="236"/>
                </a:lnTo>
                <a:lnTo>
                  <a:pt x="586" y="254"/>
                </a:lnTo>
                <a:lnTo>
                  <a:pt x="596" y="270"/>
                </a:lnTo>
                <a:lnTo>
                  <a:pt x="602" y="276"/>
                </a:lnTo>
                <a:lnTo>
                  <a:pt x="608" y="282"/>
                </a:lnTo>
                <a:lnTo>
                  <a:pt x="614" y="286"/>
                </a:lnTo>
                <a:lnTo>
                  <a:pt x="622" y="288"/>
                </a:lnTo>
                <a:lnTo>
                  <a:pt x="622" y="288"/>
                </a:lnTo>
                <a:lnTo>
                  <a:pt x="628" y="284"/>
                </a:lnTo>
                <a:lnTo>
                  <a:pt x="634" y="278"/>
                </a:lnTo>
                <a:lnTo>
                  <a:pt x="644" y="264"/>
                </a:lnTo>
                <a:lnTo>
                  <a:pt x="652" y="252"/>
                </a:lnTo>
                <a:lnTo>
                  <a:pt x="660" y="238"/>
                </a:lnTo>
                <a:lnTo>
                  <a:pt x="660" y="238"/>
                </a:lnTo>
                <a:lnTo>
                  <a:pt x="672" y="224"/>
                </a:lnTo>
                <a:lnTo>
                  <a:pt x="688" y="214"/>
                </a:lnTo>
                <a:lnTo>
                  <a:pt x="704" y="204"/>
                </a:lnTo>
                <a:lnTo>
                  <a:pt x="724" y="196"/>
                </a:lnTo>
                <a:lnTo>
                  <a:pt x="762" y="184"/>
                </a:lnTo>
                <a:lnTo>
                  <a:pt x="782" y="176"/>
                </a:lnTo>
                <a:lnTo>
                  <a:pt x="800" y="168"/>
                </a:lnTo>
                <a:lnTo>
                  <a:pt x="800" y="168"/>
                </a:lnTo>
                <a:lnTo>
                  <a:pt x="794" y="164"/>
                </a:lnTo>
                <a:lnTo>
                  <a:pt x="792" y="160"/>
                </a:lnTo>
                <a:lnTo>
                  <a:pt x="790" y="156"/>
                </a:lnTo>
                <a:lnTo>
                  <a:pt x="790" y="150"/>
                </a:lnTo>
                <a:lnTo>
                  <a:pt x="792" y="142"/>
                </a:lnTo>
                <a:lnTo>
                  <a:pt x="796" y="132"/>
                </a:lnTo>
                <a:lnTo>
                  <a:pt x="800" y="124"/>
                </a:lnTo>
                <a:lnTo>
                  <a:pt x="804" y="114"/>
                </a:lnTo>
                <a:lnTo>
                  <a:pt x="804" y="104"/>
                </a:lnTo>
                <a:lnTo>
                  <a:pt x="802" y="98"/>
                </a:lnTo>
                <a:lnTo>
                  <a:pt x="800" y="94"/>
                </a:lnTo>
                <a:lnTo>
                  <a:pt x="800" y="94"/>
                </a:lnTo>
                <a:lnTo>
                  <a:pt x="800" y="90"/>
                </a:lnTo>
                <a:lnTo>
                  <a:pt x="802" y="90"/>
                </a:lnTo>
                <a:lnTo>
                  <a:pt x="806" y="90"/>
                </a:lnTo>
                <a:lnTo>
                  <a:pt x="810" y="92"/>
                </a:lnTo>
                <a:lnTo>
                  <a:pt x="818" y="94"/>
                </a:lnTo>
                <a:lnTo>
                  <a:pt x="818" y="94"/>
                </a:lnTo>
                <a:lnTo>
                  <a:pt x="816" y="84"/>
                </a:lnTo>
                <a:lnTo>
                  <a:pt x="814" y="76"/>
                </a:lnTo>
                <a:lnTo>
                  <a:pt x="810" y="68"/>
                </a:lnTo>
                <a:lnTo>
                  <a:pt x="812" y="56"/>
                </a:lnTo>
                <a:lnTo>
                  <a:pt x="812" y="56"/>
                </a:lnTo>
                <a:lnTo>
                  <a:pt x="818" y="54"/>
                </a:lnTo>
                <a:lnTo>
                  <a:pt x="824" y="50"/>
                </a:lnTo>
                <a:lnTo>
                  <a:pt x="824" y="50"/>
                </a:lnTo>
                <a:lnTo>
                  <a:pt x="862" y="58"/>
                </a:lnTo>
                <a:lnTo>
                  <a:pt x="898" y="70"/>
                </a:lnTo>
                <a:lnTo>
                  <a:pt x="934" y="82"/>
                </a:lnTo>
                <a:lnTo>
                  <a:pt x="970" y="98"/>
                </a:lnTo>
                <a:lnTo>
                  <a:pt x="1004" y="116"/>
                </a:lnTo>
                <a:lnTo>
                  <a:pt x="1036" y="134"/>
                </a:lnTo>
                <a:lnTo>
                  <a:pt x="1068" y="154"/>
                </a:lnTo>
                <a:lnTo>
                  <a:pt x="1098" y="178"/>
                </a:lnTo>
                <a:lnTo>
                  <a:pt x="1098" y="178"/>
                </a:lnTo>
                <a:lnTo>
                  <a:pt x="1090" y="176"/>
                </a:lnTo>
                <a:lnTo>
                  <a:pt x="1090" y="176"/>
                </a:lnTo>
                <a:lnTo>
                  <a:pt x="1078" y="178"/>
                </a:lnTo>
                <a:lnTo>
                  <a:pt x="1066" y="180"/>
                </a:lnTo>
                <a:lnTo>
                  <a:pt x="1056" y="184"/>
                </a:lnTo>
                <a:lnTo>
                  <a:pt x="1048" y="190"/>
                </a:lnTo>
                <a:lnTo>
                  <a:pt x="1032" y="204"/>
                </a:lnTo>
                <a:lnTo>
                  <a:pt x="1018" y="218"/>
                </a:lnTo>
                <a:lnTo>
                  <a:pt x="996" y="252"/>
                </a:lnTo>
                <a:lnTo>
                  <a:pt x="984" y="268"/>
                </a:lnTo>
                <a:lnTo>
                  <a:pt x="970" y="282"/>
                </a:lnTo>
                <a:lnTo>
                  <a:pt x="970" y="282"/>
                </a:lnTo>
                <a:lnTo>
                  <a:pt x="972" y="286"/>
                </a:lnTo>
                <a:lnTo>
                  <a:pt x="974" y="290"/>
                </a:lnTo>
                <a:lnTo>
                  <a:pt x="976" y="302"/>
                </a:lnTo>
                <a:lnTo>
                  <a:pt x="978" y="312"/>
                </a:lnTo>
                <a:lnTo>
                  <a:pt x="980" y="316"/>
                </a:lnTo>
                <a:lnTo>
                  <a:pt x="982" y="320"/>
                </a:lnTo>
                <a:lnTo>
                  <a:pt x="982" y="320"/>
                </a:lnTo>
                <a:lnTo>
                  <a:pt x="988" y="316"/>
                </a:lnTo>
                <a:lnTo>
                  <a:pt x="996" y="314"/>
                </a:lnTo>
                <a:lnTo>
                  <a:pt x="1004" y="314"/>
                </a:lnTo>
                <a:lnTo>
                  <a:pt x="1014" y="314"/>
                </a:lnTo>
                <a:lnTo>
                  <a:pt x="1014" y="314"/>
                </a:lnTo>
                <a:lnTo>
                  <a:pt x="1018" y="322"/>
                </a:lnTo>
                <a:lnTo>
                  <a:pt x="1022" y="336"/>
                </a:lnTo>
                <a:lnTo>
                  <a:pt x="1020" y="344"/>
                </a:lnTo>
                <a:lnTo>
                  <a:pt x="1018" y="348"/>
                </a:lnTo>
                <a:lnTo>
                  <a:pt x="1014" y="352"/>
                </a:lnTo>
                <a:lnTo>
                  <a:pt x="1008" y="352"/>
                </a:lnTo>
                <a:lnTo>
                  <a:pt x="1008" y="352"/>
                </a:lnTo>
                <a:lnTo>
                  <a:pt x="1006" y="342"/>
                </a:lnTo>
                <a:lnTo>
                  <a:pt x="1008" y="334"/>
                </a:lnTo>
                <a:lnTo>
                  <a:pt x="1010" y="326"/>
                </a:lnTo>
                <a:lnTo>
                  <a:pt x="1014" y="320"/>
                </a:lnTo>
                <a:lnTo>
                  <a:pt x="1014" y="320"/>
                </a:lnTo>
                <a:lnTo>
                  <a:pt x="1002" y="330"/>
                </a:lnTo>
                <a:lnTo>
                  <a:pt x="994" y="342"/>
                </a:lnTo>
                <a:lnTo>
                  <a:pt x="978" y="368"/>
                </a:lnTo>
                <a:lnTo>
                  <a:pt x="968" y="382"/>
                </a:lnTo>
                <a:lnTo>
                  <a:pt x="958" y="392"/>
                </a:lnTo>
                <a:lnTo>
                  <a:pt x="950" y="396"/>
                </a:lnTo>
                <a:lnTo>
                  <a:pt x="944" y="398"/>
                </a:lnTo>
                <a:lnTo>
                  <a:pt x="934" y="402"/>
                </a:lnTo>
                <a:lnTo>
                  <a:pt x="926" y="402"/>
                </a:lnTo>
                <a:lnTo>
                  <a:pt x="926" y="402"/>
                </a:lnTo>
                <a:lnTo>
                  <a:pt x="926" y="406"/>
                </a:lnTo>
                <a:lnTo>
                  <a:pt x="924" y="410"/>
                </a:lnTo>
                <a:lnTo>
                  <a:pt x="916" y="412"/>
                </a:lnTo>
                <a:lnTo>
                  <a:pt x="910" y="416"/>
                </a:lnTo>
                <a:lnTo>
                  <a:pt x="908" y="418"/>
                </a:lnTo>
                <a:lnTo>
                  <a:pt x="906" y="422"/>
                </a:lnTo>
                <a:lnTo>
                  <a:pt x="906" y="422"/>
                </a:lnTo>
                <a:lnTo>
                  <a:pt x="912" y="430"/>
                </a:lnTo>
                <a:lnTo>
                  <a:pt x="920" y="440"/>
                </a:lnTo>
                <a:lnTo>
                  <a:pt x="924" y="450"/>
                </a:lnTo>
                <a:lnTo>
                  <a:pt x="926" y="458"/>
                </a:lnTo>
                <a:lnTo>
                  <a:pt x="926" y="466"/>
                </a:lnTo>
                <a:lnTo>
                  <a:pt x="926" y="466"/>
                </a:lnTo>
                <a:lnTo>
                  <a:pt x="918" y="466"/>
                </a:lnTo>
                <a:lnTo>
                  <a:pt x="918" y="466"/>
                </a:lnTo>
                <a:lnTo>
                  <a:pt x="916" y="470"/>
                </a:lnTo>
                <a:lnTo>
                  <a:pt x="914" y="472"/>
                </a:lnTo>
                <a:lnTo>
                  <a:pt x="910" y="470"/>
                </a:lnTo>
                <a:lnTo>
                  <a:pt x="904" y="468"/>
                </a:lnTo>
                <a:lnTo>
                  <a:pt x="894" y="464"/>
                </a:lnTo>
                <a:lnTo>
                  <a:pt x="888" y="464"/>
                </a:lnTo>
                <a:lnTo>
                  <a:pt x="882" y="466"/>
                </a:lnTo>
                <a:lnTo>
                  <a:pt x="882" y="466"/>
                </a:lnTo>
                <a:lnTo>
                  <a:pt x="876" y="468"/>
                </a:lnTo>
                <a:lnTo>
                  <a:pt x="872" y="472"/>
                </a:lnTo>
                <a:lnTo>
                  <a:pt x="868" y="480"/>
                </a:lnTo>
                <a:lnTo>
                  <a:pt x="868" y="486"/>
                </a:lnTo>
                <a:lnTo>
                  <a:pt x="866" y="502"/>
                </a:lnTo>
                <a:lnTo>
                  <a:pt x="864" y="510"/>
                </a:lnTo>
                <a:lnTo>
                  <a:pt x="862" y="516"/>
                </a:lnTo>
                <a:lnTo>
                  <a:pt x="862" y="516"/>
                </a:lnTo>
                <a:lnTo>
                  <a:pt x="862" y="522"/>
                </a:lnTo>
                <a:lnTo>
                  <a:pt x="864" y="526"/>
                </a:lnTo>
                <a:lnTo>
                  <a:pt x="868" y="530"/>
                </a:lnTo>
                <a:lnTo>
                  <a:pt x="868" y="534"/>
                </a:lnTo>
                <a:lnTo>
                  <a:pt x="868" y="534"/>
                </a:lnTo>
                <a:lnTo>
                  <a:pt x="926" y="534"/>
                </a:lnTo>
                <a:lnTo>
                  <a:pt x="926" y="534"/>
                </a:lnTo>
                <a:lnTo>
                  <a:pt x="928" y="530"/>
                </a:lnTo>
                <a:lnTo>
                  <a:pt x="930" y="526"/>
                </a:lnTo>
                <a:lnTo>
                  <a:pt x="938" y="522"/>
                </a:lnTo>
                <a:lnTo>
                  <a:pt x="938" y="522"/>
                </a:lnTo>
                <a:lnTo>
                  <a:pt x="938" y="496"/>
                </a:lnTo>
                <a:lnTo>
                  <a:pt x="938" y="496"/>
                </a:lnTo>
                <a:lnTo>
                  <a:pt x="952" y="488"/>
                </a:lnTo>
                <a:lnTo>
                  <a:pt x="966" y="480"/>
                </a:lnTo>
                <a:lnTo>
                  <a:pt x="980" y="472"/>
                </a:lnTo>
                <a:lnTo>
                  <a:pt x="994" y="466"/>
                </a:lnTo>
                <a:lnTo>
                  <a:pt x="994" y="466"/>
                </a:lnTo>
                <a:lnTo>
                  <a:pt x="998" y="466"/>
                </a:lnTo>
                <a:lnTo>
                  <a:pt x="1000" y="468"/>
                </a:lnTo>
                <a:lnTo>
                  <a:pt x="1000" y="476"/>
                </a:lnTo>
                <a:lnTo>
                  <a:pt x="1000" y="490"/>
                </a:lnTo>
                <a:lnTo>
                  <a:pt x="1000" y="490"/>
                </a:lnTo>
                <a:lnTo>
                  <a:pt x="1002" y="486"/>
                </a:lnTo>
                <a:lnTo>
                  <a:pt x="1006" y="484"/>
                </a:lnTo>
                <a:lnTo>
                  <a:pt x="1010" y="484"/>
                </a:lnTo>
                <a:lnTo>
                  <a:pt x="1014" y="484"/>
                </a:lnTo>
                <a:lnTo>
                  <a:pt x="1026" y="490"/>
                </a:lnTo>
                <a:lnTo>
                  <a:pt x="1036" y="496"/>
                </a:lnTo>
                <a:lnTo>
                  <a:pt x="1044" y="506"/>
                </a:lnTo>
                <a:lnTo>
                  <a:pt x="1046" y="512"/>
                </a:lnTo>
                <a:lnTo>
                  <a:pt x="1048" y="516"/>
                </a:lnTo>
                <a:lnTo>
                  <a:pt x="1046" y="520"/>
                </a:lnTo>
                <a:lnTo>
                  <a:pt x="1044" y="524"/>
                </a:lnTo>
                <a:lnTo>
                  <a:pt x="1040" y="526"/>
                </a:lnTo>
                <a:lnTo>
                  <a:pt x="1032" y="528"/>
                </a:lnTo>
                <a:lnTo>
                  <a:pt x="1032" y="528"/>
                </a:lnTo>
                <a:lnTo>
                  <a:pt x="1040" y="534"/>
                </a:lnTo>
                <a:lnTo>
                  <a:pt x="1046" y="536"/>
                </a:lnTo>
                <a:lnTo>
                  <a:pt x="1050" y="532"/>
                </a:lnTo>
                <a:lnTo>
                  <a:pt x="1056" y="528"/>
                </a:lnTo>
                <a:lnTo>
                  <a:pt x="1064" y="516"/>
                </a:lnTo>
                <a:lnTo>
                  <a:pt x="1070" y="510"/>
                </a:lnTo>
                <a:lnTo>
                  <a:pt x="1076" y="510"/>
                </a:lnTo>
                <a:lnTo>
                  <a:pt x="1076" y="510"/>
                </a:lnTo>
                <a:lnTo>
                  <a:pt x="1078" y="514"/>
                </a:lnTo>
                <a:lnTo>
                  <a:pt x="1080" y="516"/>
                </a:lnTo>
                <a:lnTo>
                  <a:pt x="1086" y="522"/>
                </a:lnTo>
                <a:lnTo>
                  <a:pt x="1088" y="526"/>
                </a:lnTo>
                <a:lnTo>
                  <a:pt x="1090" y="530"/>
                </a:lnTo>
                <a:lnTo>
                  <a:pt x="1090" y="534"/>
                </a:lnTo>
                <a:lnTo>
                  <a:pt x="1090" y="540"/>
                </a:lnTo>
                <a:lnTo>
                  <a:pt x="1090" y="540"/>
                </a:lnTo>
                <a:lnTo>
                  <a:pt x="1102" y="540"/>
                </a:lnTo>
                <a:lnTo>
                  <a:pt x="1102" y="540"/>
                </a:lnTo>
                <a:lnTo>
                  <a:pt x="1108" y="538"/>
                </a:lnTo>
                <a:lnTo>
                  <a:pt x="1112" y="532"/>
                </a:lnTo>
                <a:lnTo>
                  <a:pt x="1112" y="524"/>
                </a:lnTo>
                <a:lnTo>
                  <a:pt x="1112" y="518"/>
                </a:lnTo>
                <a:lnTo>
                  <a:pt x="1112" y="512"/>
                </a:lnTo>
                <a:lnTo>
                  <a:pt x="1114" y="506"/>
                </a:lnTo>
                <a:lnTo>
                  <a:pt x="1122" y="504"/>
                </a:lnTo>
                <a:lnTo>
                  <a:pt x="1134" y="504"/>
                </a:lnTo>
                <a:lnTo>
                  <a:pt x="1134" y="504"/>
                </a:lnTo>
                <a:lnTo>
                  <a:pt x="1130" y="506"/>
                </a:lnTo>
                <a:lnTo>
                  <a:pt x="1128" y="512"/>
                </a:lnTo>
                <a:lnTo>
                  <a:pt x="1126" y="522"/>
                </a:lnTo>
                <a:lnTo>
                  <a:pt x="1128" y="532"/>
                </a:lnTo>
                <a:lnTo>
                  <a:pt x="1130" y="538"/>
                </a:lnTo>
                <a:lnTo>
                  <a:pt x="1134" y="540"/>
                </a:lnTo>
                <a:lnTo>
                  <a:pt x="1134" y="540"/>
                </a:lnTo>
                <a:lnTo>
                  <a:pt x="1140" y="544"/>
                </a:lnTo>
                <a:lnTo>
                  <a:pt x="1148" y="546"/>
                </a:lnTo>
                <a:lnTo>
                  <a:pt x="1166" y="548"/>
                </a:lnTo>
                <a:lnTo>
                  <a:pt x="1174" y="552"/>
                </a:lnTo>
                <a:lnTo>
                  <a:pt x="1182" y="554"/>
                </a:lnTo>
                <a:lnTo>
                  <a:pt x="1186" y="560"/>
                </a:lnTo>
                <a:lnTo>
                  <a:pt x="1190" y="566"/>
                </a:lnTo>
                <a:lnTo>
                  <a:pt x="1190" y="566"/>
                </a:lnTo>
                <a:lnTo>
                  <a:pt x="1186" y="584"/>
                </a:lnTo>
                <a:lnTo>
                  <a:pt x="1182" y="592"/>
                </a:lnTo>
                <a:lnTo>
                  <a:pt x="1178" y="598"/>
                </a:lnTo>
                <a:lnTo>
                  <a:pt x="1178" y="598"/>
                </a:lnTo>
                <a:lnTo>
                  <a:pt x="1176" y="594"/>
                </a:lnTo>
                <a:lnTo>
                  <a:pt x="1172" y="592"/>
                </a:lnTo>
                <a:lnTo>
                  <a:pt x="1162" y="590"/>
                </a:lnTo>
                <a:lnTo>
                  <a:pt x="1150" y="592"/>
                </a:lnTo>
                <a:lnTo>
                  <a:pt x="1140" y="592"/>
                </a:lnTo>
                <a:lnTo>
                  <a:pt x="1140" y="592"/>
                </a:lnTo>
                <a:lnTo>
                  <a:pt x="1130" y="594"/>
                </a:lnTo>
                <a:lnTo>
                  <a:pt x="1122" y="594"/>
                </a:lnTo>
                <a:lnTo>
                  <a:pt x="1118" y="594"/>
                </a:lnTo>
                <a:lnTo>
                  <a:pt x="1114" y="590"/>
                </a:lnTo>
                <a:lnTo>
                  <a:pt x="1106" y="582"/>
                </a:lnTo>
                <a:lnTo>
                  <a:pt x="1102" y="578"/>
                </a:lnTo>
                <a:lnTo>
                  <a:pt x="1096" y="572"/>
                </a:lnTo>
                <a:lnTo>
                  <a:pt x="1096" y="572"/>
                </a:lnTo>
                <a:lnTo>
                  <a:pt x="1088" y="576"/>
                </a:lnTo>
                <a:lnTo>
                  <a:pt x="1082" y="582"/>
                </a:lnTo>
                <a:lnTo>
                  <a:pt x="1078" y="588"/>
                </a:lnTo>
                <a:lnTo>
                  <a:pt x="1076" y="598"/>
                </a:lnTo>
                <a:lnTo>
                  <a:pt x="1076" y="598"/>
                </a:lnTo>
                <a:lnTo>
                  <a:pt x="1062" y="590"/>
                </a:lnTo>
                <a:lnTo>
                  <a:pt x="1050" y="580"/>
                </a:lnTo>
                <a:lnTo>
                  <a:pt x="1036" y="572"/>
                </a:lnTo>
                <a:lnTo>
                  <a:pt x="1028" y="568"/>
                </a:lnTo>
                <a:lnTo>
                  <a:pt x="1020" y="566"/>
                </a:lnTo>
                <a:lnTo>
                  <a:pt x="1020" y="566"/>
                </a:lnTo>
                <a:lnTo>
                  <a:pt x="1020" y="540"/>
                </a:lnTo>
                <a:lnTo>
                  <a:pt x="1020" y="540"/>
                </a:lnTo>
                <a:lnTo>
                  <a:pt x="998" y="536"/>
                </a:lnTo>
                <a:lnTo>
                  <a:pt x="974" y="534"/>
                </a:lnTo>
                <a:lnTo>
                  <a:pt x="946" y="536"/>
                </a:lnTo>
                <a:lnTo>
                  <a:pt x="918" y="540"/>
                </a:lnTo>
                <a:lnTo>
                  <a:pt x="906" y="546"/>
                </a:lnTo>
                <a:lnTo>
                  <a:pt x="894" y="550"/>
                </a:lnTo>
                <a:lnTo>
                  <a:pt x="882" y="558"/>
                </a:lnTo>
                <a:lnTo>
                  <a:pt x="874" y="566"/>
                </a:lnTo>
                <a:lnTo>
                  <a:pt x="866" y="574"/>
                </a:lnTo>
                <a:lnTo>
                  <a:pt x="860" y="586"/>
                </a:lnTo>
                <a:lnTo>
                  <a:pt x="856" y="596"/>
                </a:lnTo>
                <a:lnTo>
                  <a:pt x="856" y="610"/>
                </a:lnTo>
                <a:lnTo>
                  <a:pt x="856" y="610"/>
                </a:lnTo>
                <a:lnTo>
                  <a:pt x="844" y="616"/>
                </a:lnTo>
                <a:lnTo>
                  <a:pt x="834" y="622"/>
                </a:lnTo>
                <a:lnTo>
                  <a:pt x="826" y="628"/>
                </a:lnTo>
                <a:lnTo>
                  <a:pt x="820" y="636"/>
                </a:lnTo>
                <a:lnTo>
                  <a:pt x="816" y="644"/>
                </a:lnTo>
                <a:lnTo>
                  <a:pt x="812" y="654"/>
                </a:lnTo>
                <a:lnTo>
                  <a:pt x="810" y="672"/>
                </a:lnTo>
                <a:lnTo>
                  <a:pt x="808" y="716"/>
                </a:lnTo>
                <a:lnTo>
                  <a:pt x="804" y="738"/>
                </a:lnTo>
                <a:lnTo>
                  <a:pt x="800" y="762"/>
                </a:lnTo>
                <a:lnTo>
                  <a:pt x="800" y="762"/>
                </a:lnTo>
                <a:lnTo>
                  <a:pt x="808" y="770"/>
                </a:lnTo>
                <a:lnTo>
                  <a:pt x="814" y="778"/>
                </a:lnTo>
                <a:lnTo>
                  <a:pt x="828" y="798"/>
                </a:lnTo>
                <a:lnTo>
                  <a:pt x="844" y="816"/>
                </a:lnTo>
                <a:lnTo>
                  <a:pt x="852" y="824"/>
                </a:lnTo>
                <a:lnTo>
                  <a:pt x="862" y="830"/>
                </a:lnTo>
                <a:lnTo>
                  <a:pt x="862" y="830"/>
                </a:lnTo>
                <a:lnTo>
                  <a:pt x="890" y="828"/>
                </a:lnTo>
                <a:lnTo>
                  <a:pt x="916" y="828"/>
                </a:lnTo>
                <a:lnTo>
                  <a:pt x="942" y="826"/>
                </a:lnTo>
                <a:lnTo>
                  <a:pt x="956" y="822"/>
                </a:lnTo>
                <a:lnTo>
                  <a:pt x="970" y="818"/>
                </a:lnTo>
                <a:lnTo>
                  <a:pt x="970" y="818"/>
                </a:lnTo>
                <a:lnTo>
                  <a:pt x="970" y="824"/>
                </a:lnTo>
                <a:lnTo>
                  <a:pt x="972" y="830"/>
                </a:lnTo>
                <a:lnTo>
                  <a:pt x="976" y="832"/>
                </a:lnTo>
                <a:lnTo>
                  <a:pt x="982" y="834"/>
                </a:lnTo>
                <a:lnTo>
                  <a:pt x="992" y="838"/>
                </a:lnTo>
                <a:lnTo>
                  <a:pt x="998" y="840"/>
                </a:lnTo>
                <a:lnTo>
                  <a:pt x="1000" y="844"/>
                </a:lnTo>
                <a:lnTo>
                  <a:pt x="1000" y="844"/>
                </a:lnTo>
                <a:lnTo>
                  <a:pt x="1000" y="858"/>
                </a:lnTo>
                <a:lnTo>
                  <a:pt x="1002" y="870"/>
                </a:lnTo>
                <a:lnTo>
                  <a:pt x="1006" y="894"/>
                </a:lnTo>
                <a:lnTo>
                  <a:pt x="1014" y="916"/>
                </a:lnTo>
                <a:lnTo>
                  <a:pt x="1022" y="938"/>
                </a:lnTo>
                <a:lnTo>
                  <a:pt x="1026" y="958"/>
                </a:lnTo>
                <a:lnTo>
                  <a:pt x="1028" y="968"/>
                </a:lnTo>
                <a:lnTo>
                  <a:pt x="1028" y="978"/>
                </a:lnTo>
                <a:lnTo>
                  <a:pt x="1028" y="988"/>
                </a:lnTo>
                <a:lnTo>
                  <a:pt x="1024" y="998"/>
                </a:lnTo>
                <a:lnTo>
                  <a:pt x="1020" y="1008"/>
                </a:lnTo>
                <a:lnTo>
                  <a:pt x="1014" y="1020"/>
                </a:lnTo>
                <a:lnTo>
                  <a:pt x="1014" y="1020"/>
                </a:lnTo>
                <a:lnTo>
                  <a:pt x="1020" y="1036"/>
                </a:lnTo>
                <a:lnTo>
                  <a:pt x="1026" y="1056"/>
                </a:lnTo>
                <a:lnTo>
                  <a:pt x="1034" y="1094"/>
                </a:lnTo>
                <a:lnTo>
                  <a:pt x="1042" y="1134"/>
                </a:lnTo>
                <a:lnTo>
                  <a:pt x="1046" y="1154"/>
                </a:lnTo>
                <a:lnTo>
                  <a:pt x="1052" y="1172"/>
                </a:lnTo>
                <a:lnTo>
                  <a:pt x="1052" y="1172"/>
                </a:lnTo>
                <a:lnTo>
                  <a:pt x="1070" y="1172"/>
                </a:lnTo>
                <a:lnTo>
                  <a:pt x="1086" y="1170"/>
                </a:lnTo>
                <a:lnTo>
                  <a:pt x="1100" y="1166"/>
                </a:lnTo>
                <a:lnTo>
                  <a:pt x="1112" y="1158"/>
                </a:lnTo>
                <a:lnTo>
                  <a:pt x="1124" y="1148"/>
                </a:lnTo>
                <a:lnTo>
                  <a:pt x="1134" y="1138"/>
                </a:lnTo>
                <a:lnTo>
                  <a:pt x="1142" y="1126"/>
                </a:lnTo>
                <a:lnTo>
                  <a:pt x="1150" y="1112"/>
                </a:lnTo>
                <a:lnTo>
                  <a:pt x="1182" y="1054"/>
                </a:lnTo>
                <a:lnTo>
                  <a:pt x="1190" y="1040"/>
                </a:lnTo>
                <a:lnTo>
                  <a:pt x="1200" y="1028"/>
                </a:lnTo>
                <a:lnTo>
                  <a:pt x="1210" y="1016"/>
                </a:lnTo>
                <a:lnTo>
                  <a:pt x="1222" y="1008"/>
                </a:lnTo>
                <a:lnTo>
                  <a:pt x="1222" y="1008"/>
                </a:lnTo>
                <a:lnTo>
                  <a:pt x="1224" y="978"/>
                </a:lnTo>
                <a:lnTo>
                  <a:pt x="1224" y="954"/>
                </a:lnTo>
                <a:lnTo>
                  <a:pt x="1222" y="900"/>
                </a:lnTo>
                <a:lnTo>
                  <a:pt x="1222" y="900"/>
                </a:lnTo>
                <a:lnTo>
                  <a:pt x="1234" y="886"/>
                </a:lnTo>
                <a:lnTo>
                  <a:pt x="1246" y="874"/>
                </a:lnTo>
                <a:lnTo>
                  <a:pt x="1272" y="846"/>
                </a:lnTo>
                <a:lnTo>
                  <a:pt x="1284" y="832"/>
                </a:lnTo>
                <a:lnTo>
                  <a:pt x="1292" y="816"/>
                </a:lnTo>
                <a:lnTo>
                  <a:pt x="1300" y="796"/>
                </a:lnTo>
                <a:lnTo>
                  <a:pt x="1304" y="774"/>
                </a:lnTo>
                <a:lnTo>
                  <a:pt x="1304" y="774"/>
                </a:lnTo>
                <a:lnTo>
                  <a:pt x="1298" y="770"/>
                </a:lnTo>
                <a:lnTo>
                  <a:pt x="1292" y="770"/>
                </a:lnTo>
                <a:lnTo>
                  <a:pt x="1278" y="776"/>
                </a:lnTo>
                <a:lnTo>
                  <a:pt x="1270" y="778"/>
                </a:lnTo>
                <a:lnTo>
                  <a:pt x="1264" y="778"/>
                </a:lnTo>
                <a:lnTo>
                  <a:pt x="1258" y="776"/>
                </a:lnTo>
                <a:lnTo>
                  <a:pt x="1254" y="768"/>
                </a:lnTo>
                <a:lnTo>
                  <a:pt x="1254" y="768"/>
                </a:lnTo>
                <a:lnTo>
                  <a:pt x="1280" y="752"/>
                </a:lnTo>
                <a:lnTo>
                  <a:pt x="1310" y="734"/>
                </a:lnTo>
                <a:lnTo>
                  <a:pt x="1324" y="724"/>
                </a:lnTo>
                <a:lnTo>
                  <a:pt x="1334" y="712"/>
                </a:lnTo>
                <a:lnTo>
                  <a:pt x="1342" y="700"/>
                </a:lnTo>
                <a:lnTo>
                  <a:pt x="1344" y="694"/>
                </a:lnTo>
                <a:lnTo>
                  <a:pt x="1346" y="686"/>
                </a:lnTo>
                <a:lnTo>
                  <a:pt x="1346" y="686"/>
                </a:lnTo>
                <a:lnTo>
                  <a:pt x="1346" y="690"/>
                </a:lnTo>
                <a:lnTo>
                  <a:pt x="1346" y="690"/>
                </a:lnTo>
                <a:lnTo>
                  <a:pt x="1344" y="730"/>
                </a:lnTo>
                <a:lnTo>
                  <a:pt x="1342" y="768"/>
                </a:lnTo>
                <a:lnTo>
                  <a:pt x="1336" y="804"/>
                </a:lnTo>
                <a:lnTo>
                  <a:pt x="1328" y="842"/>
                </a:lnTo>
                <a:lnTo>
                  <a:pt x="1318" y="878"/>
                </a:lnTo>
                <a:lnTo>
                  <a:pt x="1306" y="912"/>
                </a:lnTo>
                <a:lnTo>
                  <a:pt x="1294" y="946"/>
                </a:lnTo>
                <a:lnTo>
                  <a:pt x="1278" y="980"/>
                </a:lnTo>
                <a:lnTo>
                  <a:pt x="1278" y="9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D39C070-2C1F-34FA-7F1C-2A98FA51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8</a:t>
            </a:fld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"/>
    </mc:Choice>
    <mc:Fallback xmlns="">
      <p:transition spd="slow" advTm="6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0" y="6763699"/>
            <a:ext cx="12192000" cy="101600"/>
          </a:xfrm>
          <a:prstGeom prst="rect">
            <a:avLst/>
          </a:prstGeom>
          <a:solidFill>
            <a:srgbClr val="3B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863516" y="277077"/>
            <a:ext cx="5888150" cy="666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altLang="zh-CN" sz="2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Этапы применения технологии </a:t>
            </a:r>
            <a:r>
              <a:rPr lang="en-US" altLang="zh-CN" sz="2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SBAS-InSAR</a:t>
            </a:r>
          </a:p>
        </p:txBody>
      </p:sp>
      <p:sp>
        <p:nvSpPr>
          <p:cNvPr id="48" name="矩形 23"/>
          <p:cNvSpPr/>
          <p:nvPr/>
        </p:nvSpPr>
        <p:spPr>
          <a:xfrm rot="16200000">
            <a:off x="-350470" y="3632131"/>
            <a:ext cx="5364219" cy="483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92100" sx="102000" sy="102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15"/>
          <p:cNvSpPr txBox="1"/>
          <p:nvPr/>
        </p:nvSpPr>
        <p:spPr>
          <a:xfrm>
            <a:off x="2056561" y="125747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Arial Unicode MS" panose="020B0604020202020204" pitchFamily="34" charset="-122"/>
              </a:rPr>
              <a:t>01</a:t>
            </a:r>
            <a:endParaRPr lang="zh-CN" altLang="en-US" sz="2800" b="1">
              <a:solidFill>
                <a:schemeClr val="bg1"/>
              </a:solidFill>
              <a:ea typeface="Arial Unicode MS" panose="020B0604020202020204" pitchFamily="34" charset="-122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2056561" y="180182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Arial Unicode MS" panose="020B0604020202020204" pitchFamily="34" charset="-122"/>
              </a:rPr>
              <a:t>02</a:t>
            </a:r>
            <a:endParaRPr lang="zh-CN" altLang="en-US" sz="2800" b="1">
              <a:solidFill>
                <a:schemeClr val="bg1"/>
              </a:solidFill>
              <a:ea typeface="Arial Unicode MS" panose="020B0604020202020204" pitchFamily="34" charset="-122"/>
            </a:endParaRPr>
          </a:p>
        </p:txBody>
      </p:sp>
      <p:sp>
        <p:nvSpPr>
          <p:cNvPr id="53" name="TextBox 19"/>
          <p:cNvSpPr txBox="1"/>
          <p:nvPr/>
        </p:nvSpPr>
        <p:spPr>
          <a:xfrm>
            <a:off x="2069938" y="28548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Arial Unicode MS" panose="020B0604020202020204" pitchFamily="34" charset="-122"/>
              </a:rPr>
              <a:t>04</a:t>
            </a:r>
            <a:endParaRPr lang="zh-CN" altLang="en-US" sz="2800" b="1">
              <a:solidFill>
                <a:schemeClr val="bg1"/>
              </a:solidFill>
              <a:ea typeface="Arial Unicode MS" panose="020B0604020202020204" pitchFamily="34" charset="-122"/>
            </a:endParaRPr>
          </a:p>
        </p:txBody>
      </p:sp>
      <p:sp>
        <p:nvSpPr>
          <p:cNvPr id="55" name="TextBox 21"/>
          <p:cNvSpPr txBox="1"/>
          <p:nvPr/>
        </p:nvSpPr>
        <p:spPr>
          <a:xfrm>
            <a:off x="2069939" y="233569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Arial Unicode MS" panose="020B0604020202020204" pitchFamily="34" charset="-122"/>
              </a:rPr>
              <a:t>03</a:t>
            </a:r>
            <a:endParaRPr lang="zh-CN" altLang="en-US" sz="2800" b="1">
              <a:solidFill>
                <a:schemeClr val="bg1"/>
              </a:solidFill>
              <a:ea typeface="Arial Unicode MS" panose="020B0604020202020204" pitchFamily="34" charset="-122"/>
            </a:endParaRP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25D80C29-3463-4EB0-99F2-4DB53A1E894F}"/>
              </a:ext>
            </a:extLst>
          </p:cNvPr>
          <p:cNvSpPr txBox="1"/>
          <p:nvPr/>
        </p:nvSpPr>
        <p:spPr>
          <a:xfrm>
            <a:off x="2069937" y="338457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Arial Unicode MS" panose="020B0604020202020204" pitchFamily="34" charset="-122"/>
              </a:rPr>
              <a:t>05</a:t>
            </a:r>
            <a:endParaRPr lang="zh-CN" altLang="en-US" sz="2800" b="1">
              <a:solidFill>
                <a:schemeClr val="bg1"/>
              </a:solidFill>
              <a:ea typeface="Arial Unicode MS" panose="020B0604020202020204" pitchFamily="34" charset="-122"/>
            </a:endParaRP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817E45F7-8B95-492C-B69E-1A755E42F681}"/>
              </a:ext>
            </a:extLst>
          </p:cNvPr>
          <p:cNvSpPr txBox="1"/>
          <p:nvPr/>
        </p:nvSpPr>
        <p:spPr>
          <a:xfrm>
            <a:off x="2056561" y="389714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Arial Unicode MS" panose="020B0604020202020204" pitchFamily="34" charset="-122"/>
              </a:rPr>
              <a:t>06</a:t>
            </a:r>
            <a:endParaRPr lang="zh-CN" altLang="en-US" sz="2800" b="1">
              <a:solidFill>
                <a:schemeClr val="bg1"/>
              </a:solidFill>
              <a:ea typeface="Arial Unicode MS" panose="020B0604020202020204" pitchFamily="34" charset="-122"/>
            </a:endParaRPr>
          </a:p>
        </p:txBody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id="{130CA909-F8ED-463B-8968-CAFD5807F8EA}"/>
              </a:ext>
            </a:extLst>
          </p:cNvPr>
          <p:cNvSpPr txBox="1"/>
          <p:nvPr/>
        </p:nvSpPr>
        <p:spPr>
          <a:xfrm>
            <a:off x="2063249" y="442441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Arial Unicode MS" panose="020B0604020202020204" pitchFamily="34" charset="-122"/>
              </a:rPr>
              <a:t>07</a:t>
            </a:r>
            <a:endParaRPr lang="zh-CN" altLang="en-US" sz="2800" b="1">
              <a:solidFill>
                <a:schemeClr val="bg1"/>
              </a:solidFill>
              <a:ea typeface="Arial Unicode MS" panose="020B0604020202020204" pitchFamily="34" charset="-122"/>
            </a:endParaRP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01BAE2AA-7D46-4FE5-A2C3-83F4BDE3DBF8}"/>
              </a:ext>
            </a:extLst>
          </p:cNvPr>
          <p:cNvSpPr txBox="1"/>
          <p:nvPr/>
        </p:nvSpPr>
        <p:spPr>
          <a:xfrm>
            <a:off x="2056561" y="493292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Arial Unicode MS" panose="020B0604020202020204" pitchFamily="34" charset="-122"/>
              </a:rPr>
              <a:t>08</a:t>
            </a:r>
            <a:endParaRPr lang="zh-CN" altLang="en-US" sz="2800" b="1">
              <a:solidFill>
                <a:schemeClr val="bg1"/>
              </a:solidFill>
              <a:ea typeface="Arial Unicode MS" panose="020B0604020202020204" pitchFamily="34" charset="-122"/>
            </a:endParaRP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62C725D5-454D-427A-A33E-EDAC003AEF46}"/>
              </a:ext>
            </a:extLst>
          </p:cNvPr>
          <p:cNvSpPr txBox="1"/>
          <p:nvPr/>
        </p:nvSpPr>
        <p:spPr>
          <a:xfrm>
            <a:off x="2069937" y="546630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Arial Unicode MS" panose="020B0604020202020204" pitchFamily="34" charset="-122"/>
              </a:rPr>
              <a:t>09</a:t>
            </a:r>
            <a:endParaRPr lang="zh-CN" altLang="en-US" sz="2800" b="1">
              <a:solidFill>
                <a:schemeClr val="bg1"/>
              </a:solidFill>
              <a:ea typeface="Arial Unicode MS" panose="020B0604020202020204" pitchFamily="34" charset="-122"/>
            </a:endParaRPr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id="{91729BD9-7785-481D-B32F-F17950374DD6}"/>
              </a:ext>
            </a:extLst>
          </p:cNvPr>
          <p:cNvSpPr txBox="1"/>
          <p:nvPr/>
        </p:nvSpPr>
        <p:spPr>
          <a:xfrm>
            <a:off x="2069937" y="597710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Arial Unicode MS" panose="020B0604020202020204" pitchFamily="34" charset="-122"/>
              </a:rPr>
              <a:t>10</a:t>
            </a:r>
            <a:endParaRPr lang="zh-CN" altLang="en-US" sz="2800" b="1">
              <a:solidFill>
                <a:schemeClr val="bg1"/>
              </a:solidFill>
              <a:ea typeface="Arial Unicode MS" panose="020B0604020202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042210-CF7D-4901-83D4-37054A57F4DA}"/>
              </a:ext>
            </a:extLst>
          </p:cNvPr>
          <p:cNvSpPr txBox="1"/>
          <p:nvPr/>
        </p:nvSpPr>
        <p:spPr>
          <a:xfrm>
            <a:off x="2811628" y="1372402"/>
            <a:ext cx="887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dirty="0">
                <a:latin typeface="Times New Roman" panose="02020603050405020304" pitchFamily="18" charset="0"/>
                <a:ea typeface="等线" panose="02010600030101010101" pitchFamily="2" charset="-122"/>
              </a:rPr>
              <a:t>П</a:t>
            </a:r>
            <a:r>
              <a:rPr lang="ru-RU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олучение спутниковых данных Sentinel-1, точных орбитальных данных, данных DEM;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194E13C-2BFE-4355-8F0A-429EEE394F72}"/>
              </a:ext>
            </a:extLst>
          </p:cNvPr>
          <p:cNvSpPr txBox="1"/>
          <p:nvPr/>
        </p:nvSpPr>
        <p:spPr>
          <a:xfrm>
            <a:off x="2811628" y="1876751"/>
            <a:ext cx="3099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Импорт и выделение данных;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DDC66E-2A42-49E2-BD5D-54CB5C3CE655}"/>
              </a:ext>
            </a:extLst>
          </p:cNvPr>
          <p:cNvSpPr txBox="1"/>
          <p:nvPr/>
        </p:nvSpPr>
        <p:spPr>
          <a:xfrm>
            <a:off x="2811628" y="2412166"/>
            <a:ext cx="726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Генерация </a:t>
            </a:r>
            <a:r>
              <a:rPr lang="ru-RU" altLang="zh-CN" dirty="0">
                <a:latin typeface="Times New Roman" panose="02020603050405020304" pitchFamily="18" charset="0"/>
              </a:rPr>
              <a:t>наборов </a:t>
            </a:r>
            <a:r>
              <a:rPr lang="ru-RU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малых базовых линий и выравнивание изображений;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33E4242-2E62-4466-9797-35D2AAD874DE}"/>
              </a:ext>
            </a:extLst>
          </p:cNvPr>
          <p:cNvSpPr txBox="1"/>
          <p:nvPr/>
        </p:nvSpPr>
        <p:spPr>
          <a:xfrm>
            <a:off x="2811628" y="2925632"/>
            <a:ext cx="341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Выявление и исключение помех;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C1070C-CAC4-441B-A4B3-93BAE6BA9F84}"/>
              </a:ext>
            </a:extLst>
          </p:cNvPr>
          <p:cNvSpPr txBox="1"/>
          <p:nvPr/>
        </p:nvSpPr>
        <p:spPr>
          <a:xfrm>
            <a:off x="2811628" y="3429981"/>
            <a:ext cx="622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Развертка фазы и учет эффектов фазового рассогласования;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499DF5-2144-43F4-AEFF-233EF0FDB69F}"/>
              </a:ext>
            </a:extLst>
          </p:cNvPr>
          <p:cNvSpPr txBox="1"/>
          <p:nvPr/>
        </p:nvSpPr>
        <p:spPr>
          <a:xfrm>
            <a:off x="2811628" y="3977843"/>
            <a:ext cx="390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Вычисление значений когерентности;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DF2736-1D12-49F8-AACB-23F5647CAC6D}"/>
              </a:ext>
            </a:extLst>
          </p:cNvPr>
          <p:cNvSpPr txBox="1"/>
          <p:nvPr/>
        </p:nvSpPr>
        <p:spPr>
          <a:xfrm>
            <a:off x="2811628" y="4478862"/>
            <a:ext cx="475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Уточнение орбиты и повторное сглаживание;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0BC23DC-7440-46BD-838C-F4B83A65ACDA}"/>
              </a:ext>
            </a:extLst>
          </p:cNvPr>
          <p:cNvSpPr txBox="1"/>
          <p:nvPr/>
        </p:nvSpPr>
        <p:spPr>
          <a:xfrm>
            <a:off x="2811628" y="5005604"/>
            <a:ext cx="363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Первая деформационная инверсия;</a:t>
            </a:r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F82BB3-F469-4029-B28D-99A4F6DED4F6}"/>
              </a:ext>
            </a:extLst>
          </p:cNvPr>
          <p:cNvSpPr txBox="1"/>
          <p:nvPr/>
        </p:nvSpPr>
        <p:spPr>
          <a:xfrm>
            <a:off x="2811628" y="5552554"/>
            <a:ext cx="362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80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Вторая деформационная инверсия;</a:t>
            </a:r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BB2DC23-A8AC-4CC9-9F5D-7498C47D8160}"/>
              </a:ext>
            </a:extLst>
          </p:cNvPr>
          <p:cNvSpPr txBox="1"/>
          <p:nvPr/>
        </p:nvSpPr>
        <p:spPr>
          <a:xfrm>
            <a:off x="2811628" y="6053573"/>
            <a:ext cx="847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80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Геокодирование.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A0FD9D-66E4-B928-E12E-9695094B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D7C-BB26-4CEF-9422-1F586D1A0FB7}" type="slidenum">
              <a:rPr lang="zh-CN" altLang="en-US" sz="2000" smtClean="0"/>
              <a:t>9</a:t>
            </a:fld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22"/>
    </mc:Choice>
    <mc:Fallback xmlns="">
      <p:transition spd="slow" advTm="106722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1026</Words>
  <Application>Microsoft Office PowerPoint</Application>
  <PresentationFormat>宽屏</PresentationFormat>
  <Paragraphs>97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 Unicode MS</vt:lpstr>
      <vt:lpstr>等线</vt:lpstr>
      <vt:lpstr>等线 Light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huanghui Zhang</dc:creator>
  <cp:lastModifiedBy>huanghui Zhang</cp:lastModifiedBy>
  <cp:revision>35</cp:revision>
  <dcterms:created xsi:type="dcterms:W3CDTF">2025-02-10T10:58:28Z</dcterms:created>
  <dcterms:modified xsi:type="dcterms:W3CDTF">2025-09-11T07:35:04Z</dcterms:modified>
</cp:coreProperties>
</file>