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4536A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4536A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4536A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4536A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4536A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687556" y="6537144"/>
            <a:ext cx="147320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4536A"/>
                </a:solidFill>
                <a:latin typeface="Roboto"/>
                <a:cs typeface="Roboto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52.png"/><Relationship Id="rId5" Type="http://schemas.openxmlformats.org/officeDocument/2006/relationships/image" Target="../media/image12.png"/><Relationship Id="rId6" Type="http://schemas.openxmlformats.org/officeDocument/2006/relationships/image" Target="../media/image353.png"/><Relationship Id="rId7" Type="http://schemas.openxmlformats.org/officeDocument/2006/relationships/image" Target="../media/image354.png"/><Relationship Id="rId8" Type="http://schemas.openxmlformats.org/officeDocument/2006/relationships/image" Target="../media/image355.png"/><Relationship Id="rId9" Type="http://schemas.openxmlformats.org/officeDocument/2006/relationships/image" Target="../media/image356.png"/><Relationship Id="rId10" Type="http://schemas.openxmlformats.org/officeDocument/2006/relationships/image" Target="../media/image35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43.png"/><Relationship Id="rId24" Type="http://schemas.openxmlformats.org/officeDocument/2006/relationships/image" Target="../media/image44.png"/><Relationship Id="rId25" Type="http://schemas.openxmlformats.org/officeDocument/2006/relationships/image" Target="../media/image45.png"/><Relationship Id="rId26" Type="http://schemas.openxmlformats.org/officeDocument/2006/relationships/image" Target="../media/image46.png"/><Relationship Id="rId27" Type="http://schemas.openxmlformats.org/officeDocument/2006/relationships/image" Target="../media/image47.png"/><Relationship Id="rId28" Type="http://schemas.openxmlformats.org/officeDocument/2006/relationships/image" Target="../media/image48.png"/><Relationship Id="rId29" Type="http://schemas.openxmlformats.org/officeDocument/2006/relationships/image" Target="../media/image49.png"/><Relationship Id="rId30" Type="http://schemas.openxmlformats.org/officeDocument/2006/relationships/image" Target="../media/image50.png"/><Relationship Id="rId31" Type="http://schemas.openxmlformats.org/officeDocument/2006/relationships/image" Target="../media/image51.png"/><Relationship Id="rId32" Type="http://schemas.openxmlformats.org/officeDocument/2006/relationships/image" Target="../media/image52.png"/><Relationship Id="rId33" Type="http://schemas.openxmlformats.org/officeDocument/2006/relationships/image" Target="../media/image53.png"/><Relationship Id="rId34" Type="http://schemas.openxmlformats.org/officeDocument/2006/relationships/image" Target="../media/image54.png"/><Relationship Id="rId35" Type="http://schemas.openxmlformats.org/officeDocument/2006/relationships/image" Target="../media/image55.png"/><Relationship Id="rId36" Type="http://schemas.openxmlformats.org/officeDocument/2006/relationships/image" Target="../media/image56.png"/><Relationship Id="rId37" Type="http://schemas.openxmlformats.org/officeDocument/2006/relationships/image" Target="../media/image57.png"/><Relationship Id="rId38" Type="http://schemas.openxmlformats.org/officeDocument/2006/relationships/image" Target="../media/image58.png"/><Relationship Id="rId39" Type="http://schemas.openxmlformats.org/officeDocument/2006/relationships/image" Target="../media/image59.png"/><Relationship Id="rId40" Type="http://schemas.openxmlformats.org/officeDocument/2006/relationships/image" Target="../media/image60.png"/><Relationship Id="rId41" Type="http://schemas.openxmlformats.org/officeDocument/2006/relationships/image" Target="../media/image61.png"/><Relationship Id="rId42" Type="http://schemas.openxmlformats.org/officeDocument/2006/relationships/image" Target="../media/image62.png"/><Relationship Id="rId43" Type="http://schemas.openxmlformats.org/officeDocument/2006/relationships/image" Target="../media/image63.png"/><Relationship Id="rId44" Type="http://schemas.openxmlformats.org/officeDocument/2006/relationships/image" Target="../media/image64.png"/><Relationship Id="rId45" Type="http://schemas.openxmlformats.org/officeDocument/2006/relationships/image" Target="../media/image65.png"/><Relationship Id="rId46" Type="http://schemas.openxmlformats.org/officeDocument/2006/relationships/image" Target="../media/image66.png"/><Relationship Id="rId47" Type="http://schemas.openxmlformats.org/officeDocument/2006/relationships/image" Target="../media/image67.png"/><Relationship Id="rId48" Type="http://schemas.openxmlformats.org/officeDocument/2006/relationships/image" Target="../media/image68.png"/><Relationship Id="rId49" Type="http://schemas.openxmlformats.org/officeDocument/2006/relationships/image" Target="../media/image69.png"/><Relationship Id="rId50" Type="http://schemas.openxmlformats.org/officeDocument/2006/relationships/image" Target="../media/image70.png"/><Relationship Id="rId51" Type="http://schemas.openxmlformats.org/officeDocument/2006/relationships/image" Target="../media/image71.png"/><Relationship Id="rId52" Type="http://schemas.openxmlformats.org/officeDocument/2006/relationships/image" Target="../media/image72.png"/><Relationship Id="rId53" Type="http://schemas.openxmlformats.org/officeDocument/2006/relationships/image" Target="../media/image73.png"/><Relationship Id="rId54" Type="http://schemas.openxmlformats.org/officeDocument/2006/relationships/image" Target="../media/image74.png"/><Relationship Id="rId55" Type="http://schemas.openxmlformats.org/officeDocument/2006/relationships/image" Target="../media/image75.png"/><Relationship Id="rId56" Type="http://schemas.openxmlformats.org/officeDocument/2006/relationships/image" Target="../media/image76.png"/><Relationship Id="rId57" Type="http://schemas.openxmlformats.org/officeDocument/2006/relationships/image" Target="../media/image77.png"/><Relationship Id="rId58" Type="http://schemas.openxmlformats.org/officeDocument/2006/relationships/image" Target="../media/image78.png"/><Relationship Id="rId59" Type="http://schemas.openxmlformats.org/officeDocument/2006/relationships/image" Target="../media/image79.png"/><Relationship Id="rId60" Type="http://schemas.openxmlformats.org/officeDocument/2006/relationships/image" Target="../media/image80.png"/><Relationship Id="rId61" Type="http://schemas.openxmlformats.org/officeDocument/2006/relationships/image" Target="../media/image81.png"/><Relationship Id="rId62" Type="http://schemas.openxmlformats.org/officeDocument/2006/relationships/image" Target="../media/image82.png"/><Relationship Id="rId63" Type="http://schemas.openxmlformats.org/officeDocument/2006/relationships/image" Target="../media/image83.png"/><Relationship Id="rId64" Type="http://schemas.openxmlformats.org/officeDocument/2006/relationships/image" Target="../media/image84.png"/><Relationship Id="rId65" Type="http://schemas.openxmlformats.org/officeDocument/2006/relationships/image" Target="../media/image85.png"/><Relationship Id="rId66" Type="http://schemas.openxmlformats.org/officeDocument/2006/relationships/image" Target="../media/image86.png"/><Relationship Id="rId67" Type="http://schemas.openxmlformats.org/officeDocument/2006/relationships/image" Target="../media/image87.png"/><Relationship Id="rId68" Type="http://schemas.openxmlformats.org/officeDocument/2006/relationships/image" Target="../media/image88.png"/><Relationship Id="rId69" Type="http://schemas.openxmlformats.org/officeDocument/2006/relationships/image" Target="../media/image89.png"/><Relationship Id="rId70" Type="http://schemas.openxmlformats.org/officeDocument/2006/relationships/image" Target="../media/image90.png"/><Relationship Id="rId71" Type="http://schemas.openxmlformats.org/officeDocument/2006/relationships/image" Target="../media/image91.png"/><Relationship Id="rId72" Type="http://schemas.openxmlformats.org/officeDocument/2006/relationships/image" Target="../media/image92.png"/><Relationship Id="rId73" Type="http://schemas.openxmlformats.org/officeDocument/2006/relationships/image" Target="../media/image93.png"/><Relationship Id="rId74" Type="http://schemas.openxmlformats.org/officeDocument/2006/relationships/image" Target="../media/image94.png"/><Relationship Id="rId75" Type="http://schemas.openxmlformats.org/officeDocument/2006/relationships/image" Target="../media/image95.png"/><Relationship Id="rId76" Type="http://schemas.openxmlformats.org/officeDocument/2006/relationships/image" Target="../media/image96.png"/><Relationship Id="rId77" Type="http://schemas.openxmlformats.org/officeDocument/2006/relationships/image" Target="../media/image97.png"/><Relationship Id="rId78" Type="http://schemas.openxmlformats.org/officeDocument/2006/relationships/image" Target="../media/image98.png"/><Relationship Id="rId79" Type="http://schemas.openxmlformats.org/officeDocument/2006/relationships/image" Target="../media/image99.png"/><Relationship Id="rId80" Type="http://schemas.openxmlformats.org/officeDocument/2006/relationships/image" Target="../media/image100.png"/><Relationship Id="rId81" Type="http://schemas.openxmlformats.org/officeDocument/2006/relationships/image" Target="../media/image101.png"/><Relationship Id="rId82" Type="http://schemas.openxmlformats.org/officeDocument/2006/relationships/image" Target="../media/image102.png"/><Relationship Id="rId83" Type="http://schemas.openxmlformats.org/officeDocument/2006/relationships/image" Target="../media/image103.png"/><Relationship Id="rId84" Type="http://schemas.openxmlformats.org/officeDocument/2006/relationships/image" Target="../media/image104.png"/><Relationship Id="rId85" Type="http://schemas.openxmlformats.org/officeDocument/2006/relationships/image" Target="../media/image105.png"/><Relationship Id="rId86" Type="http://schemas.openxmlformats.org/officeDocument/2006/relationships/image" Target="../media/image106.png"/><Relationship Id="rId87" Type="http://schemas.openxmlformats.org/officeDocument/2006/relationships/image" Target="../media/image107.png"/><Relationship Id="rId88" Type="http://schemas.openxmlformats.org/officeDocument/2006/relationships/image" Target="../media/image108.png"/><Relationship Id="rId89" Type="http://schemas.openxmlformats.org/officeDocument/2006/relationships/image" Target="../media/image109.png"/><Relationship Id="rId90" Type="http://schemas.openxmlformats.org/officeDocument/2006/relationships/image" Target="../media/image110.png"/><Relationship Id="rId91" Type="http://schemas.openxmlformats.org/officeDocument/2006/relationships/image" Target="../media/image111.png"/><Relationship Id="rId92" Type="http://schemas.openxmlformats.org/officeDocument/2006/relationships/image" Target="../media/image112.png"/><Relationship Id="rId93" Type="http://schemas.openxmlformats.org/officeDocument/2006/relationships/image" Target="../media/image113.png"/><Relationship Id="rId94" Type="http://schemas.openxmlformats.org/officeDocument/2006/relationships/image" Target="../media/image114.png"/><Relationship Id="rId95" Type="http://schemas.openxmlformats.org/officeDocument/2006/relationships/image" Target="../media/image115.png"/><Relationship Id="rId96" Type="http://schemas.openxmlformats.org/officeDocument/2006/relationships/image" Target="../media/image116.png"/><Relationship Id="rId97" Type="http://schemas.openxmlformats.org/officeDocument/2006/relationships/image" Target="../media/image117.png"/><Relationship Id="rId98" Type="http://schemas.openxmlformats.org/officeDocument/2006/relationships/image" Target="../media/image118.png"/><Relationship Id="rId99" Type="http://schemas.openxmlformats.org/officeDocument/2006/relationships/image" Target="../media/image11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image" Target="../media/image128.png"/><Relationship Id="rId12" Type="http://schemas.openxmlformats.org/officeDocument/2006/relationships/image" Target="../media/image129.png"/><Relationship Id="rId13" Type="http://schemas.openxmlformats.org/officeDocument/2006/relationships/image" Target="../media/image130.png"/><Relationship Id="rId14" Type="http://schemas.openxmlformats.org/officeDocument/2006/relationships/image" Target="../media/image131.png"/><Relationship Id="rId15" Type="http://schemas.openxmlformats.org/officeDocument/2006/relationships/image" Target="../media/image132.png"/><Relationship Id="rId16" Type="http://schemas.openxmlformats.org/officeDocument/2006/relationships/image" Target="../media/image133.png"/><Relationship Id="rId17" Type="http://schemas.openxmlformats.org/officeDocument/2006/relationships/image" Target="../media/image134.png"/><Relationship Id="rId18" Type="http://schemas.openxmlformats.org/officeDocument/2006/relationships/image" Target="../media/image135.png"/><Relationship Id="rId19" Type="http://schemas.openxmlformats.org/officeDocument/2006/relationships/image" Target="../media/image136.png"/><Relationship Id="rId20" Type="http://schemas.openxmlformats.org/officeDocument/2006/relationships/image" Target="../media/image137.png"/><Relationship Id="rId21" Type="http://schemas.openxmlformats.org/officeDocument/2006/relationships/image" Target="../media/image138.png"/><Relationship Id="rId22" Type="http://schemas.openxmlformats.org/officeDocument/2006/relationships/image" Target="../media/image139.png"/><Relationship Id="rId23" Type="http://schemas.openxmlformats.org/officeDocument/2006/relationships/image" Target="../media/image140.png"/><Relationship Id="rId24" Type="http://schemas.openxmlformats.org/officeDocument/2006/relationships/image" Target="../media/image141.png"/><Relationship Id="rId25" Type="http://schemas.openxmlformats.org/officeDocument/2006/relationships/image" Target="../media/image142.png"/><Relationship Id="rId26" Type="http://schemas.openxmlformats.org/officeDocument/2006/relationships/image" Target="../media/image143.png"/><Relationship Id="rId27" Type="http://schemas.openxmlformats.org/officeDocument/2006/relationships/image" Target="../media/image144.png"/><Relationship Id="rId28" Type="http://schemas.openxmlformats.org/officeDocument/2006/relationships/image" Target="../media/image145.png"/><Relationship Id="rId29" Type="http://schemas.openxmlformats.org/officeDocument/2006/relationships/image" Target="../media/image146.png"/><Relationship Id="rId30" Type="http://schemas.openxmlformats.org/officeDocument/2006/relationships/image" Target="../media/image147.png"/><Relationship Id="rId31" Type="http://schemas.openxmlformats.org/officeDocument/2006/relationships/image" Target="../media/image148.png"/><Relationship Id="rId32" Type="http://schemas.openxmlformats.org/officeDocument/2006/relationships/image" Target="../media/image149.png"/><Relationship Id="rId33" Type="http://schemas.openxmlformats.org/officeDocument/2006/relationships/image" Target="../media/image150.png"/><Relationship Id="rId34" Type="http://schemas.openxmlformats.org/officeDocument/2006/relationships/image" Target="../media/image151.png"/><Relationship Id="rId35" Type="http://schemas.openxmlformats.org/officeDocument/2006/relationships/image" Target="../media/image152.png"/><Relationship Id="rId36" Type="http://schemas.openxmlformats.org/officeDocument/2006/relationships/image" Target="../media/image153.png"/><Relationship Id="rId37" Type="http://schemas.openxmlformats.org/officeDocument/2006/relationships/image" Target="../media/image154.png"/><Relationship Id="rId38" Type="http://schemas.openxmlformats.org/officeDocument/2006/relationships/image" Target="../media/image155.png"/><Relationship Id="rId39" Type="http://schemas.openxmlformats.org/officeDocument/2006/relationships/image" Target="../media/image156.png"/><Relationship Id="rId40" Type="http://schemas.openxmlformats.org/officeDocument/2006/relationships/image" Target="../media/image157.png"/><Relationship Id="rId41" Type="http://schemas.openxmlformats.org/officeDocument/2006/relationships/image" Target="../media/image158.png"/><Relationship Id="rId42" Type="http://schemas.openxmlformats.org/officeDocument/2006/relationships/image" Target="../media/image159.png"/><Relationship Id="rId43" Type="http://schemas.openxmlformats.org/officeDocument/2006/relationships/image" Target="../media/image160.png"/><Relationship Id="rId44" Type="http://schemas.openxmlformats.org/officeDocument/2006/relationships/image" Target="../media/image161.png"/><Relationship Id="rId45" Type="http://schemas.openxmlformats.org/officeDocument/2006/relationships/image" Target="../media/image162.png"/><Relationship Id="rId46" Type="http://schemas.openxmlformats.org/officeDocument/2006/relationships/image" Target="../media/image163.png"/><Relationship Id="rId47" Type="http://schemas.openxmlformats.org/officeDocument/2006/relationships/image" Target="../media/image164.png"/><Relationship Id="rId48" Type="http://schemas.openxmlformats.org/officeDocument/2006/relationships/image" Target="../media/image165.png"/><Relationship Id="rId49" Type="http://schemas.openxmlformats.org/officeDocument/2006/relationships/image" Target="../media/image166.png"/><Relationship Id="rId50" Type="http://schemas.openxmlformats.org/officeDocument/2006/relationships/image" Target="../media/image16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png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23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pn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Relationship Id="rId13" Type="http://schemas.openxmlformats.org/officeDocument/2006/relationships/image" Target="../media/image178.png"/><Relationship Id="rId14" Type="http://schemas.openxmlformats.org/officeDocument/2006/relationships/image" Target="../media/image179.png"/><Relationship Id="rId15" Type="http://schemas.openxmlformats.org/officeDocument/2006/relationships/image" Target="../media/image180.png"/><Relationship Id="rId16" Type="http://schemas.openxmlformats.org/officeDocument/2006/relationships/image" Target="../media/image181.png"/><Relationship Id="rId17" Type="http://schemas.openxmlformats.org/officeDocument/2006/relationships/image" Target="../media/image182.png"/><Relationship Id="rId18" Type="http://schemas.openxmlformats.org/officeDocument/2006/relationships/image" Target="../media/image183.png"/><Relationship Id="rId19" Type="http://schemas.openxmlformats.org/officeDocument/2006/relationships/image" Target="../media/image184.png"/><Relationship Id="rId20" Type="http://schemas.openxmlformats.org/officeDocument/2006/relationships/image" Target="../media/image185.png"/><Relationship Id="rId21" Type="http://schemas.openxmlformats.org/officeDocument/2006/relationships/image" Target="../media/image186.png"/><Relationship Id="rId22" Type="http://schemas.openxmlformats.org/officeDocument/2006/relationships/image" Target="../media/image187.png"/><Relationship Id="rId23" Type="http://schemas.openxmlformats.org/officeDocument/2006/relationships/image" Target="../media/image188.png"/><Relationship Id="rId24" Type="http://schemas.openxmlformats.org/officeDocument/2006/relationships/image" Target="../media/image189.png"/><Relationship Id="rId25" Type="http://schemas.openxmlformats.org/officeDocument/2006/relationships/image" Target="../media/image190.png"/><Relationship Id="rId26" Type="http://schemas.openxmlformats.org/officeDocument/2006/relationships/image" Target="../media/image191.png"/><Relationship Id="rId27" Type="http://schemas.openxmlformats.org/officeDocument/2006/relationships/image" Target="../media/image192.png"/><Relationship Id="rId28" Type="http://schemas.openxmlformats.org/officeDocument/2006/relationships/image" Target="../media/image193.png"/><Relationship Id="rId29" Type="http://schemas.openxmlformats.org/officeDocument/2006/relationships/image" Target="../media/image194.png"/><Relationship Id="rId30" Type="http://schemas.openxmlformats.org/officeDocument/2006/relationships/image" Target="../media/image195.png"/><Relationship Id="rId31" Type="http://schemas.openxmlformats.org/officeDocument/2006/relationships/image" Target="../media/image196.png"/><Relationship Id="rId32" Type="http://schemas.openxmlformats.org/officeDocument/2006/relationships/image" Target="../media/image197.png"/><Relationship Id="rId33" Type="http://schemas.openxmlformats.org/officeDocument/2006/relationships/image" Target="../media/image198.png"/><Relationship Id="rId34" Type="http://schemas.openxmlformats.org/officeDocument/2006/relationships/image" Target="../media/image199.png"/><Relationship Id="rId35" Type="http://schemas.openxmlformats.org/officeDocument/2006/relationships/image" Target="../media/image200.png"/><Relationship Id="rId36" Type="http://schemas.openxmlformats.org/officeDocument/2006/relationships/image" Target="../media/image201.png"/><Relationship Id="rId37" Type="http://schemas.openxmlformats.org/officeDocument/2006/relationships/image" Target="../media/image202.png"/><Relationship Id="rId38" Type="http://schemas.openxmlformats.org/officeDocument/2006/relationships/image" Target="../media/image203.png"/><Relationship Id="rId39" Type="http://schemas.openxmlformats.org/officeDocument/2006/relationships/image" Target="../media/image204.png"/><Relationship Id="rId40" Type="http://schemas.openxmlformats.org/officeDocument/2006/relationships/image" Target="../media/image205.png"/><Relationship Id="rId41" Type="http://schemas.openxmlformats.org/officeDocument/2006/relationships/image" Target="../media/image206.png"/><Relationship Id="rId42" Type="http://schemas.openxmlformats.org/officeDocument/2006/relationships/image" Target="../media/image207.png"/><Relationship Id="rId43" Type="http://schemas.openxmlformats.org/officeDocument/2006/relationships/image" Target="../media/image208.png"/><Relationship Id="rId44" Type="http://schemas.openxmlformats.org/officeDocument/2006/relationships/image" Target="../media/image209.png"/><Relationship Id="rId45" Type="http://schemas.openxmlformats.org/officeDocument/2006/relationships/image" Target="../media/image210.png"/><Relationship Id="rId46" Type="http://schemas.openxmlformats.org/officeDocument/2006/relationships/image" Target="../media/image211.png"/><Relationship Id="rId47" Type="http://schemas.openxmlformats.org/officeDocument/2006/relationships/image" Target="../media/image212.png"/><Relationship Id="rId48" Type="http://schemas.openxmlformats.org/officeDocument/2006/relationships/image" Target="../media/image213.png"/><Relationship Id="rId49" Type="http://schemas.openxmlformats.org/officeDocument/2006/relationships/image" Target="../media/image214.png"/><Relationship Id="rId50" Type="http://schemas.openxmlformats.org/officeDocument/2006/relationships/image" Target="../media/image215.png"/><Relationship Id="rId51" Type="http://schemas.openxmlformats.org/officeDocument/2006/relationships/image" Target="../media/image216.png"/><Relationship Id="rId52" Type="http://schemas.openxmlformats.org/officeDocument/2006/relationships/image" Target="../media/image217.png"/><Relationship Id="rId53" Type="http://schemas.openxmlformats.org/officeDocument/2006/relationships/image" Target="../media/image218.png"/><Relationship Id="rId54" Type="http://schemas.openxmlformats.org/officeDocument/2006/relationships/image" Target="../media/image219.png"/><Relationship Id="rId55" Type="http://schemas.openxmlformats.org/officeDocument/2006/relationships/image" Target="../media/image220.png"/><Relationship Id="rId56" Type="http://schemas.openxmlformats.org/officeDocument/2006/relationships/image" Target="../media/image221.png"/><Relationship Id="rId57" Type="http://schemas.openxmlformats.org/officeDocument/2006/relationships/image" Target="../media/image222.png"/><Relationship Id="rId58" Type="http://schemas.openxmlformats.org/officeDocument/2006/relationships/image" Target="../media/image22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4.png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9.png"/><Relationship Id="rId3" Type="http://schemas.openxmlformats.org/officeDocument/2006/relationships/image" Target="../media/image230.png"/><Relationship Id="rId4" Type="http://schemas.openxmlformats.org/officeDocument/2006/relationships/image" Target="../media/image231.png"/><Relationship Id="rId5" Type="http://schemas.openxmlformats.org/officeDocument/2006/relationships/image" Target="../media/image232.png"/><Relationship Id="rId6" Type="http://schemas.openxmlformats.org/officeDocument/2006/relationships/image" Target="../media/image233.png"/><Relationship Id="rId7" Type="http://schemas.openxmlformats.org/officeDocument/2006/relationships/image" Target="../media/image234.png"/><Relationship Id="rId8" Type="http://schemas.openxmlformats.org/officeDocument/2006/relationships/image" Target="../media/image235.png"/><Relationship Id="rId9" Type="http://schemas.openxmlformats.org/officeDocument/2006/relationships/image" Target="../media/image236.png"/><Relationship Id="rId10" Type="http://schemas.openxmlformats.org/officeDocument/2006/relationships/image" Target="../media/image237.png"/><Relationship Id="rId11" Type="http://schemas.openxmlformats.org/officeDocument/2006/relationships/image" Target="../media/image238.png"/><Relationship Id="rId12" Type="http://schemas.openxmlformats.org/officeDocument/2006/relationships/image" Target="../media/image239.png"/><Relationship Id="rId13" Type="http://schemas.openxmlformats.org/officeDocument/2006/relationships/image" Target="../media/image240.png"/><Relationship Id="rId14" Type="http://schemas.openxmlformats.org/officeDocument/2006/relationships/image" Target="../media/image241.png"/><Relationship Id="rId15" Type="http://schemas.openxmlformats.org/officeDocument/2006/relationships/image" Target="../media/image242.png"/><Relationship Id="rId16" Type="http://schemas.openxmlformats.org/officeDocument/2006/relationships/image" Target="../media/image243.png"/><Relationship Id="rId17" Type="http://schemas.openxmlformats.org/officeDocument/2006/relationships/image" Target="../media/image244.png"/><Relationship Id="rId18" Type="http://schemas.openxmlformats.org/officeDocument/2006/relationships/image" Target="../media/image245.png"/><Relationship Id="rId19" Type="http://schemas.openxmlformats.org/officeDocument/2006/relationships/image" Target="../media/image246.png"/><Relationship Id="rId20" Type="http://schemas.openxmlformats.org/officeDocument/2006/relationships/image" Target="../media/image2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7.png"/><Relationship Id="rId3" Type="http://schemas.openxmlformats.org/officeDocument/2006/relationships/image" Target="../media/image30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162.png"/><Relationship Id="rId7" Type="http://schemas.openxmlformats.org/officeDocument/2006/relationships/image" Target="../media/image250.png"/><Relationship Id="rId8" Type="http://schemas.openxmlformats.org/officeDocument/2006/relationships/image" Target="../media/image20.png"/><Relationship Id="rId9" Type="http://schemas.openxmlformats.org/officeDocument/2006/relationships/image" Target="../media/image251.png"/><Relationship Id="rId10" Type="http://schemas.openxmlformats.org/officeDocument/2006/relationships/image" Target="../media/image252.png"/><Relationship Id="rId11" Type="http://schemas.openxmlformats.org/officeDocument/2006/relationships/image" Target="../media/image253.png"/><Relationship Id="rId12" Type="http://schemas.openxmlformats.org/officeDocument/2006/relationships/image" Target="../media/image254.png"/><Relationship Id="rId13" Type="http://schemas.openxmlformats.org/officeDocument/2006/relationships/image" Target="../media/image255.png"/><Relationship Id="rId14" Type="http://schemas.openxmlformats.org/officeDocument/2006/relationships/image" Target="../media/image256.png"/><Relationship Id="rId15" Type="http://schemas.openxmlformats.org/officeDocument/2006/relationships/image" Target="../media/image257.png"/><Relationship Id="rId16" Type="http://schemas.openxmlformats.org/officeDocument/2006/relationships/image" Target="../media/image258.png"/><Relationship Id="rId17" Type="http://schemas.openxmlformats.org/officeDocument/2006/relationships/image" Target="../media/image259.png"/><Relationship Id="rId18" Type="http://schemas.openxmlformats.org/officeDocument/2006/relationships/image" Target="../media/image260.png"/><Relationship Id="rId19" Type="http://schemas.openxmlformats.org/officeDocument/2006/relationships/image" Target="../media/image261.png"/><Relationship Id="rId20" Type="http://schemas.openxmlformats.org/officeDocument/2006/relationships/image" Target="../media/image262.png"/><Relationship Id="rId21" Type="http://schemas.openxmlformats.org/officeDocument/2006/relationships/image" Target="../media/image263.jpg"/><Relationship Id="rId22" Type="http://schemas.openxmlformats.org/officeDocument/2006/relationships/image" Target="../media/image264.png"/><Relationship Id="rId23" Type="http://schemas.openxmlformats.org/officeDocument/2006/relationships/image" Target="../media/image265.png"/><Relationship Id="rId24" Type="http://schemas.openxmlformats.org/officeDocument/2006/relationships/image" Target="../media/image266.png"/><Relationship Id="rId25" Type="http://schemas.openxmlformats.org/officeDocument/2006/relationships/image" Target="../media/image267.png"/><Relationship Id="rId26" Type="http://schemas.openxmlformats.org/officeDocument/2006/relationships/image" Target="../media/image268.png"/><Relationship Id="rId27" Type="http://schemas.openxmlformats.org/officeDocument/2006/relationships/image" Target="../media/image269.png"/><Relationship Id="rId28" Type="http://schemas.openxmlformats.org/officeDocument/2006/relationships/image" Target="../media/image270.png"/><Relationship Id="rId29" Type="http://schemas.openxmlformats.org/officeDocument/2006/relationships/image" Target="../media/image271.png"/><Relationship Id="rId30" Type="http://schemas.openxmlformats.org/officeDocument/2006/relationships/image" Target="../media/image272.png"/><Relationship Id="rId31" Type="http://schemas.openxmlformats.org/officeDocument/2006/relationships/image" Target="../media/image273.png"/><Relationship Id="rId32" Type="http://schemas.openxmlformats.org/officeDocument/2006/relationships/image" Target="../media/image274.png"/><Relationship Id="rId33" Type="http://schemas.openxmlformats.org/officeDocument/2006/relationships/image" Target="../media/image275.png"/><Relationship Id="rId34" Type="http://schemas.openxmlformats.org/officeDocument/2006/relationships/image" Target="../media/image276.png"/><Relationship Id="rId35" Type="http://schemas.openxmlformats.org/officeDocument/2006/relationships/image" Target="../media/image277.png"/><Relationship Id="rId36" Type="http://schemas.openxmlformats.org/officeDocument/2006/relationships/image" Target="../media/image278.png"/><Relationship Id="rId37" Type="http://schemas.openxmlformats.org/officeDocument/2006/relationships/image" Target="../media/image279.png"/><Relationship Id="rId38" Type="http://schemas.openxmlformats.org/officeDocument/2006/relationships/image" Target="../media/image280.png"/><Relationship Id="rId39" Type="http://schemas.openxmlformats.org/officeDocument/2006/relationships/image" Target="../media/image281.png"/><Relationship Id="rId40" Type="http://schemas.openxmlformats.org/officeDocument/2006/relationships/image" Target="../media/image282.jpg"/><Relationship Id="rId41" Type="http://schemas.openxmlformats.org/officeDocument/2006/relationships/image" Target="../media/image283.png"/><Relationship Id="rId42" Type="http://schemas.openxmlformats.org/officeDocument/2006/relationships/image" Target="../media/image284.png"/><Relationship Id="rId43" Type="http://schemas.openxmlformats.org/officeDocument/2006/relationships/image" Target="../media/image285.png"/><Relationship Id="rId44" Type="http://schemas.openxmlformats.org/officeDocument/2006/relationships/image" Target="../media/image286.png"/><Relationship Id="rId45" Type="http://schemas.openxmlformats.org/officeDocument/2006/relationships/image" Target="../media/image287.png"/><Relationship Id="rId46" Type="http://schemas.openxmlformats.org/officeDocument/2006/relationships/image" Target="../media/image288.png"/><Relationship Id="rId47" Type="http://schemas.openxmlformats.org/officeDocument/2006/relationships/image" Target="../media/image289.png"/><Relationship Id="rId48" Type="http://schemas.openxmlformats.org/officeDocument/2006/relationships/image" Target="../media/image290.png"/><Relationship Id="rId49" Type="http://schemas.openxmlformats.org/officeDocument/2006/relationships/image" Target="../media/image291.png"/><Relationship Id="rId50" Type="http://schemas.openxmlformats.org/officeDocument/2006/relationships/image" Target="../media/image292.png"/><Relationship Id="rId51" Type="http://schemas.openxmlformats.org/officeDocument/2006/relationships/image" Target="../media/image293.png"/><Relationship Id="rId52" Type="http://schemas.openxmlformats.org/officeDocument/2006/relationships/image" Target="../media/image294.png"/><Relationship Id="rId53" Type="http://schemas.openxmlformats.org/officeDocument/2006/relationships/image" Target="../media/image295.png"/><Relationship Id="rId54" Type="http://schemas.openxmlformats.org/officeDocument/2006/relationships/image" Target="../media/image296.png"/><Relationship Id="rId55" Type="http://schemas.openxmlformats.org/officeDocument/2006/relationships/image" Target="../media/image297.png"/><Relationship Id="rId56" Type="http://schemas.openxmlformats.org/officeDocument/2006/relationships/image" Target="../media/image298.png"/><Relationship Id="rId57" Type="http://schemas.openxmlformats.org/officeDocument/2006/relationships/image" Target="../media/image299.png"/><Relationship Id="rId58" Type="http://schemas.openxmlformats.org/officeDocument/2006/relationships/image" Target="../media/image300.png"/><Relationship Id="rId59" Type="http://schemas.openxmlformats.org/officeDocument/2006/relationships/image" Target="../media/image301.png"/><Relationship Id="rId60" Type="http://schemas.openxmlformats.org/officeDocument/2006/relationships/image" Target="../media/image302.png"/><Relationship Id="rId61" Type="http://schemas.openxmlformats.org/officeDocument/2006/relationships/image" Target="../media/image303.png"/><Relationship Id="rId62" Type="http://schemas.openxmlformats.org/officeDocument/2006/relationships/image" Target="../media/image304.png"/><Relationship Id="rId63" Type="http://schemas.openxmlformats.org/officeDocument/2006/relationships/image" Target="../media/image305.png"/><Relationship Id="rId64" Type="http://schemas.openxmlformats.org/officeDocument/2006/relationships/image" Target="../media/image306.png"/><Relationship Id="rId65" Type="http://schemas.openxmlformats.org/officeDocument/2006/relationships/image" Target="../media/image307.png"/><Relationship Id="rId66" Type="http://schemas.openxmlformats.org/officeDocument/2006/relationships/image" Target="../media/image308.png"/><Relationship Id="rId67" Type="http://schemas.openxmlformats.org/officeDocument/2006/relationships/image" Target="../media/image309.png"/><Relationship Id="rId68" Type="http://schemas.openxmlformats.org/officeDocument/2006/relationships/image" Target="../media/image310.png"/><Relationship Id="rId69" Type="http://schemas.openxmlformats.org/officeDocument/2006/relationships/image" Target="../media/image311.png"/><Relationship Id="rId70" Type="http://schemas.openxmlformats.org/officeDocument/2006/relationships/image" Target="../media/image312.png"/><Relationship Id="rId71" Type="http://schemas.openxmlformats.org/officeDocument/2006/relationships/image" Target="../media/image313.png"/><Relationship Id="rId72" Type="http://schemas.openxmlformats.org/officeDocument/2006/relationships/image" Target="../media/image314.png"/><Relationship Id="rId73" Type="http://schemas.openxmlformats.org/officeDocument/2006/relationships/image" Target="../media/image315.png"/><Relationship Id="rId74" Type="http://schemas.openxmlformats.org/officeDocument/2006/relationships/image" Target="../media/image316.png"/><Relationship Id="rId75" Type="http://schemas.openxmlformats.org/officeDocument/2006/relationships/image" Target="../media/image317.png"/><Relationship Id="rId76" Type="http://schemas.openxmlformats.org/officeDocument/2006/relationships/image" Target="../media/image31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9.png"/><Relationship Id="rId3" Type="http://schemas.openxmlformats.org/officeDocument/2006/relationships/image" Target="../media/image320.png"/><Relationship Id="rId4" Type="http://schemas.openxmlformats.org/officeDocument/2006/relationships/image" Target="../media/image321.png"/><Relationship Id="rId5" Type="http://schemas.openxmlformats.org/officeDocument/2006/relationships/image" Target="../media/image322.png"/><Relationship Id="rId6" Type="http://schemas.openxmlformats.org/officeDocument/2006/relationships/image" Target="../media/image23.png"/><Relationship Id="rId7" Type="http://schemas.openxmlformats.org/officeDocument/2006/relationships/image" Target="../media/image323.png"/><Relationship Id="rId8" Type="http://schemas.openxmlformats.org/officeDocument/2006/relationships/image" Target="../media/image324.png"/><Relationship Id="rId9" Type="http://schemas.openxmlformats.org/officeDocument/2006/relationships/image" Target="../media/image325.png"/><Relationship Id="rId10" Type="http://schemas.openxmlformats.org/officeDocument/2006/relationships/image" Target="../media/image326.png"/><Relationship Id="rId11" Type="http://schemas.openxmlformats.org/officeDocument/2006/relationships/image" Target="../media/image327.png"/><Relationship Id="rId12" Type="http://schemas.openxmlformats.org/officeDocument/2006/relationships/image" Target="../media/image328.png"/><Relationship Id="rId13" Type="http://schemas.openxmlformats.org/officeDocument/2006/relationships/image" Target="../media/image329.png"/><Relationship Id="rId14" Type="http://schemas.openxmlformats.org/officeDocument/2006/relationships/image" Target="../media/image330.png"/><Relationship Id="rId15" Type="http://schemas.openxmlformats.org/officeDocument/2006/relationships/image" Target="../media/image331.png"/><Relationship Id="rId16" Type="http://schemas.openxmlformats.org/officeDocument/2006/relationships/image" Target="../media/image332.png"/><Relationship Id="rId17" Type="http://schemas.openxmlformats.org/officeDocument/2006/relationships/image" Target="../media/image333.png"/><Relationship Id="rId18" Type="http://schemas.openxmlformats.org/officeDocument/2006/relationships/image" Target="../media/image334.png"/><Relationship Id="rId19" Type="http://schemas.openxmlformats.org/officeDocument/2006/relationships/image" Target="../media/image335.png"/><Relationship Id="rId20" Type="http://schemas.openxmlformats.org/officeDocument/2006/relationships/image" Target="../media/image336.png"/><Relationship Id="rId21" Type="http://schemas.openxmlformats.org/officeDocument/2006/relationships/image" Target="../media/image337.png"/><Relationship Id="rId22" Type="http://schemas.openxmlformats.org/officeDocument/2006/relationships/image" Target="../media/image338.png"/><Relationship Id="rId23" Type="http://schemas.openxmlformats.org/officeDocument/2006/relationships/image" Target="../media/image339.png"/><Relationship Id="rId24" Type="http://schemas.openxmlformats.org/officeDocument/2006/relationships/image" Target="../media/image340.png"/><Relationship Id="rId25" Type="http://schemas.openxmlformats.org/officeDocument/2006/relationships/image" Target="../media/image341.png"/><Relationship Id="rId26" Type="http://schemas.openxmlformats.org/officeDocument/2006/relationships/image" Target="../media/image342.png"/><Relationship Id="rId27" Type="http://schemas.openxmlformats.org/officeDocument/2006/relationships/image" Target="../media/image343.png"/><Relationship Id="rId28" Type="http://schemas.openxmlformats.org/officeDocument/2006/relationships/image" Target="../media/image344.png"/><Relationship Id="rId29" Type="http://schemas.openxmlformats.org/officeDocument/2006/relationships/image" Target="../media/image345.png"/><Relationship Id="rId30" Type="http://schemas.openxmlformats.org/officeDocument/2006/relationships/image" Target="../media/image346.png"/><Relationship Id="rId31" Type="http://schemas.openxmlformats.org/officeDocument/2006/relationships/image" Target="../media/image347.png"/><Relationship Id="rId32" Type="http://schemas.openxmlformats.org/officeDocument/2006/relationships/image" Target="../media/image348.png"/><Relationship Id="rId33" Type="http://schemas.openxmlformats.org/officeDocument/2006/relationships/image" Target="../media/image349.png"/><Relationship Id="rId34" Type="http://schemas.openxmlformats.org/officeDocument/2006/relationships/image" Target="../media/image350.png"/><Relationship Id="rId35" Type="http://schemas.openxmlformats.org/officeDocument/2006/relationships/image" Target="../media/image35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08264" y="0"/>
            <a:ext cx="3983990" cy="6858000"/>
            <a:chOff x="8208264" y="0"/>
            <a:chExt cx="3983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8264" y="0"/>
              <a:ext cx="3983735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8264" y="0"/>
              <a:ext cx="3983735" cy="68580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95553" y="2138121"/>
            <a:ext cx="6798945" cy="1591945"/>
            <a:chOff x="695553" y="2138121"/>
            <a:chExt cx="6798945" cy="159194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5553" y="2138121"/>
              <a:ext cx="6478270" cy="548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553" y="2660015"/>
              <a:ext cx="6798691" cy="548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5553" y="3181223"/>
              <a:ext cx="2149094" cy="54863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95553" y="4201033"/>
            <a:ext cx="4723130" cy="548640"/>
            <a:chOff x="695553" y="4201033"/>
            <a:chExt cx="4723130" cy="5486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5553" y="4201033"/>
              <a:ext cx="2140712" cy="548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1727" y="4201033"/>
              <a:ext cx="469087" cy="5486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4401" y="4201033"/>
              <a:ext cx="2464180" cy="54863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54989" y="5505602"/>
            <a:ext cx="1465580" cy="304800"/>
            <a:chOff x="754989" y="5505602"/>
            <a:chExt cx="1465580" cy="30480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989" y="5505602"/>
              <a:ext cx="1039710" cy="304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0751" y="5505602"/>
              <a:ext cx="529589" cy="30480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75219" y="2753866"/>
            <a:ext cx="4716780" cy="410413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31347" y="397809"/>
            <a:ext cx="2208107" cy="1316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92923" y="0"/>
            <a:ext cx="4799330" cy="6858000"/>
            <a:chOff x="7392923" y="0"/>
            <a:chExt cx="47993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8263" y="0"/>
              <a:ext cx="3983735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8263" y="0"/>
              <a:ext cx="3983735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2923" y="2753867"/>
              <a:ext cx="4799076" cy="410412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347" y="397809"/>
            <a:ext cx="2208107" cy="13166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40131" y="4536313"/>
            <a:ext cx="3318510" cy="585470"/>
            <a:chOff x="440131" y="4536313"/>
            <a:chExt cx="3318510" cy="58547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131" y="4536313"/>
              <a:ext cx="3318510" cy="5852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0131" y="5041138"/>
              <a:ext cx="3122930" cy="33655"/>
            </a:xfrm>
            <a:custGeom>
              <a:avLst/>
              <a:gdLst/>
              <a:ahLst/>
              <a:cxnLst/>
              <a:rect l="l" t="t" r="r" b="b"/>
              <a:pathLst>
                <a:path w="3122929" h="33654">
                  <a:moveTo>
                    <a:pt x="3122726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3122726" y="33528"/>
                  </a:lnTo>
                  <a:lnTo>
                    <a:pt x="3122726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440131" y="5579059"/>
            <a:ext cx="3401060" cy="585470"/>
            <a:chOff x="440131" y="5579059"/>
            <a:chExt cx="3401060" cy="58547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131" y="5579059"/>
              <a:ext cx="2240788" cy="5852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8503" y="5579059"/>
              <a:ext cx="292607" cy="5852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4808" y="5579059"/>
              <a:ext cx="619506" cy="5852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67812" y="5579059"/>
              <a:ext cx="292608" cy="5852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14115" y="5579059"/>
              <a:ext cx="626821" cy="5852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0431" y="5416160"/>
            <a:ext cx="1719262" cy="1189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8026" y="5841491"/>
            <a:ext cx="4975895" cy="6002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7153" y="555318"/>
            <a:ext cx="1699619" cy="7624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339" y="409534"/>
            <a:ext cx="4338221" cy="29286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8373" y="1944955"/>
            <a:ext cx="2690632" cy="7919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45371" y="3689087"/>
            <a:ext cx="4977351" cy="112177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03271" y="2927653"/>
            <a:ext cx="4981395" cy="51978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710671" y="0"/>
            <a:ext cx="1481327" cy="8397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0207" y="3862097"/>
            <a:ext cx="5067741" cy="256309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764792"/>
            <a:ext cx="5143500" cy="2727960"/>
            <a:chOff x="752855" y="1764792"/>
            <a:chExt cx="5143500" cy="2727960"/>
          </a:xfrm>
        </p:grpSpPr>
        <p:sp>
          <p:nvSpPr>
            <p:cNvPr id="3" name="object 3"/>
            <p:cNvSpPr/>
            <p:nvPr/>
          </p:nvSpPr>
          <p:spPr>
            <a:xfrm>
              <a:off x="758951" y="1770888"/>
              <a:ext cx="5131435" cy="2715895"/>
            </a:xfrm>
            <a:custGeom>
              <a:avLst/>
              <a:gdLst/>
              <a:ahLst/>
              <a:cxnLst/>
              <a:rect l="l" t="t" r="r" b="b"/>
              <a:pathLst>
                <a:path w="5131435" h="2715895">
                  <a:moveTo>
                    <a:pt x="4975860" y="0"/>
                  </a:moveTo>
                  <a:lnTo>
                    <a:pt x="155498" y="0"/>
                  </a:lnTo>
                  <a:lnTo>
                    <a:pt x="106350" y="7924"/>
                  </a:lnTo>
                  <a:lnTo>
                    <a:pt x="63664" y="29992"/>
                  </a:lnTo>
                  <a:lnTo>
                    <a:pt x="30002" y="63642"/>
                  </a:lnTo>
                  <a:lnTo>
                    <a:pt x="7927" y="106314"/>
                  </a:lnTo>
                  <a:lnTo>
                    <a:pt x="0" y="155448"/>
                  </a:lnTo>
                  <a:lnTo>
                    <a:pt x="0" y="2560320"/>
                  </a:lnTo>
                  <a:lnTo>
                    <a:pt x="7927" y="2609453"/>
                  </a:lnTo>
                  <a:lnTo>
                    <a:pt x="30002" y="2652125"/>
                  </a:lnTo>
                  <a:lnTo>
                    <a:pt x="63664" y="2685775"/>
                  </a:lnTo>
                  <a:lnTo>
                    <a:pt x="106350" y="2707843"/>
                  </a:lnTo>
                  <a:lnTo>
                    <a:pt x="155498" y="2715768"/>
                  </a:lnTo>
                  <a:lnTo>
                    <a:pt x="4975860" y="2715768"/>
                  </a:lnTo>
                  <a:lnTo>
                    <a:pt x="5024993" y="2707843"/>
                  </a:lnTo>
                  <a:lnTo>
                    <a:pt x="5067665" y="2685775"/>
                  </a:lnTo>
                  <a:lnTo>
                    <a:pt x="5101315" y="2652125"/>
                  </a:lnTo>
                  <a:lnTo>
                    <a:pt x="5123383" y="2609453"/>
                  </a:lnTo>
                  <a:lnTo>
                    <a:pt x="5131308" y="2560320"/>
                  </a:lnTo>
                  <a:lnTo>
                    <a:pt x="5131308" y="155448"/>
                  </a:lnTo>
                  <a:lnTo>
                    <a:pt x="5123383" y="106314"/>
                  </a:lnTo>
                  <a:lnTo>
                    <a:pt x="5101315" y="63642"/>
                  </a:lnTo>
                  <a:lnTo>
                    <a:pt x="5067665" y="29992"/>
                  </a:lnTo>
                  <a:lnTo>
                    <a:pt x="5024993" y="7924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F0E0C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8951" y="1770888"/>
              <a:ext cx="5131435" cy="2715895"/>
            </a:xfrm>
            <a:custGeom>
              <a:avLst/>
              <a:gdLst/>
              <a:ahLst/>
              <a:cxnLst/>
              <a:rect l="l" t="t" r="r" b="b"/>
              <a:pathLst>
                <a:path w="5131435" h="2715895">
                  <a:moveTo>
                    <a:pt x="0" y="155448"/>
                  </a:moveTo>
                  <a:lnTo>
                    <a:pt x="7927" y="106314"/>
                  </a:lnTo>
                  <a:lnTo>
                    <a:pt x="30002" y="63642"/>
                  </a:lnTo>
                  <a:lnTo>
                    <a:pt x="63664" y="29992"/>
                  </a:lnTo>
                  <a:lnTo>
                    <a:pt x="106350" y="7924"/>
                  </a:lnTo>
                  <a:lnTo>
                    <a:pt x="155498" y="0"/>
                  </a:lnTo>
                  <a:lnTo>
                    <a:pt x="4975860" y="0"/>
                  </a:lnTo>
                  <a:lnTo>
                    <a:pt x="5024993" y="7924"/>
                  </a:lnTo>
                  <a:lnTo>
                    <a:pt x="5067665" y="29992"/>
                  </a:lnTo>
                  <a:lnTo>
                    <a:pt x="5101315" y="63642"/>
                  </a:lnTo>
                  <a:lnTo>
                    <a:pt x="5123383" y="106314"/>
                  </a:lnTo>
                  <a:lnTo>
                    <a:pt x="5131308" y="155448"/>
                  </a:lnTo>
                  <a:lnTo>
                    <a:pt x="5131308" y="2560320"/>
                  </a:lnTo>
                  <a:lnTo>
                    <a:pt x="5123383" y="2609453"/>
                  </a:lnTo>
                  <a:lnTo>
                    <a:pt x="5101315" y="2652125"/>
                  </a:lnTo>
                  <a:lnTo>
                    <a:pt x="5067665" y="2685775"/>
                  </a:lnTo>
                  <a:lnTo>
                    <a:pt x="5024993" y="2707843"/>
                  </a:lnTo>
                  <a:lnTo>
                    <a:pt x="4975860" y="2715768"/>
                  </a:lnTo>
                  <a:lnTo>
                    <a:pt x="155498" y="2715768"/>
                  </a:lnTo>
                  <a:lnTo>
                    <a:pt x="106350" y="2707843"/>
                  </a:lnTo>
                  <a:lnTo>
                    <a:pt x="63664" y="2685775"/>
                  </a:lnTo>
                  <a:lnTo>
                    <a:pt x="30002" y="2652125"/>
                  </a:lnTo>
                  <a:lnTo>
                    <a:pt x="7927" y="2609453"/>
                  </a:lnTo>
                  <a:lnTo>
                    <a:pt x="0" y="2560320"/>
                  </a:lnTo>
                  <a:lnTo>
                    <a:pt x="0" y="155448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3814" y="1854149"/>
              <a:ext cx="1536446" cy="16184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4136" y="157448"/>
            <a:ext cx="887746" cy="524827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96468" y="1482852"/>
            <a:ext cx="5255260" cy="4700270"/>
          </a:xfrm>
          <a:custGeom>
            <a:avLst/>
            <a:gdLst/>
            <a:ahLst/>
            <a:cxnLst/>
            <a:rect l="l" t="t" r="r" b="b"/>
            <a:pathLst>
              <a:path w="5255260" h="4700270">
                <a:moveTo>
                  <a:pt x="0" y="4700016"/>
                </a:moveTo>
                <a:lnTo>
                  <a:pt x="5254752" y="4700016"/>
                </a:lnTo>
                <a:lnTo>
                  <a:pt x="5254752" y="0"/>
                </a:lnTo>
                <a:lnTo>
                  <a:pt x="0" y="0"/>
                </a:lnTo>
                <a:lnTo>
                  <a:pt x="0" y="4700016"/>
                </a:lnTo>
                <a:close/>
              </a:path>
            </a:pathLst>
          </a:custGeom>
          <a:ln w="12192">
            <a:solidFill>
              <a:srgbClr val="E3C1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3640" y="1482852"/>
            <a:ext cx="5255260" cy="4700270"/>
          </a:xfrm>
          <a:custGeom>
            <a:avLst/>
            <a:gdLst/>
            <a:ahLst/>
            <a:cxnLst/>
            <a:rect l="l" t="t" r="r" b="b"/>
            <a:pathLst>
              <a:path w="5255259" h="4700270">
                <a:moveTo>
                  <a:pt x="0" y="4700016"/>
                </a:moveTo>
                <a:lnTo>
                  <a:pt x="5254752" y="4700016"/>
                </a:lnTo>
                <a:lnTo>
                  <a:pt x="5254752" y="0"/>
                </a:lnTo>
                <a:lnTo>
                  <a:pt x="0" y="0"/>
                </a:lnTo>
                <a:lnTo>
                  <a:pt x="0" y="4700016"/>
                </a:lnTo>
                <a:close/>
              </a:path>
            </a:pathLst>
          </a:custGeom>
          <a:ln w="12192">
            <a:solidFill>
              <a:srgbClr val="E3C185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831594" y="1516633"/>
            <a:ext cx="3086100" cy="195580"/>
            <a:chOff x="1831594" y="1516633"/>
            <a:chExt cx="3086100" cy="1955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1594" y="1516633"/>
              <a:ext cx="646709" cy="1950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6395" y="1516633"/>
              <a:ext cx="2510790" cy="19507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7439279" y="1516633"/>
            <a:ext cx="3065780" cy="195580"/>
            <a:chOff x="7439279" y="1516633"/>
            <a:chExt cx="3065780" cy="1955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9279" y="1516633"/>
              <a:ext cx="636079" cy="1950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04683" y="1516633"/>
              <a:ext cx="1485265" cy="1950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5305" y="1516633"/>
              <a:ext cx="1079398" cy="195072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60806" y="267970"/>
            <a:ext cx="9164320" cy="1049020"/>
            <a:chOff x="660806" y="267970"/>
            <a:chExt cx="9164320" cy="104902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806" y="267970"/>
              <a:ext cx="9164193" cy="3901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806" y="597154"/>
              <a:ext cx="310896" cy="3901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8070" y="597154"/>
              <a:ext cx="8410194" cy="3901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0806" y="926033"/>
              <a:ext cx="1725295" cy="3904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53361" y="926033"/>
              <a:ext cx="1287907" cy="390448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901683" y="4754879"/>
            <a:ext cx="2566670" cy="1388745"/>
            <a:chOff x="8901683" y="4754879"/>
            <a:chExt cx="2566670" cy="1388745"/>
          </a:xfrm>
        </p:grpSpPr>
        <p:sp>
          <p:nvSpPr>
            <p:cNvPr id="23" name="object 23"/>
            <p:cNvSpPr/>
            <p:nvPr/>
          </p:nvSpPr>
          <p:spPr>
            <a:xfrm>
              <a:off x="8907779" y="4760975"/>
              <a:ext cx="2554605" cy="1376680"/>
            </a:xfrm>
            <a:custGeom>
              <a:avLst/>
              <a:gdLst/>
              <a:ahLst/>
              <a:cxnLst/>
              <a:rect l="l" t="t" r="r" b="b"/>
              <a:pathLst>
                <a:path w="2554604" h="1376679">
                  <a:moveTo>
                    <a:pt x="2554224" y="0"/>
                  </a:moveTo>
                  <a:lnTo>
                    <a:pt x="0" y="0"/>
                  </a:lnTo>
                  <a:lnTo>
                    <a:pt x="0" y="1376172"/>
                  </a:lnTo>
                  <a:lnTo>
                    <a:pt x="2554224" y="1376172"/>
                  </a:lnTo>
                  <a:lnTo>
                    <a:pt x="2554224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907779" y="4760975"/>
              <a:ext cx="2554605" cy="1376680"/>
            </a:xfrm>
            <a:custGeom>
              <a:avLst/>
              <a:gdLst/>
              <a:ahLst/>
              <a:cxnLst/>
              <a:rect l="l" t="t" r="r" b="b"/>
              <a:pathLst>
                <a:path w="2554604" h="1376679">
                  <a:moveTo>
                    <a:pt x="0" y="1376172"/>
                  </a:moveTo>
                  <a:lnTo>
                    <a:pt x="2554224" y="1376172"/>
                  </a:lnTo>
                  <a:lnTo>
                    <a:pt x="2554224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6324600" y="4754879"/>
            <a:ext cx="2531745" cy="1388745"/>
            <a:chOff x="6324600" y="4754879"/>
            <a:chExt cx="2531745" cy="1388745"/>
          </a:xfrm>
        </p:grpSpPr>
        <p:sp>
          <p:nvSpPr>
            <p:cNvPr id="26" name="object 26"/>
            <p:cNvSpPr/>
            <p:nvPr/>
          </p:nvSpPr>
          <p:spPr>
            <a:xfrm>
              <a:off x="6330695" y="4760975"/>
              <a:ext cx="2519680" cy="1376680"/>
            </a:xfrm>
            <a:custGeom>
              <a:avLst/>
              <a:gdLst/>
              <a:ahLst/>
              <a:cxnLst/>
              <a:rect l="l" t="t" r="r" b="b"/>
              <a:pathLst>
                <a:path w="2519679" h="1376679">
                  <a:moveTo>
                    <a:pt x="2519172" y="0"/>
                  </a:moveTo>
                  <a:lnTo>
                    <a:pt x="0" y="0"/>
                  </a:lnTo>
                  <a:lnTo>
                    <a:pt x="0" y="1376172"/>
                  </a:lnTo>
                  <a:lnTo>
                    <a:pt x="2519172" y="1376172"/>
                  </a:lnTo>
                  <a:lnTo>
                    <a:pt x="2519172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330695" y="4760975"/>
              <a:ext cx="2519680" cy="1376680"/>
            </a:xfrm>
            <a:custGeom>
              <a:avLst/>
              <a:gdLst/>
              <a:ahLst/>
              <a:cxnLst/>
              <a:rect l="l" t="t" r="r" b="b"/>
              <a:pathLst>
                <a:path w="2519679" h="1376679">
                  <a:moveTo>
                    <a:pt x="0" y="1376172"/>
                  </a:moveTo>
                  <a:lnTo>
                    <a:pt x="2519172" y="1376172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3329940" y="4754879"/>
            <a:ext cx="2566670" cy="1388745"/>
            <a:chOff x="3329940" y="4754879"/>
            <a:chExt cx="2566670" cy="1388745"/>
          </a:xfrm>
        </p:grpSpPr>
        <p:sp>
          <p:nvSpPr>
            <p:cNvPr id="29" name="object 29"/>
            <p:cNvSpPr/>
            <p:nvPr/>
          </p:nvSpPr>
          <p:spPr>
            <a:xfrm>
              <a:off x="3336036" y="4760975"/>
              <a:ext cx="2554605" cy="1376680"/>
            </a:xfrm>
            <a:custGeom>
              <a:avLst/>
              <a:gdLst/>
              <a:ahLst/>
              <a:cxnLst/>
              <a:rect l="l" t="t" r="r" b="b"/>
              <a:pathLst>
                <a:path w="2554604" h="1376679">
                  <a:moveTo>
                    <a:pt x="2554224" y="0"/>
                  </a:moveTo>
                  <a:lnTo>
                    <a:pt x="0" y="0"/>
                  </a:lnTo>
                  <a:lnTo>
                    <a:pt x="0" y="1376172"/>
                  </a:lnTo>
                  <a:lnTo>
                    <a:pt x="2554224" y="1376172"/>
                  </a:lnTo>
                  <a:lnTo>
                    <a:pt x="2554224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336036" y="4760975"/>
              <a:ext cx="2554605" cy="1376680"/>
            </a:xfrm>
            <a:custGeom>
              <a:avLst/>
              <a:gdLst/>
              <a:ahLst/>
              <a:cxnLst/>
              <a:rect l="l" t="t" r="r" b="b"/>
              <a:pathLst>
                <a:path w="2554604" h="1376679">
                  <a:moveTo>
                    <a:pt x="0" y="1376172"/>
                  </a:moveTo>
                  <a:lnTo>
                    <a:pt x="2554224" y="1376172"/>
                  </a:lnTo>
                  <a:lnTo>
                    <a:pt x="2554224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752855" y="4754879"/>
            <a:ext cx="2531745" cy="1388745"/>
            <a:chOff x="752855" y="4754879"/>
            <a:chExt cx="2531745" cy="1388745"/>
          </a:xfrm>
        </p:grpSpPr>
        <p:sp>
          <p:nvSpPr>
            <p:cNvPr id="32" name="object 32"/>
            <p:cNvSpPr/>
            <p:nvPr/>
          </p:nvSpPr>
          <p:spPr>
            <a:xfrm>
              <a:off x="758951" y="4760975"/>
              <a:ext cx="2519680" cy="1376680"/>
            </a:xfrm>
            <a:custGeom>
              <a:avLst/>
              <a:gdLst/>
              <a:ahLst/>
              <a:cxnLst/>
              <a:rect l="l" t="t" r="r" b="b"/>
              <a:pathLst>
                <a:path w="2519679" h="1376679">
                  <a:moveTo>
                    <a:pt x="2519172" y="0"/>
                  </a:moveTo>
                  <a:lnTo>
                    <a:pt x="0" y="0"/>
                  </a:lnTo>
                  <a:lnTo>
                    <a:pt x="0" y="1376172"/>
                  </a:lnTo>
                  <a:lnTo>
                    <a:pt x="2519172" y="1376172"/>
                  </a:lnTo>
                  <a:lnTo>
                    <a:pt x="2519172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58951" y="4760975"/>
              <a:ext cx="2519680" cy="1376680"/>
            </a:xfrm>
            <a:custGeom>
              <a:avLst/>
              <a:gdLst/>
              <a:ahLst/>
              <a:cxnLst/>
              <a:rect l="l" t="t" r="r" b="b"/>
              <a:pathLst>
                <a:path w="2519679" h="1376679">
                  <a:moveTo>
                    <a:pt x="0" y="1376172"/>
                  </a:moveTo>
                  <a:lnTo>
                    <a:pt x="2519172" y="1376172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07819" y="3342132"/>
            <a:ext cx="1065276" cy="5867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52500" y="2253995"/>
            <a:ext cx="979932" cy="55778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338828" y="3326891"/>
            <a:ext cx="705612" cy="61569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015995" y="3358896"/>
            <a:ext cx="979932" cy="55168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97607" y="2218944"/>
            <a:ext cx="979932" cy="62788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611623" y="2307335"/>
            <a:ext cx="1112520" cy="45110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41191" y="2215895"/>
            <a:ext cx="905256" cy="633984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1147572" y="2949575"/>
            <a:ext cx="635635" cy="180340"/>
            <a:chOff x="1147572" y="2949575"/>
            <a:chExt cx="635635" cy="180340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7572" y="2949575"/>
              <a:ext cx="510324" cy="17983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94104" y="2949575"/>
              <a:ext cx="91440" cy="1798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39823" y="2949575"/>
              <a:ext cx="143256" cy="179832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2485898" y="2949575"/>
            <a:ext cx="577850" cy="180340"/>
            <a:chOff x="2485898" y="2949575"/>
            <a:chExt cx="577850" cy="180340"/>
          </a:xfrm>
        </p:grpSpPr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485898" y="2949575"/>
              <a:ext cx="442722" cy="1798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65374" y="2949575"/>
              <a:ext cx="91439" cy="17983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11094" y="2949575"/>
              <a:ext cx="152400" cy="179832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3720084" y="2949575"/>
            <a:ext cx="495300" cy="180340"/>
            <a:chOff x="3720084" y="2949575"/>
            <a:chExt cx="495300" cy="180340"/>
          </a:xfrm>
        </p:grpSpPr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20084" y="2949575"/>
              <a:ext cx="304800" cy="17983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63924" y="2949575"/>
              <a:ext cx="91439" cy="1798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09644" y="2949575"/>
              <a:ext cx="205739" cy="179832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4954270" y="2949575"/>
            <a:ext cx="632460" cy="180340"/>
            <a:chOff x="4954270" y="2949575"/>
            <a:chExt cx="632460" cy="180340"/>
          </a:xfrm>
        </p:grpSpPr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54270" y="2949575"/>
              <a:ext cx="503351" cy="17983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94706" y="2949575"/>
              <a:ext cx="91439" cy="17983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40426" y="2949575"/>
              <a:ext cx="146303" cy="179832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853183" y="3966971"/>
            <a:ext cx="675640" cy="180340"/>
            <a:chOff x="1853183" y="3966971"/>
            <a:chExt cx="675640" cy="180340"/>
          </a:xfrm>
        </p:grpSpPr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53183" y="3966971"/>
              <a:ext cx="499871" cy="17983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90571" y="3966971"/>
              <a:ext cx="91439" cy="17983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36291" y="3966971"/>
              <a:ext cx="192024" cy="179831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3119882" y="3966971"/>
            <a:ext cx="643255" cy="180340"/>
            <a:chOff x="3119882" y="3966971"/>
            <a:chExt cx="643255" cy="180340"/>
          </a:xfrm>
        </p:grpSpPr>
        <p:pic>
          <p:nvPicPr>
            <p:cNvPr id="62" name="object 6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19882" y="3966971"/>
              <a:ext cx="472947" cy="17983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25266" y="3966971"/>
              <a:ext cx="91439" cy="17983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70986" y="3966971"/>
              <a:ext cx="192024" cy="179831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4354321" y="3966971"/>
            <a:ext cx="750570" cy="180340"/>
            <a:chOff x="4354321" y="3966971"/>
            <a:chExt cx="750570" cy="180340"/>
          </a:xfrm>
        </p:grpSpPr>
        <p:pic>
          <p:nvPicPr>
            <p:cNvPr id="66" name="object 6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54321" y="3966971"/>
              <a:ext cx="464058" cy="17983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52085" y="3966971"/>
              <a:ext cx="91439" cy="17983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97805" y="3966971"/>
              <a:ext cx="306832" cy="179831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804672" y="4836921"/>
            <a:ext cx="1381760" cy="1221105"/>
            <a:chOff x="804672" y="4836921"/>
            <a:chExt cx="1381760" cy="1221105"/>
          </a:xfrm>
        </p:grpSpPr>
        <p:pic>
          <p:nvPicPr>
            <p:cNvPr id="70" name="object 7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04672" y="4836921"/>
              <a:ext cx="1053960" cy="16154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61060" y="4996941"/>
              <a:ext cx="546684" cy="1524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51788" y="4996941"/>
              <a:ext cx="85343" cy="1524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94459" y="4996941"/>
              <a:ext cx="604266" cy="15240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1060" y="5149341"/>
              <a:ext cx="497840" cy="15240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09116" y="5149341"/>
              <a:ext cx="85343" cy="1524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51788" y="5149341"/>
              <a:ext cx="689317" cy="1524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61060" y="5301741"/>
              <a:ext cx="377952" cy="1524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91768" y="5301741"/>
              <a:ext cx="85343" cy="15240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34440" y="5301741"/>
              <a:ext cx="695591" cy="15240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61060" y="5454091"/>
              <a:ext cx="551535" cy="15240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62455" y="5454091"/>
              <a:ext cx="85343" cy="1524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405127" y="5454091"/>
              <a:ext cx="681113" cy="1524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61060" y="5606491"/>
              <a:ext cx="543153" cy="15240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54836" y="5606491"/>
              <a:ext cx="85343" cy="15240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97508" y="5606491"/>
              <a:ext cx="705726" cy="1524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1060" y="5758891"/>
              <a:ext cx="524929" cy="1524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33500" y="5758891"/>
              <a:ext cx="85343" cy="1524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376172" y="5758891"/>
              <a:ext cx="705726" cy="1524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61060" y="5904890"/>
              <a:ext cx="506310" cy="152704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16736" y="5904890"/>
              <a:ext cx="85343" cy="152704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59408" y="5904890"/>
              <a:ext cx="362280" cy="15270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76400" y="5904890"/>
              <a:ext cx="509689" cy="152704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3378453" y="4764278"/>
            <a:ext cx="2470785" cy="1379855"/>
            <a:chOff x="3378453" y="4764278"/>
            <a:chExt cx="2470785" cy="1379855"/>
          </a:xfrm>
        </p:grpSpPr>
        <p:pic>
          <p:nvPicPr>
            <p:cNvPr id="94" name="object 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78453" y="4764278"/>
              <a:ext cx="1099045" cy="16154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31793" y="4918202"/>
              <a:ext cx="1887727" cy="15240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431793" y="5070602"/>
              <a:ext cx="1720850" cy="15240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378453" y="5229098"/>
              <a:ext cx="1005624" cy="15239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328159" y="5229098"/>
              <a:ext cx="700024" cy="15239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974335" y="5229098"/>
              <a:ext cx="564946" cy="152399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431793" y="5375402"/>
              <a:ext cx="2014854" cy="15240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378453" y="5533948"/>
              <a:ext cx="1418844" cy="15240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431793" y="5680252"/>
              <a:ext cx="2062606" cy="15240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378453" y="5838748"/>
              <a:ext cx="2470785" cy="15240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378453" y="5990844"/>
              <a:ext cx="1052677" cy="152704"/>
            </a:xfrm>
            <a:prstGeom prst="rect">
              <a:avLst/>
            </a:prstGeom>
          </p:spPr>
        </p:pic>
      </p:grpSp>
      <p:grpSp>
        <p:nvGrpSpPr>
          <p:cNvPr id="105" name="object 105"/>
          <p:cNvGrpSpPr/>
          <p:nvPr/>
        </p:nvGrpSpPr>
        <p:grpSpPr>
          <a:xfrm>
            <a:off x="6324600" y="1822704"/>
            <a:ext cx="5143500" cy="259079"/>
            <a:chOff x="6324600" y="1822704"/>
            <a:chExt cx="5143500" cy="259079"/>
          </a:xfrm>
        </p:grpSpPr>
        <p:sp>
          <p:nvSpPr>
            <p:cNvPr id="106" name="object 106"/>
            <p:cNvSpPr/>
            <p:nvPr/>
          </p:nvSpPr>
          <p:spPr>
            <a:xfrm>
              <a:off x="6330695" y="1828800"/>
              <a:ext cx="5131435" cy="247015"/>
            </a:xfrm>
            <a:custGeom>
              <a:avLst/>
              <a:gdLst/>
              <a:ahLst/>
              <a:cxnLst/>
              <a:rect l="l" t="t" r="r" b="b"/>
              <a:pathLst>
                <a:path w="5131434" h="247014">
                  <a:moveTo>
                    <a:pt x="5124958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097"/>
                  </a:lnTo>
                  <a:lnTo>
                    <a:pt x="0" y="240537"/>
                  </a:lnTo>
                  <a:lnTo>
                    <a:pt x="6350" y="246887"/>
                  </a:lnTo>
                  <a:lnTo>
                    <a:pt x="5124958" y="246887"/>
                  </a:lnTo>
                  <a:lnTo>
                    <a:pt x="5131308" y="240537"/>
                  </a:lnTo>
                  <a:lnTo>
                    <a:pt x="5131308" y="6350"/>
                  </a:lnTo>
                  <a:lnTo>
                    <a:pt x="5124958" y="0"/>
                  </a:lnTo>
                  <a:close/>
                </a:path>
              </a:pathLst>
            </a:custGeom>
            <a:solidFill>
              <a:srgbClr val="F0E0C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6330695" y="1828800"/>
              <a:ext cx="5131435" cy="247015"/>
            </a:xfrm>
            <a:custGeom>
              <a:avLst/>
              <a:gdLst/>
              <a:ahLst/>
              <a:cxnLst/>
              <a:rect l="l" t="t" r="r" b="b"/>
              <a:pathLst>
                <a:path w="5131434" h="247014">
                  <a:moveTo>
                    <a:pt x="0" y="14097"/>
                  </a:moveTo>
                  <a:lnTo>
                    <a:pt x="0" y="6350"/>
                  </a:lnTo>
                  <a:lnTo>
                    <a:pt x="6350" y="0"/>
                  </a:lnTo>
                  <a:lnTo>
                    <a:pt x="14096" y="0"/>
                  </a:lnTo>
                  <a:lnTo>
                    <a:pt x="5117210" y="0"/>
                  </a:lnTo>
                  <a:lnTo>
                    <a:pt x="5124958" y="0"/>
                  </a:lnTo>
                  <a:lnTo>
                    <a:pt x="5131308" y="6350"/>
                  </a:lnTo>
                  <a:lnTo>
                    <a:pt x="5131308" y="14097"/>
                  </a:lnTo>
                  <a:lnTo>
                    <a:pt x="5131308" y="232790"/>
                  </a:lnTo>
                  <a:lnTo>
                    <a:pt x="5131308" y="240537"/>
                  </a:lnTo>
                  <a:lnTo>
                    <a:pt x="5124958" y="246887"/>
                  </a:lnTo>
                  <a:lnTo>
                    <a:pt x="5117210" y="246887"/>
                  </a:lnTo>
                  <a:lnTo>
                    <a:pt x="14096" y="246887"/>
                  </a:lnTo>
                  <a:lnTo>
                    <a:pt x="6350" y="246887"/>
                  </a:lnTo>
                  <a:lnTo>
                    <a:pt x="0" y="240537"/>
                  </a:lnTo>
                  <a:lnTo>
                    <a:pt x="0" y="232790"/>
                  </a:lnTo>
                  <a:lnTo>
                    <a:pt x="0" y="14097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156701" y="1871218"/>
              <a:ext cx="1536446" cy="161544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6315455" y="2270760"/>
            <a:ext cx="5153025" cy="2222500"/>
            <a:chOff x="6315455" y="2270760"/>
            <a:chExt cx="5153025" cy="2222500"/>
          </a:xfrm>
        </p:grpSpPr>
        <p:sp>
          <p:nvSpPr>
            <p:cNvPr id="110" name="object 110"/>
            <p:cNvSpPr/>
            <p:nvPr/>
          </p:nvSpPr>
          <p:spPr>
            <a:xfrm>
              <a:off x="6321551" y="2276856"/>
              <a:ext cx="5140960" cy="2209800"/>
            </a:xfrm>
            <a:custGeom>
              <a:avLst/>
              <a:gdLst/>
              <a:ahLst/>
              <a:cxnLst/>
              <a:rect l="l" t="t" r="r" b="b"/>
              <a:pathLst>
                <a:path w="5140959" h="2209800">
                  <a:moveTo>
                    <a:pt x="5013959" y="0"/>
                  </a:moveTo>
                  <a:lnTo>
                    <a:pt x="126492" y="0"/>
                  </a:lnTo>
                  <a:lnTo>
                    <a:pt x="77259" y="9941"/>
                  </a:lnTo>
                  <a:lnTo>
                    <a:pt x="37052" y="37052"/>
                  </a:lnTo>
                  <a:lnTo>
                    <a:pt x="9941" y="77259"/>
                  </a:lnTo>
                  <a:lnTo>
                    <a:pt x="0" y="126492"/>
                  </a:lnTo>
                  <a:lnTo>
                    <a:pt x="0" y="2083308"/>
                  </a:lnTo>
                  <a:lnTo>
                    <a:pt x="9941" y="2132540"/>
                  </a:lnTo>
                  <a:lnTo>
                    <a:pt x="37052" y="2172747"/>
                  </a:lnTo>
                  <a:lnTo>
                    <a:pt x="77259" y="2199858"/>
                  </a:lnTo>
                  <a:lnTo>
                    <a:pt x="126492" y="2209800"/>
                  </a:lnTo>
                  <a:lnTo>
                    <a:pt x="5013959" y="2209800"/>
                  </a:lnTo>
                  <a:lnTo>
                    <a:pt x="5063192" y="2199858"/>
                  </a:lnTo>
                  <a:lnTo>
                    <a:pt x="5103399" y="2172747"/>
                  </a:lnTo>
                  <a:lnTo>
                    <a:pt x="5130510" y="2132540"/>
                  </a:lnTo>
                  <a:lnTo>
                    <a:pt x="5140452" y="2083308"/>
                  </a:lnTo>
                  <a:lnTo>
                    <a:pt x="5140452" y="126492"/>
                  </a:lnTo>
                  <a:lnTo>
                    <a:pt x="5130510" y="77259"/>
                  </a:lnTo>
                  <a:lnTo>
                    <a:pt x="5103399" y="37052"/>
                  </a:lnTo>
                  <a:lnTo>
                    <a:pt x="5063192" y="9941"/>
                  </a:lnTo>
                  <a:lnTo>
                    <a:pt x="5013959" y="0"/>
                  </a:lnTo>
                  <a:close/>
                </a:path>
              </a:pathLst>
            </a:custGeom>
            <a:solidFill>
              <a:srgbClr val="F0E0C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6321551" y="2276856"/>
              <a:ext cx="5140960" cy="2209800"/>
            </a:xfrm>
            <a:custGeom>
              <a:avLst/>
              <a:gdLst/>
              <a:ahLst/>
              <a:cxnLst/>
              <a:rect l="l" t="t" r="r" b="b"/>
              <a:pathLst>
                <a:path w="5140959" h="2209800">
                  <a:moveTo>
                    <a:pt x="0" y="126492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2" y="0"/>
                  </a:lnTo>
                  <a:lnTo>
                    <a:pt x="5013959" y="0"/>
                  </a:lnTo>
                  <a:lnTo>
                    <a:pt x="5063192" y="9941"/>
                  </a:lnTo>
                  <a:lnTo>
                    <a:pt x="5103399" y="37052"/>
                  </a:lnTo>
                  <a:lnTo>
                    <a:pt x="5130510" y="77259"/>
                  </a:lnTo>
                  <a:lnTo>
                    <a:pt x="5140452" y="126492"/>
                  </a:lnTo>
                  <a:lnTo>
                    <a:pt x="5140452" y="2083308"/>
                  </a:lnTo>
                  <a:lnTo>
                    <a:pt x="5130510" y="2132540"/>
                  </a:lnTo>
                  <a:lnTo>
                    <a:pt x="5103399" y="2172747"/>
                  </a:lnTo>
                  <a:lnTo>
                    <a:pt x="5063192" y="2199858"/>
                  </a:lnTo>
                  <a:lnTo>
                    <a:pt x="5013959" y="2209800"/>
                  </a:lnTo>
                  <a:lnTo>
                    <a:pt x="126492" y="2209800"/>
                  </a:lnTo>
                  <a:lnTo>
                    <a:pt x="77259" y="2199858"/>
                  </a:lnTo>
                  <a:lnTo>
                    <a:pt x="37052" y="2172747"/>
                  </a:lnTo>
                  <a:lnTo>
                    <a:pt x="9941" y="2132540"/>
                  </a:lnTo>
                  <a:lnTo>
                    <a:pt x="0" y="2083308"/>
                  </a:lnTo>
                  <a:lnTo>
                    <a:pt x="0" y="126492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375014" y="2352167"/>
              <a:ext cx="1091183" cy="161544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848855" y="2743200"/>
              <a:ext cx="783335" cy="78943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822691" y="2795016"/>
              <a:ext cx="1033272" cy="68732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634983" y="2642616"/>
              <a:ext cx="1760220" cy="99059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020432" y="3602482"/>
              <a:ext cx="272288" cy="179832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24648" y="3602482"/>
              <a:ext cx="91440" cy="17983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270369" y="3602482"/>
              <a:ext cx="149351" cy="179832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229854" y="3602482"/>
              <a:ext cx="272288" cy="17983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34070" y="3602482"/>
              <a:ext cx="91440" cy="17983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479789" y="3602482"/>
              <a:ext cx="140207" cy="179832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269857" y="3602482"/>
              <a:ext cx="458724" cy="179832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63048" y="3602482"/>
              <a:ext cx="91440" cy="17983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9708769" y="3602482"/>
              <a:ext cx="233172" cy="179832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676643" y="3927348"/>
              <a:ext cx="2207260" cy="274320"/>
            </a:xfrm>
            <a:custGeom>
              <a:avLst/>
              <a:gdLst/>
              <a:ahLst/>
              <a:cxnLst/>
              <a:rect l="l" t="t" r="r" b="b"/>
              <a:pathLst>
                <a:path w="2207259" h="274320">
                  <a:moveTo>
                    <a:pt x="2206752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2206752" y="274319"/>
                  </a:lnTo>
                  <a:lnTo>
                    <a:pt x="2206752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6676643" y="3927348"/>
              <a:ext cx="2207260" cy="274320"/>
            </a:xfrm>
            <a:custGeom>
              <a:avLst/>
              <a:gdLst/>
              <a:ahLst/>
              <a:cxnLst/>
              <a:rect l="l" t="t" r="r" b="b"/>
              <a:pathLst>
                <a:path w="2207259" h="274320">
                  <a:moveTo>
                    <a:pt x="0" y="274319"/>
                  </a:moveTo>
                  <a:lnTo>
                    <a:pt x="2206752" y="274319"/>
                  </a:lnTo>
                  <a:lnTo>
                    <a:pt x="2206752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555356" y="3941699"/>
              <a:ext cx="256031" cy="195071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726044" y="3941699"/>
              <a:ext cx="97535" cy="195071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774813" y="3941699"/>
              <a:ext cx="306831" cy="195071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9157716" y="3928872"/>
              <a:ext cx="856615" cy="279400"/>
            </a:xfrm>
            <a:custGeom>
              <a:avLst/>
              <a:gdLst/>
              <a:ahLst/>
              <a:cxnLst/>
              <a:rect l="l" t="t" r="r" b="b"/>
              <a:pathLst>
                <a:path w="856615" h="279400">
                  <a:moveTo>
                    <a:pt x="856487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856487" y="278891"/>
                  </a:lnTo>
                  <a:lnTo>
                    <a:pt x="856487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9157716" y="3928872"/>
              <a:ext cx="856615" cy="279400"/>
            </a:xfrm>
            <a:custGeom>
              <a:avLst/>
              <a:gdLst/>
              <a:ahLst/>
              <a:cxnLst/>
              <a:rect l="l" t="t" r="r" b="b"/>
              <a:pathLst>
                <a:path w="856615" h="279400">
                  <a:moveTo>
                    <a:pt x="0" y="278891"/>
                  </a:moveTo>
                  <a:lnTo>
                    <a:pt x="856487" y="278891"/>
                  </a:lnTo>
                  <a:lnTo>
                    <a:pt x="856487" y="0"/>
                  </a:lnTo>
                  <a:lnTo>
                    <a:pt x="0" y="0"/>
                  </a:lnTo>
                  <a:lnTo>
                    <a:pt x="0" y="278891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277223" y="3945636"/>
              <a:ext cx="687831" cy="195071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6377304" y="4852161"/>
            <a:ext cx="2465705" cy="1226820"/>
            <a:chOff x="6377304" y="4852161"/>
            <a:chExt cx="2465705" cy="1226820"/>
          </a:xfrm>
        </p:grpSpPr>
        <p:pic>
          <p:nvPicPr>
            <p:cNvPr id="134" name="object 13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377304" y="4852161"/>
              <a:ext cx="2188845" cy="16154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433692" y="5012181"/>
              <a:ext cx="2311145" cy="152400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377304" y="5164581"/>
              <a:ext cx="2069464" cy="15240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377304" y="5316981"/>
              <a:ext cx="2366772" cy="15240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377304" y="5469331"/>
              <a:ext cx="727392" cy="15240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430644" y="5615635"/>
              <a:ext cx="1738502" cy="152400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377304" y="5774131"/>
              <a:ext cx="2465704" cy="152400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377304" y="5926531"/>
              <a:ext cx="645071" cy="152399"/>
            </a:xfrm>
            <a:prstGeom prst="rect">
              <a:avLst/>
            </a:prstGeom>
          </p:spPr>
        </p:pic>
      </p:grpSp>
      <p:grpSp>
        <p:nvGrpSpPr>
          <p:cNvPr id="142" name="object 142"/>
          <p:cNvGrpSpPr/>
          <p:nvPr/>
        </p:nvGrpSpPr>
        <p:grpSpPr>
          <a:xfrm>
            <a:off x="8970898" y="4867402"/>
            <a:ext cx="2171065" cy="1078230"/>
            <a:chOff x="8970898" y="4867402"/>
            <a:chExt cx="2171065" cy="1078230"/>
          </a:xfrm>
        </p:grpSpPr>
        <p:pic>
          <p:nvPicPr>
            <p:cNvPr id="143" name="object 14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970898" y="4867402"/>
              <a:ext cx="1746377" cy="16154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027286" y="5021326"/>
              <a:ext cx="1858010" cy="16154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970898" y="5179822"/>
              <a:ext cx="191007" cy="15239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114154" y="5179822"/>
              <a:ext cx="730351" cy="152399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027286" y="5325821"/>
              <a:ext cx="152400" cy="152704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141586" y="5325821"/>
              <a:ext cx="1589024" cy="161848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970898" y="5484876"/>
              <a:ext cx="1991105" cy="152400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027286" y="5631180"/>
              <a:ext cx="156464" cy="152400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144634" y="5631180"/>
              <a:ext cx="916546" cy="161544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0010266" y="5631180"/>
              <a:ext cx="1131658" cy="152400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970898" y="5783580"/>
              <a:ext cx="1378330" cy="152400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293984" y="5783580"/>
              <a:ext cx="400596" cy="161544"/>
            </a:xfrm>
            <a:prstGeom prst="rect">
              <a:avLst/>
            </a:prstGeom>
          </p:spPr>
        </p:pic>
      </p:grpSp>
      <p:grpSp>
        <p:nvGrpSpPr>
          <p:cNvPr id="155" name="object 155"/>
          <p:cNvGrpSpPr/>
          <p:nvPr/>
        </p:nvGrpSpPr>
        <p:grpSpPr>
          <a:xfrm>
            <a:off x="10311383" y="3924300"/>
            <a:ext cx="870585" cy="289560"/>
            <a:chOff x="10311383" y="3924300"/>
            <a:chExt cx="870585" cy="289560"/>
          </a:xfrm>
        </p:grpSpPr>
        <p:sp>
          <p:nvSpPr>
            <p:cNvPr id="156" name="object 156"/>
            <p:cNvSpPr/>
            <p:nvPr/>
          </p:nvSpPr>
          <p:spPr>
            <a:xfrm>
              <a:off x="10317479" y="3930395"/>
              <a:ext cx="858519" cy="277495"/>
            </a:xfrm>
            <a:custGeom>
              <a:avLst/>
              <a:gdLst/>
              <a:ahLst/>
              <a:cxnLst/>
              <a:rect l="l" t="t" r="r" b="b"/>
              <a:pathLst>
                <a:path w="858520" h="277495">
                  <a:moveTo>
                    <a:pt x="858012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858012" y="277367"/>
                  </a:lnTo>
                  <a:lnTo>
                    <a:pt x="858012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0317479" y="3930395"/>
              <a:ext cx="858519" cy="277495"/>
            </a:xfrm>
            <a:custGeom>
              <a:avLst/>
              <a:gdLst/>
              <a:ahLst/>
              <a:cxnLst/>
              <a:rect l="l" t="t" r="r" b="b"/>
              <a:pathLst>
                <a:path w="858520" h="277495">
                  <a:moveTo>
                    <a:pt x="0" y="277367"/>
                  </a:moveTo>
                  <a:lnTo>
                    <a:pt x="858012" y="277367"/>
                  </a:lnTo>
                  <a:lnTo>
                    <a:pt x="858012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441177" y="3947159"/>
              <a:ext cx="682409" cy="195071"/>
            </a:xfrm>
            <a:prstGeom prst="rect">
              <a:avLst/>
            </a:prstGeom>
          </p:spPr>
        </p:pic>
      </p:grpSp>
      <p:grpSp>
        <p:nvGrpSpPr>
          <p:cNvPr id="159" name="object 159"/>
          <p:cNvGrpSpPr/>
          <p:nvPr/>
        </p:nvGrpSpPr>
        <p:grpSpPr>
          <a:xfrm>
            <a:off x="10198607" y="2654807"/>
            <a:ext cx="1111250" cy="1127760"/>
            <a:chOff x="10198607" y="2654807"/>
            <a:chExt cx="1111250" cy="1127760"/>
          </a:xfrm>
        </p:grpSpPr>
        <p:pic>
          <p:nvPicPr>
            <p:cNvPr id="160" name="object 16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0533252" y="3602481"/>
              <a:ext cx="484543" cy="179832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0198607" y="2654807"/>
              <a:ext cx="1110996" cy="967739"/>
            </a:xfrm>
            <a:prstGeom prst="rect">
              <a:avLst/>
            </a:prstGeom>
          </p:spPr>
        </p:pic>
      </p:grpSp>
      <p:sp>
        <p:nvSpPr>
          <p:cNvPr id="162" name="object 16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52381" y="326897"/>
            <a:ext cx="887693" cy="5257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34684" y="1819655"/>
            <a:ext cx="5256530" cy="1938655"/>
            <a:chOff x="6234684" y="1819655"/>
            <a:chExt cx="5256530" cy="1938655"/>
          </a:xfrm>
        </p:grpSpPr>
        <p:sp>
          <p:nvSpPr>
            <p:cNvPr id="4" name="object 4"/>
            <p:cNvSpPr/>
            <p:nvPr/>
          </p:nvSpPr>
          <p:spPr>
            <a:xfrm>
              <a:off x="6240780" y="1825751"/>
              <a:ext cx="5244465" cy="1926589"/>
            </a:xfrm>
            <a:custGeom>
              <a:avLst/>
              <a:gdLst/>
              <a:ahLst/>
              <a:cxnLst/>
              <a:rect l="l" t="t" r="r" b="b"/>
              <a:pathLst>
                <a:path w="5244465" h="1926589">
                  <a:moveTo>
                    <a:pt x="5244083" y="0"/>
                  </a:moveTo>
                  <a:lnTo>
                    <a:pt x="0" y="0"/>
                  </a:lnTo>
                  <a:lnTo>
                    <a:pt x="0" y="1926336"/>
                  </a:lnTo>
                  <a:lnTo>
                    <a:pt x="5244083" y="1926336"/>
                  </a:lnTo>
                  <a:lnTo>
                    <a:pt x="5244083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240780" y="1825751"/>
              <a:ext cx="5244465" cy="1926589"/>
            </a:xfrm>
            <a:custGeom>
              <a:avLst/>
              <a:gdLst/>
              <a:ahLst/>
              <a:cxnLst/>
              <a:rect l="l" t="t" r="r" b="b"/>
              <a:pathLst>
                <a:path w="5244465" h="1926589">
                  <a:moveTo>
                    <a:pt x="0" y="1926336"/>
                  </a:moveTo>
                  <a:lnTo>
                    <a:pt x="5244083" y="1926336"/>
                  </a:lnTo>
                  <a:lnTo>
                    <a:pt x="5244083" y="0"/>
                  </a:lnTo>
                  <a:lnTo>
                    <a:pt x="0" y="0"/>
                  </a:lnTo>
                  <a:lnTo>
                    <a:pt x="0" y="1926336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7384" y="2187574"/>
              <a:ext cx="1651127" cy="2133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7384" y="2400934"/>
              <a:ext cx="1109802" cy="213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7862" y="2400934"/>
              <a:ext cx="1079627" cy="2133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7384" y="2614294"/>
              <a:ext cx="1078610" cy="2133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4328" y="1943099"/>
              <a:ext cx="1822703" cy="139141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766060" y="1563369"/>
            <a:ext cx="619760" cy="213360"/>
            <a:chOff x="2766060" y="1563369"/>
            <a:chExt cx="619760" cy="2133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66060" y="1563369"/>
              <a:ext cx="569887" cy="2133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64662" y="1563369"/>
              <a:ext cx="121158" cy="21336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91895" y="1828800"/>
            <a:ext cx="5256530" cy="1938655"/>
            <a:chOff x="691895" y="1828800"/>
            <a:chExt cx="5256530" cy="1938655"/>
          </a:xfrm>
        </p:grpSpPr>
        <p:sp>
          <p:nvSpPr>
            <p:cNvPr id="15" name="object 15"/>
            <p:cNvSpPr/>
            <p:nvPr/>
          </p:nvSpPr>
          <p:spPr>
            <a:xfrm>
              <a:off x="697991" y="1834895"/>
              <a:ext cx="5244465" cy="1926589"/>
            </a:xfrm>
            <a:custGeom>
              <a:avLst/>
              <a:gdLst/>
              <a:ahLst/>
              <a:cxnLst/>
              <a:rect l="l" t="t" r="r" b="b"/>
              <a:pathLst>
                <a:path w="5244465" h="1926589">
                  <a:moveTo>
                    <a:pt x="5244084" y="0"/>
                  </a:moveTo>
                  <a:lnTo>
                    <a:pt x="0" y="0"/>
                  </a:lnTo>
                  <a:lnTo>
                    <a:pt x="0" y="1926335"/>
                  </a:lnTo>
                  <a:lnTo>
                    <a:pt x="5244084" y="1926335"/>
                  </a:lnTo>
                  <a:lnTo>
                    <a:pt x="5244084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97991" y="1834895"/>
              <a:ext cx="5244465" cy="1926589"/>
            </a:xfrm>
            <a:custGeom>
              <a:avLst/>
              <a:gdLst/>
              <a:ahLst/>
              <a:cxnLst/>
              <a:rect l="l" t="t" r="r" b="b"/>
              <a:pathLst>
                <a:path w="5244465" h="1926589">
                  <a:moveTo>
                    <a:pt x="0" y="1926335"/>
                  </a:moveTo>
                  <a:lnTo>
                    <a:pt x="5244084" y="1926335"/>
                  </a:lnTo>
                  <a:lnTo>
                    <a:pt x="5244084" y="0"/>
                  </a:lnTo>
                  <a:lnTo>
                    <a:pt x="0" y="0"/>
                  </a:lnTo>
                  <a:lnTo>
                    <a:pt x="0" y="1926335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2862" y="2126234"/>
              <a:ext cx="2183257" cy="2133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862" y="2339289"/>
              <a:ext cx="2207006" cy="2136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32862" y="2766694"/>
              <a:ext cx="482803" cy="2133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4822" y="2766694"/>
              <a:ext cx="2129917" cy="2133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29428" y="2766694"/>
              <a:ext cx="483870" cy="2133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16524" y="2766694"/>
              <a:ext cx="100584" cy="2133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32862" y="2980055"/>
              <a:ext cx="2717418" cy="2133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9283" y="2054352"/>
              <a:ext cx="1354836" cy="139141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446007" y="1563369"/>
            <a:ext cx="651510" cy="213360"/>
            <a:chOff x="8446007" y="1563369"/>
            <a:chExt cx="651510" cy="21336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46007" y="1563369"/>
              <a:ext cx="569544" cy="21336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44355" y="1563369"/>
              <a:ext cx="153161" cy="21336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2779776" y="3806697"/>
            <a:ext cx="627380" cy="213360"/>
            <a:chOff x="2779776" y="3806697"/>
            <a:chExt cx="627380" cy="213360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779776" y="3806697"/>
              <a:ext cx="533400" cy="2133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72028" y="3832605"/>
              <a:ext cx="134874" cy="18288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248400" y="3798442"/>
            <a:ext cx="5255260" cy="2683510"/>
            <a:chOff x="6248400" y="3798442"/>
            <a:chExt cx="5255260" cy="2683510"/>
          </a:xfrm>
        </p:grpSpPr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479535" y="3798442"/>
              <a:ext cx="533400" cy="2133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71788" y="3824350"/>
              <a:ext cx="135331" cy="18288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254495" y="4046219"/>
              <a:ext cx="5242560" cy="2429510"/>
            </a:xfrm>
            <a:custGeom>
              <a:avLst/>
              <a:gdLst/>
              <a:ahLst/>
              <a:cxnLst/>
              <a:rect l="l" t="t" r="r" b="b"/>
              <a:pathLst>
                <a:path w="5242559" h="2429510">
                  <a:moveTo>
                    <a:pt x="5242559" y="0"/>
                  </a:moveTo>
                  <a:lnTo>
                    <a:pt x="0" y="0"/>
                  </a:lnTo>
                  <a:lnTo>
                    <a:pt x="0" y="2429255"/>
                  </a:lnTo>
                  <a:lnTo>
                    <a:pt x="5242559" y="2429255"/>
                  </a:lnTo>
                  <a:lnTo>
                    <a:pt x="5242559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254495" y="4046219"/>
              <a:ext cx="5242560" cy="2429510"/>
            </a:xfrm>
            <a:custGeom>
              <a:avLst/>
              <a:gdLst/>
              <a:ahLst/>
              <a:cxnLst/>
              <a:rect l="l" t="t" r="r" b="b"/>
              <a:pathLst>
                <a:path w="5242559" h="2429510">
                  <a:moveTo>
                    <a:pt x="0" y="2429255"/>
                  </a:moveTo>
                  <a:lnTo>
                    <a:pt x="5242559" y="2429255"/>
                  </a:lnTo>
                  <a:lnTo>
                    <a:pt x="5242559" y="0"/>
                  </a:lnTo>
                  <a:lnTo>
                    <a:pt x="0" y="0"/>
                  </a:lnTo>
                  <a:lnTo>
                    <a:pt x="0" y="2429255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18905" y="4171441"/>
              <a:ext cx="1978405" cy="2133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18905" y="4598542"/>
              <a:ext cx="545846" cy="2133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86773" y="4598542"/>
              <a:ext cx="361950" cy="2133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76333" y="4598542"/>
              <a:ext cx="1724278" cy="2133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18905" y="4811902"/>
              <a:ext cx="1104138" cy="2133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518905" y="5229478"/>
              <a:ext cx="545846" cy="2133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986773" y="5229478"/>
              <a:ext cx="360045" cy="2133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74810" y="5229478"/>
              <a:ext cx="155448" cy="21336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390633" y="5229478"/>
              <a:ext cx="713574" cy="21336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518905" y="5451957"/>
              <a:ext cx="2602483" cy="21335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18905" y="5878982"/>
              <a:ext cx="653224" cy="21335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99550" y="5878982"/>
              <a:ext cx="2044953" cy="21335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18905" y="6092342"/>
              <a:ext cx="449884" cy="21335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647688" y="4468367"/>
              <a:ext cx="1391411" cy="1507236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687323" y="4053840"/>
            <a:ext cx="5270500" cy="2428240"/>
            <a:chOff x="687323" y="4053840"/>
            <a:chExt cx="5270500" cy="2428240"/>
          </a:xfrm>
        </p:grpSpPr>
        <p:pic>
          <p:nvPicPr>
            <p:cNvPr id="51" name="object 5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76527" y="5422392"/>
              <a:ext cx="932687" cy="93268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93419" y="4059936"/>
              <a:ext cx="5257800" cy="2415540"/>
            </a:xfrm>
            <a:custGeom>
              <a:avLst/>
              <a:gdLst/>
              <a:ahLst/>
              <a:cxnLst/>
              <a:rect l="l" t="t" r="r" b="b"/>
              <a:pathLst>
                <a:path w="5257800" h="2415540">
                  <a:moveTo>
                    <a:pt x="5257800" y="0"/>
                  </a:moveTo>
                  <a:lnTo>
                    <a:pt x="0" y="0"/>
                  </a:lnTo>
                  <a:lnTo>
                    <a:pt x="0" y="2415540"/>
                  </a:lnTo>
                  <a:lnTo>
                    <a:pt x="5257800" y="2415540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93419" y="4059936"/>
              <a:ext cx="5257800" cy="2415540"/>
            </a:xfrm>
            <a:custGeom>
              <a:avLst/>
              <a:gdLst/>
              <a:ahLst/>
              <a:cxnLst/>
              <a:rect l="l" t="t" r="r" b="b"/>
              <a:pathLst>
                <a:path w="5257800" h="2415540">
                  <a:moveTo>
                    <a:pt x="0" y="2415540"/>
                  </a:moveTo>
                  <a:lnTo>
                    <a:pt x="5257800" y="2415540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2415540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21228" y="4458589"/>
              <a:ext cx="1263015" cy="2133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721228" y="4885004"/>
              <a:ext cx="2290825" cy="21366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21228" y="5099050"/>
              <a:ext cx="1518539" cy="21335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21228" y="5525719"/>
              <a:ext cx="1204569" cy="21335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21228" y="5739079"/>
              <a:ext cx="180594" cy="21335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721228" y="5952439"/>
              <a:ext cx="1031874" cy="21336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75359" y="4553712"/>
              <a:ext cx="1336548" cy="1336548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660806" y="267970"/>
            <a:ext cx="10010140" cy="1049020"/>
            <a:chOff x="660806" y="267970"/>
            <a:chExt cx="10010140" cy="1049020"/>
          </a:xfrm>
        </p:grpSpPr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60806" y="267970"/>
              <a:ext cx="1175651" cy="39014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89481" y="267970"/>
              <a:ext cx="195071" cy="39014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87017" y="267970"/>
              <a:ext cx="1887855" cy="39014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549141" y="267970"/>
              <a:ext cx="1868042" cy="39014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283707" y="267970"/>
              <a:ext cx="4945507" cy="39014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0806" y="597154"/>
              <a:ext cx="10009759" cy="39014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60806" y="926033"/>
              <a:ext cx="6101207" cy="390448"/>
            </a:xfrm>
            <a:prstGeom prst="rect">
              <a:avLst/>
            </a:prstGeom>
          </p:spPr>
        </p:pic>
      </p:grpSp>
      <p:sp>
        <p:nvSpPr>
          <p:cNvPr id="69" name="object 6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65420" y="5097779"/>
            <a:ext cx="2184400" cy="1047115"/>
            <a:chOff x="5265420" y="5097779"/>
            <a:chExt cx="2184400" cy="1047115"/>
          </a:xfrm>
        </p:grpSpPr>
        <p:sp>
          <p:nvSpPr>
            <p:cNvPr id="3" name="object 3"/>
            <p:cNvSpPr/>
            <p:nvPr/>
          </p:nvSpPr>
          <p:spPr>
            <a:xfrm>
              <a:off x="5271516" y="5103875"/>
              <a:ext cx="2171700" cy="1035050"/>
            </a:xfrm>
            <a:custGeom>
              <a:avLst/>
              <a:gdLst/>
              <a:ahLst/>
              <a:cxnLst/>
              <a:rect l="l" t="t" r="r" b="b"/>
              <a:pathLst>
                <a:path w="2171700" h="1035050">
                  <a:moveTo>
                    <a:pt x="2171699" y="0"/>
                  </a:moveTo>
                  <a:lnTo>
                    <a:pt x="0" y="0"/>
                  </a:lnTo>
                  <a:lnTo>
                    <a:pt x="0" y="1034796"/>
                  </a:lnTo>
                  <a:lnTo>
                    <a:pt x="2171699" y="1034796"/>
                  </a:lnTo>
                  <a:lnTo>
                    <a:pt x="2171699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271516" y="5103875"/>
              <a:ext cx="2171700" cy="1035050"/>
            </a:xfrm>
            <a:custGeom>
              <a:avLst/>
              <a:gdLst/>
              <a:ahLst/>
              <a:cxnLst/>
              <a:rect l="l" t="t" r="r" b="b"/>
              <a:pathLst>
                <a:path w="2171700" h="1035050">
                  <a:moveTo>
                    <a:pt x="0" y="1034796"/>
                  </a:moveTo>
                  <a:lnTo>
                    <a:pt x="2171699" y="1034796"/>
                  </a:lnTo>
                  <a:lnTo>
                    <a:pt x="2171699" y="0"/>
                  </a:lnTo>
                  <a:lnTo>
                    <a:pt x="0" y="0"/>
                  </a:lnTo>
                  <a:lnTo>
                    <a:pt x="0" y="1034796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3009900" y="5097779"/>
            <a:ext cx="2184400" cy="1047115"/>
            <a:chOff x="3009900" y="5097779"/>
            <a:chExt cx="2184400" cy="1047115"/>
          </a:xfrm>
        </p:grpSpPr>
        <p:sp>
          <p:nvSpPr>
            <p:cNvPr id="6" name="object 6"/>
            <p:cNvSpPr/>
            <p:nvPr/>
          </p:nvSpPr>
          <p:spPr>
            <a:xfrm>
              <a:off x="3015995" y="5103875"/>
              <a:ext cx="2171700" cy="1035050"/>
            </a:xfrm>
            <a:custGeom>
              <a:avLst/>
              <a:gdLst/>
              <a:ahLst/>
              <a:cxnLst/>
              <a:rect l="l" t="t" r="r" b="b"/>
              <a:pathLst>
                <a:path w="2171700" h="1035050">
                  <a:moveTo>
                    <a:pt x="2171700" y="0"/>
                  </a:moveTo>
                  <a:lnTo>
                    <a:pt x="0" y="0"/>
                  </a:lnTo>
                  <a:lnTo>
                    <a:pt x="0" y="1034796"/>
                  </a:lnTo>
                  <a:lnTo>
                    <a:pt x="2171700" y="1034796"/>
                  </a:lnTo>
                  <a:lnTo>
                    <a:pt x="2171700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15995" y="5103875"/>
              <a:ext cx="2171700" cy="1035050"/>
            </a:xfrm>
            <a:custGeom>
              <a:avLst/>
              <a:gdLst/>
              <a:ahLst/>
              <a:cxnLst/>
              <a:rect l="l" t="t" r="r" b="b"/>
              <a:pathLst>
                <a:path w="2171700" h="1035050">
                  <a:moveTo>
                    <a:pt x="0" y="1034796"/>
                  </a:moveTo>
                  <a:lnTo>
                    <a:pt x="2171700" y="1034796"/>
                  </a:lnTo>
                  <a:lnTo>
                    <a:pt x="2171700" y="0"/>
                  </a:lnTo>
                  <a:lnTo>
                    <a:pt x="0" y="0"/>
                  </a:lnTo>
                  <a:lnTo>
                    <a:pt x="0" y="1034796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60806" y="267970"/>
            <a:ext cx="9989820" cy="1049020"/>
            <a:chOff x="660806" y="267970"/>
            <a:chExt cx="9989820" cy="10490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806" y="267970"/>
              <a:ext cx="9568942" cy="3901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806" y="597154"/>
              <a:ext cx="9989566" cy="390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806" y="926033"/>
              <a:ext cx="6906386" cy="390448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94136" y="157448"/>
            <a:ext cx="887746" cy="524827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90372" y="1476755"/>
            <a:ext cx="6821805" cy="4712335"/>
            <a:chOff x="690372" y="1476755"/>
            <a:chExt cx="6821805" cy="4712335"/>
          </a:xfrm>
        </p:grpSpPr>
        <p:sp>
          <p:nvSpPr>
            <p:cNvPr id="14" name="object 14"/>
            <p:cNvSpPr/>
            <p:nvPr/>
          </p:nvSpPr>
          <p:spPr>
            <a:xfrm>
              <a:off x="696468" y="1482851"/>
              <a:ext cx="6809740" cy="4700270"/>
            </a:xfrm>
            <a:custGeom>
              <a:avLst/>
              <a:gdLst/>
              <a:ahLst/>
              <a:cxnLst/>
              <a:rect l="l" t="t" r="r" b="b"/>
              <a:pathLst>
                <a:path w="6809740" h="4700270">
                  <a:moveTo>
                    <a:pt x="0" y="4700016"/>
                  </a:moveTo>
                  <a:lnTo>
                    <a:pt x="6809232" y="4700016"/>
                  </a:lnTo>
                  <a:lnTo>
                    <a:pt x="6809232" y="0"/>
                  </a:lnTo>
                  <a:lnTo>
                    <a:pt x="0" y="0"/>
                  </a:lnTo>
                  <a:lnTo>
                    <a:pt x="0" y="4700016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60476" y="5103876"/>
              <a:ext cx="2173605" cy="1035050"/>
            </a:xfrm>
            <a:custGeom>
              <a:avLst/>
              <a:gdLst/>
              <a:ahLst/>
              <a:cxnLst/>
              <a:rect l="l" t="t" r="r" b="b"/>
              <a:pathLst>
                <a:path w="2173605" h="1035050">
                  <a:moveTo>
                    <a:pt x="2173224" y="0"/>
                  </a:moveTo>
                  <a:lnTo>
                    <a:pt x="0" y="0"/>
                  </a:lnTo>
                  <a:lnTo>
                    <a:pt x="0" y="1034796"/>
                  </a:lnTo>
                  <a:lnTo>
                    <a:pt x="2173224" y="1034796"/>
                  </a:lnTo>
                  <a:lnTo>
                    <a:pt x="2173224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60476" y="5103876"/>
              <a:ext cx="2173605" cy="1035050"/>
            </a:xfrm>
            <a:custGeom>
              <a:avLst/>
              <a:gdLst/>
              <a:ahLst/>
              <a:cxnLst/>
              <a:rect l="l" t="t" r="r" b="b"/>
              <a:pathLst>
                <a:path w="2173605" h="1035050">
                  <a:moveTo>
                    <a:pt x="0" y="1034796"/>
                  </a:moveTo>
                  <a:lnTo>
                    <a:pt x="2173224" y="1034796"/>
                  </a:lnTo>
                  <a:lnTo>
                    <a:pt x="2173224" y="0"/>
                  </a:lnTo>
                  <a:lnTo>
                    <a:pt x="0" y="0"/>
                  </a:lnTo>
                  <a:lnTo>
                    <a:pt x="0" y="1034796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4985" y="5164582"/>
              <a:ext cx="1526666" cy="1615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4985" y="5316982"/>
              <a:ext cx="811529" cy="1615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4985" y="5476646"/>
              <a:ext cx="979004" cy="1527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7673" y="5476646"/>
              <a:ext cx="164591" cy="15270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97400" y="5476646"/>
              <a:ext cx="134112" cy="1527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64456" y="5476646"/>
              <a:ext cx="103632" cy="1527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16273" y="5476646"/>
              <a:ext cx="878649" cy="1527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8757" y="5476646"/>
              <a:ext cx="182879" cy="1527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54985" y="5629655"/>
              <a:ext cx="233172" cy="1524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8532" y="5629655"/>
              <a:ext cx="1196543" cy="1524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94918" y="5187060"/>
              <a:ext cx="1826895" cy="16154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4918" y="5339460"/>
              <a:ext cx="444131" cy="1615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4918" y="5499506"/>
              <a:ext cx="1089583" cy="1524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4918" y="5651906"/>
              <a:ext cx="1359408" cy="1524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4918" y="5797905"/>
              <a:ext cx="1380490" cy="1527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22297" y="5797905"/>
              <a:ext cx="109727" cy="1527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04593" y="5797905"/>
              <a:ext cx="638810" cy="1618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4918" y="5950915"/>
              <a:ext cx="272415" cy="1615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8758" y="5950915"/>
              <a:ext cx="262890" cy="1524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41874" y="5158994"/>
              <a:ext cx="1334516" cy="16154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41874" y="5317490"/>
              <a:ext cx="1937893" cy="1524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41874" y="5469940"/>
              <a:ext cx="1796542" cy="1524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86993" y="1591690"/>
              <a:ext cx="1542668" cy="1950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62505" y="1591690"/>
              <a:ext cx="5242433" cy="19507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67993" y="1774570"/>
              <a:ext cx="2875915" cy="19507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78529" y="1774570"/>
              <a:ext cx="1563370" cy="1950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473954" y="1774570"/>
              <a:ext cx="1618208" cy="195072"/>
            </a:xfrm>
            <a:prstGeom prst="rect">
              <a:avLst/>
            </a:prstGeom>
          </p:spPr>
        </p:pic>
      </p:grpSp>
      <p:sp>
        <p:nvSpPr>
          <p:cNvPr id="44" name="object 44"/>
          <p:cNvSpPr/>
          <p:nvPr/>
        </p:nvSpPr>
        <p:spPr>
          <a:xfrm>
            <a:off x="8738616" y="2691383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 h="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912095" y="2691383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 h="0">
                <a:moveTo>
                  <a:pt x="0" y="0"/>
                </a:moveTo>
                <a:lnTo>
                  <a:pt x="486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620756" y="2691383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738616" y="2528316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 h="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912095" y="2528316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 h="0">
                <a:moveTo>
                  <a:pt x="0" y="0"/>
                </a:moveTo>
                <a:lnTo>
                  <a:pt x="486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620756" y="2528316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738616" y="2366772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 h="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912095" y="2366772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 h="0">
                <a:moveTo>
                  <a:pt x="0" y="0"/>
                </a:moveTo>
                <a:lnTo>
                  <a:pt x="486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620756" y="2366772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738616" y="2205227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 h="0">
                <a:moveTo>
                  <a:pt x="0" y="0"/>
                </a:moveTo>
                <a:lnTo>
                  <a:pt x="9509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912095" y="2205227"/>
            <a:ext cx="486409" cy="0"/>
          </a:xfrm>
          <a:custGeom>
            <a:avLst/>
            <a:gdLst/>
            <a:ahLst/>
            <a:cxnLst/>
            <a:rect l="l" t="t" r="r" b="b"/>
            <a:pathLst>
              <a:path w="486409" h="0">
                <a:moveTo>
                  <a:pt x="0" y="0"/>
                </a:moveTo>
                <a:lnTo>
                  <a:pt x="4861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620756" y="2205227"/>
            <a:ext cx="242570" cy="0"/>
          </a:xfrm>
          <a:custGeom>
            <a:avLst/>
            <a:gdLst/>
            <a:ahLst/>
            <a:cxnLst/>
            <a:rect l="l" t="t" r="r" b="b"/>
            <a:pathLst>
              <a:path w="242570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738616" y="2041398"/>
            <a:ext cx="2124710" cy="5080"/>
          </a:xfrm>
          <a:custGeom>
            <a:avLst/>
            <a:gdLst/>
            <a:ahLst/>
            <a:cxnLst/>
            <a:rect l="l" t="t" r="r" b="b"/>
            <a:pathLst>
              <a:path w="2124709" h="5080">
                <a:moveTo>
                  <a:pt x="0" y="4572"/>
                </a:moveTo>
                <a:lnTo>
                  <a:pt x="2124455" y="4572"/>
                </a:lnTo>
              </a:path>
              <a:path w="2124709" h="5080">
                <a:moveTo>
                  <a:pt x="0" y="0"/>
                </a:moveTo>
                <a:lnTo>
                  <a:pt x="2124455" y="0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738616" y="1880616"/>
            <a:ext cx="2124710" cy="0"/>
          </a:xfrm>
          <a:custGeom>
            <a:avLst/>
            <a:gdLst/>
            <a:ahLst/>
            <a:cxnLst/>
            <a:rect l="l" t="t" r="r" b="b"/>
            <a:pathLst>
              <a:path w="2124709" h="0">
                <a:moveTo>
                  <a:pt x="0" y="0"/>
                </a:moveTo>
                <a:lnTo>
                  <a:pt x="212445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980931" y="2849879"/>
            <a:ext cx="222885" cy="3175"/>
          </a:xfrm>
          <a:custGeom>
            <a:avLst/>
            <a:gdLst/>
            <a:ahLst/>
            <a:cxnLst/>
            <a:rect l="l" t="t" r="r" b="b"/>
            <a:pathLst>
              <a:path w="222884" h="3175">
                <a:moveTo>
                  <a:pt x="222503" y="0"/>
                </a:moveTo>
                <a:lnTo>
                  <a:pt x="0" y="0"/>
                </a:lnTo>
                <a:lnTo>
                  <a:pt x="0" y="3048"/>
                </a:lnTo>
                <a:lnTo>
                  <a:pt x="222503" y="3048"/>
                </a:lnTo>
                <a:lnTo>
                  <a:pt x="222503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689592" y="2058923"/>
            <a:ext cx="222885" cy="794385"/>
          </a:xfrm>
          <a:custGeom>
            <a:avLst/>
            <a:gdLst/>
            <a:ahLst/>
            <a:cxnLst/>
            <a:rect l="l" t="t" r="r" b="b"/>
            <a:pathLst>
              <a:path w="222884" h="794385">
                <a:moveTo>
                  <a:pt x="222503" y="0"/>
                </a:moveTo>
                <a:lnTo>
                  <a:pt x="0" y="0"/>
                </a:lnTo>
                <a:lnTo>
                  <a:pt x="0" y="794003"/>
                </a:lnTo>
                <a:lnTo>
                  <a:pt x="222503" y="794003"/>
                </a:lnTo>
                <a:lnTo>
                  <a:pt x="222503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0" name="object 60"/>
          <p:cNvGrpSpPr/>
          <p:nvPr/>
        </p:nvGrpSpPr>
        <p:grpSpPr>
          <a:xfrm>
            <a:off x="8738616" y="2038223"/>
            <a:ext cx="2124710" cy="819785"/>
            <a:chOff x="8738616" y="2038223"/>
            <a:chExt cx="2124710" cy="819785"/>
          </a:xfrm>
        </p:grpSpPr>
        <p:sp>
          <p:nvSpPr>
            <p:cNvPr id="61" name="object 61"/>
            <p:cNvSpPr/>
            <p:nvPr/>
          </p:nvSpPr>
          <p:spPr>
            <a:xfrm>
              <a:off x="10398252" y="2045208"/>
              <a:ext cx="222885" cy="807720"/>
            </a:xfrm>
            <a:custGeom>
              <a:avLst/>
              <a:gdLst/>
              <a:ahLst/>
              <a:cxnLst/>
              <a:rect l="l" t="t" r="r" b="b"/>
              <a:pathLst>
                <a:path w="222884" h="807719">
                  <a:moveTo>
                    <a:pt x="222503" y="0"/>
                  </a:moveTo>
                  <a:lnTo>
                    <a:pt x="0" y="0"/>
                  </a:lnTo>
                  <a:lnTo>
                    <a:pt x="0" y="807719"/>
                  </a:lnTo>
                  <a:lnTo>
                    <a:pt x="222503" y="807719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8738616" y="2852928"/>
              <a:ext cx="2124710" cy="0"/>
            </a:xfrm>
            <a:custGeom>
              <a:avLst/>
              <a:gdLst/>
              <a:ahLst/>
              <a:cxnLst/>
              <a:rect l="l" t="t" r="r" b="b"/>
              <a:pathLst>
                <a:path w="2124709" h="0">
                  <a:moveTo>
                    <a:pt x="0" y="0"/>
                  </a:moveTo>
                  <a:lnTo>
                    <a:pt x="212445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077198" y="2656332"/>
              <a:ext cx="64007" cy="13716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724390" y="2043049"/>
              <a:ext cx="184911" cy="13716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439400" y="2038223"/>
              <a:ext cx="188975" cy="13716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8848090" y="2929712"/>
            <a:ext cx="547370" cy="137795"/>
            <a:chOff x="8848090" y="2929712"/>
            <a:chExt cx="547370" cy="137795"/>
          </a:xfrm>
        </p:grpSpPr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48090" y="2929712"/>
              <a:ext cx="367499" cy="13746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169654" y="2929712"/>
              <a:ext cx="225551" cy="137464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589261" y="2929712"/>
            <a:ext cx="474129" cy="13746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0294873" y="2929712"/>
            <a:ext cx="479209" cy="13746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269478" y="2226310"/>
            <a:ext cx="152400" cy="225552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869426" y="1494155"/>
            <a:ext cx="1453006" cy="228600"/>
          </a:xfrm>
          <a:prstGeom prst="rect">
            <a:avLst/>
          </a:prstGeom>
        </p:spPr>
      </p:pic>
      <p:grpSp>
        <p:nvGrpSpPr>
          <p:cNvPr id="73" name="object 73"/>
          <p:cNvGrpSpPr/>
          <p:nvPr/>
        </p:nvGrpSpPr>
        <p:grpSpPr>
          <a:xfrm>
            <a:off x="8625840" y="3538169"/>
            <a:ext cx="2331720" cy="845185"/>
            <a:chOff x="8625840" y="3538169"/>
            <a:chExt cx="2331720" cy="845185"/>
          </a:xfrm>
        </p:grpSpPr>
        <p:sp>
          <p:nvSpPr>
            <p:cNvPr id="74" name="object 74"/>
            <p:cNvSpPr/>
            <p:nvPr/>
          </p:nvSpPr>
          <p:spPr>
            <a:xfrm>
              <a:off x="8625840" y="4103370"/>
              <a:ext cx="1821180" cy="5080"/>
            </a:xfrm>
            <a:custGeom>
              <a:avLst/>
              <a:gdLst/>
              <a:ahLst/>
              <a:cxnLst/>
              <a:rect l="l" t="t" r="r" b="b"/>
              <a:pathLst>
                <a:path w="1821179" h="5079">
                  <a:moveTo>
                    <a:pt x="0" y="4571"/>
                  </a:moveTo>
                  <a:lnTo>
                    <a:pt x="1821179" y="4571"/>
                  </a:lnTo>
                </a:path>
                <a:path w="1821179" h="5079">
                  <a:moveTo>
                    <a:pt x="0" y="0"/>
                  </a:moveTo>
                  <a:lnTo>
                    <a:pt x="1821179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9669780" y="4105656"/>
              <a:ext cx="243840" cy="273050"/>
            </a:xfrm>
            <a:custGeom>
              <a:avLst/>
              <a:gdLst/>
              <a:ahLst/>
              <a:cxnLst/>
              <a:rect l="l" t="t" r="r" b="b"/>
              <a:pathLst>
                <a:path w="243840" h="273050">
                  <a:moveTo>
                    <a:pt x="243840" y="0"/>
                  </a:moveTo>
                  <a:lnTo>
                    <a:pt x="0" y="0"/>
                  </a:lnTo>
                  <a:lnTo>
                    <a:pt x="0" y="272796"/>
                  </a:lnTo>
                  <a:lnTo>
                    <a:pt x="243840" y="272796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0690860" y="4103370"/>
              <a:ext cx="266700" cy="5080"/>
            </a:xfrm>
            <a:custGeom>
              <a:avLst/>
              <a:gdLst/>
              <a:ahLst/>
              <a:cxnLst/>
              <a:rect l="l" t="t" r="r" b="b"/>
              <a:pathLst>
                <a:path w="266700" h="5079">
                  <a:moveTo>
                    <a:pt x="0" y="4571"/>
                  </a:moveTo>
                  <a:lnTo>
                    <a:pt x="266700" y="4571"/>
                  </a:lnTo>
                </a:path>
                <a:path w="266700" h="5079">
                  <a:moveTo>
                    <a:pt x="0" y="0"/>
                  </a:moveTo>
                  <a:lnTo>
                    <a:pt x="266700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8625840" y="3834384"/>
              <a:ext cx="2331720" cy="0"/>
            </a:xfrm>
            <a:custGeom>
              <a:avLst/>
              <a:gdLst/>
              <a:ahLst/>
              <a:cxnLst/>
              <a:rect l="l" t="t" r="r" b="b"/>
              <a:pathLst>
                <a:path w="2331720" h="0">
                  <a:moveTo>
                    <a:pt x="0" y="0"/>
                  </a:moveTo>
                  <a:lnTo>
                    <a:pt x="1821179" y="0"/>
                  </a:lnTo>
                </a:path>
                <a:path w="2331720" h="0">
                  <a:moveTo>
                    <a:pt x="2065019" y="0"/>
                  </a:moveTo>
                  <a:lnTo>
                    <a:pt x="233171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625840" y="3559302"/>
              <a:ext cx="2331720" cy="5080"/>
            </a:xfrm>
            <a:custGeom>
              <a:avLst/>
              <a:gdLst/>
              <a:ahLst/>
              <a:cxnLst/>
              <a:rect l="l" t="t" r="r" b="b"/>
              <a:pathLst>
                <a:path w="2331720" h="5079">
                  <a:moveTo>
                    <a:pt x="0" y="4572"/>
                  </a:moveTo>
                  <a:lnTo>
                    <a:pt x="2331719" y="4572"/>
                  </a:lnTo>
                </a:path>
                <a:path w="2331720" h="5079">
                  <a:moveTo>
                    <a:pt x="0" y="0"/>
                  </a:moveTo>
                  <a:lnTo>
                    <a:pt x="2331719" y="0"/>
                  </a:lnTo>
                </a:path>
              </a:pathLst>
            </a:custGeom>
            <a:ln w="457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8892540" y="3561587"/>
              <a:ext cx="1798320" cy="817244"/>
            </a:xfrm>
            <a:custGeom>
              <a:avLst/>
              <a:gdLst/>
              <a:ahLst/>
              <a:cxnLst/>
              <a:rect l="l" t="t" r="r" b="b"/>
              <a:pathLst>
                <a:path w="1798320" h="817245">
                  <a:moveTo>
                    <a:pt x="243840" y="626364"/>
                  </a:moveTo>
                  <a:lnTo>
                    <a:pt x="0" y="626364"/>
                  </a:lnTo>
                  <a:lnTo>
                    <a:pt x="0" y="816864"/>
                  </a:lnTo>
                  <a:lnTo>
                    <a:pt x="243840" y="816864"/>
                  </a:lnTo>
                  <a:lnTo>
                    <a:pt x="243840" y="626364"/>
                  </a:lnTo>
                  <a:close/>
                </a:path>
                <a:path w="1798320" h="817245">
                  <a:moveTo>
                    <a:pt x="1798320" y="0"/>
                  </a:moveTo>
                  <a:lnTo>
                    <a:pt x="1554480" y="0"/>
                  </a:lnTo>
                  <a:lnTo>
                    <a:pt x="1554480" y="816864"/>
                  </a:lnTo>
                  <a:lnTo>
                    <a:pt x="1798320" y="816864"/>
                  </a:lnTo>
                  <a:lnTo>
                    <a:pt x="179832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8625840" y="4378452"/>
              <a:ext cx="2331720" cy="0"/>
            </a:xfrm>
            <a:custGeom>
              <a:avLst/>
              <a:gdLst/>
              <a:ahLst/>
              <a:cxnLst/>
              <a:rect l="l" t="t" r="r" b="b"/>
              <a:pathLst>
                <a:path w="2331720" h="0">
                  <a:moveTo>
                    <a:pt x="0" y="0"/>
                  </a:moveTo>
                  <a:lnTo>
                    <a:pt x="233171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60231" y="4171823"/>
              <a:ext cx="144272" cy="13716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767570" y="4090162"/>
              <a:ext cx="64007" cy="13716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545826" y="3538169"/>
              <a:ext cx="94488" cy="137464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7597140" y="1482852"/>
            <a:ext cx="3918585" cy="4700270"/>
          </a:xfrm>
          <a:prstGeom prst="rect">
            <a:avLst/>
          </a:prstGeom>
          <a:ln w="12192">
            <a:solidFill>
              <a:srgbClr val="E3C185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algn="r" marR="2874645">
              <a:lnSpc>
                <a:spcPct val="100000"/>
              </a:lnSpc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endParaRPr sz="900">
              <a:latin typeface="Calibri"/>
              <a:cs typeface="Calibri"/>
            </a:endParaRPr>
          </a:p>
          <a:p>
            <a:pPr algn="r" marR="2874645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250</a:t>
            </a:r>
            <a:endParaRPr sz="900">
              <a:latin typeface="Calibri"/>
              <a:cs typeface="Calibri"/>
            </a:endParaRPr>
          </a:p>
          <a:p>
            <a:pPr algn="r" marR="2874645">
              <a:lnSpc>
                <a:spcPct val="100000"/>
              </a:lnSpc>
              <a:spcBef>
                <a:spcPts val="19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900">
              <a:latin typeface="Calibri"/>
              <a:cs typeface="Calibri"/>
            </a:endParaRPr>
          </a:p>
          <a:p>
            <a:pPr algn="r" marR="2874645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150</a:t>
            </a:r>
            <a:endParaRPr sz="900">
              <a:latin typeface="Calibri"/>
              <a:cs typeface="Calibri"/>
            </a:endParaRPr>
          </a:p>
          <a:p>
            <a:pPr algn="r" marR="2874645">
              <a:lnSpc>
                <a:spcPct val="100000"/>
              </a:lnSpc>
              <a:spcBef>
                <a:spcPts val="195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>
              <a:latin typeface="Calibri"/>
              <a:cs typeface="Calibri"/>
            </a:endParaRPr>
          </a:p>
          <a:p>
            <a:pPr algn="r" marR="2874645">
              <a:lnSpc>
                <a:spcPct val="100000"/>
              </a:lnSpc>
              <a:spcBef>
                <a:spcPts val="200"/>
              </a:spcBef>
            </a:pPr>
            <a:r>
              <a:rPr dirty="0" sz="900" spc="-5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  <a:p>
            <a:pPr algn="r" marR="2873375">
              <a:lnSpc>
                <a:spcPct val="100000"/>
              </a:lnSpc>
              <a:spcBef>
                <a:spcPts val="195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Calibri"/>
              <a:cs typeface="Calibri"/>
            </a:endParaRPr>
          </a:p>
          <a:p>
            <a:pPr marL="864869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864869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Calibri"/>
              <a:cs typeface="Calibri"/>
            </a:endParaRPr>
          </a:p>
          <a:p>
            <a:pPr marL="864869">
              <a:lnSpc>
                <a:spcPct val="100000"/>
              </a:lnSpc>
              <a:spcBef>
                <a:spcPts val="5"/>
              </a:spcBef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Calibri"/>
              <a:cs typeface="Calibri"/>
            </a:endParaRPr>
          </a:p>
          <a:p>
            <a:pPr marL="864869">
              <a:lnSpc>
                <a:spcPct val="100000"/>
              </a:lnSpc>
            </a:pPr>
            <a:r>
              <a:rPr dirty="0" sz="9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85" name="object 8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921495" y="4455921"/>
            <a:ext cx="234315" cy="13716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579609" y="4455921"/>
            <a:ext cx="474129" cy="13716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0354309" y="4455921"/>
            <a:ext cx="479209" cy="137160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8282305" y="3869110"/>
            <a:ext cx="152400" cy="2057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solidFill>
                  <a:srgbClr val="585858"/>
                </a:solidFill>
                <a:latin typeface="Calibri"/>
                <a:cs typeface="Calibri"/>
              </a:rPr>
              <a:t>Раз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9" name="object 8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9192514" y="3240023"/>
            <a:ext cx="739292" cy="228600"/>
          </a:xfrm>
          <a:prstGeom prst="rect">
            <a:avLst/>
          </a:prstGeom>
        </p:spPr>
      </p:pic>
      <p:grpSp>
        <p:nvGrpSpPr>
          <p:cNvPr id="90" name="object 90"/>
          <p:cNvGrpSpPr/>
          <p:nvPr/>
        </p:nvGrpSpPr>
        <p:grpSpPr>
          <a:xfrm>
            <a:off x="7664195" y="4754879"/>
            <a:ext cx="3794760" cy="1388745"/>
            <a:chOff x="7664195" y="4754879"/>
            <a:chExt cx="3794760" cy="1388745"/>
          </a:xfrm>
        </p:grpSpPr>
        <p:sp>
          <p:nvSpPr>
            <p:cNvPr id="91" name="object 91"/>
            <p:cNvSpPr/>
            <p:nvPr/>
          </p:nvSpPr>
          <p:spPr>
            <a:xfrm>
              <a:off x="7670291" y="4760975"/>
              <a:ext cx="3782695" cy="1376680"/>
            </a:xfrm>
            <a:custGeom>
              <a:avLst/>
              <a:gdLst/>
              <a:ahLst/>
              <a:cxnLst/>
              <a:rect l="l" t="t" r="r" b="b"/>
              <a:pathLst>
                <a:path w="3782695" h="1376679">
                  <a:moveTo>
                    <a:pt x="3782567" y="0"/>
                  </a:moveTo>
                  <a:lnTo>
                    <a:pt x="0" y="0"/>
                  </a:lnTo>
                  <a:lnTo>
                    <a:pt x="0" y="1376172"/>
                  </a:lnTo>
                  <a:lnTo>
                    <a:pt x="3782567" y="1376172"/>
                  </a:lnTo>
                  <a:lnTo>
                    <a:pt x="3782567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7670291" y="4760975"/>
              <a:ext cx="3782695" cy="1376680"/>
            </a:xfrm>
            <a:custGeom>
              <a:avLst/>
              <a:gdLst/>
              <a:ahLst/>
              <a:cxnLst/>
              <a:rect l="l" t="t" r="r" b="b"/>
              <a:pathLst>
                <a:path w="3782695" h="1376679">
                  <a:moveTo>
                    <a:pt x="0" y="1376172"/>
                  </a:moveTo>
                  <a:lnTo>
                    <a:pt x="3782567" y="1376172"/>
                  </a:lnTo>
                  <a:lnTo>
                    <a:pt x="3782567" y="0"/>
                  </a:lnTo>
                  <a:lnTo>
                    <a:pt x="0" y="0"/>
                  </a:lnTo>
                  <a:lnTo>
                    <a:pt x="0" y="1376172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762366" y="4827777"/>
              <a:ext cx="3508502" cy="16154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762366" y="4980177"/>
              <a:ext cx="571652" cy="16154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62366" y="5134101"/>
              <a:ext cx="1648586" cy="15240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361042" y="5134101"/>
              <a:ext cx="1025410" cy="16154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335132" y="5134101"/>
              <a:ext cx="882662" cy="1524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762366" y="5292597"/>
              <a:ext cx="1382649" cy="15240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762366" y="5444947"/>
              <a:ext cx="3222879" cy="15240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762366" y="5590946"/>
              <a:ext cx="905167" cy="15270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614282" y="5590946"/>
              <a:ext cx="1229588" cy="16184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792588" y="5590946"/>
              <a:ext cx="882662" cy="15270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62366" y="5750051"/>
              <a:ext cx="1420749" cy="152400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947672" y="2154935"/>
            <a:ext cx="4706112" cy="2706624"/>
          </a:xfrm>
          <a:prstGeom prst="rect">
            <a:avLst/>
          </a:prstGeom>
        </p:spPr>
      </p:pic>
      <p:sp>
        <p:nvSpPr>
          <p:cNvPr id="105" name="object 10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2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848" y="3521964"/>
            <a:ext cx="10814685" cy="1388745"/>
            <a:chOff x="688848" y="3521964"/>
            <a:chExt cx="10814685" cy="1388745"/>
          </a:xfrm>
        </p:grpSpPr>
        <p:sp>
          <p:nvSpPr>
            <p:cNvPr id="3" name="object 3"/>
            <p:cNvSpPr/>
            <p:nvPr/>
          </p:nvSpPr>
          <p:spPr>
            <a:xfrm>
              <a:off x="694944" y="3528060"/>
              <a:ext cx="10802620" cy="1376680"/>
            </a:xfrm>
            <a:custGeom>
              <a:avLst/>
              <a:gdLst/>
              <a:ahLst/>
              <a:cxnLst/>
              <a:rect l="l" t="t" r="r" b="b"/>
              <a:pathLst>
                <a:path w="10802620" h="1376679">
                  <a:moveTo>
                    <a:pt x="10802112" y="0"/>
                  </a:moveTo>
                  <a:lnTo>
                    <a:pt x="0" y="0"/>
                  </a:lnTo>
                  <a:lnTo>
                    <a:pt x="0" y="1376171"/>
                  </a:lnTo>
                  <a:lnTo>
                    <a:pt x="10802112" y="1376171"/>
                  </a:lnTo>
                  <a:lnTo>
                    <a:pt x="10802112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94944" y="3528060"/>
              <a:ext cx="10802620" cy="1376680"/>
            </a:xfrm>
            <a:custGeom>
              <a:avLst/>
              <a:gdLst/>
              <a:ahLst/>
              <a:cxnLst/>
              <a:rect l="l" t="t" r="r" b="b"/>
              <a:pathLst>
                <a:path w="10802620" h="1376679">
                  <a:moveTo>
                    <a:pt x="0" y="1376171"/>
                  </a:moveTo>
                  <a:lnTo>
                    <a:pt x="10802112" y="1376171"/>
                  </a:lnTo>
                  <a:lnTo>
                    <a:pt x="10802112" y="0"/>
                  </a:lnTo>
                  <a:lnTo>
                    <a:pt x="0" y="0"/>
                  </a:lnTo>
                  <a:lnTo>
                    <a:pt x="0" y="1376171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2380488" y="2192401"/>
            <a:ext cx="7620000" cy="975360"/>
            <a:chOff x="2380488" y="2192401"/>
            <a:chExt cx="7620000" cy="975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0488" y="2192401"/>
              <a:ext cx="6117463" cy="487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3198" y="2192401"/>
              <a:ext cx="1677162" cy="4876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2838" y="2680081"/>
              <a:ext cx="3014598" cy="48767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368297" y="3655821"/>
            <a:ext cx="9633585" cy="975360"/>
            <a:chOff x="1368297" y="3655821"/>
            <a:chExt cx="9633585" cy="9753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2591" y="3655821"/>
              <a:ext cx="5932551" cy="4876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8297" y="4143197"/>
              <a:ext cx="9633077" cy="48798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94136" y="157448"/>
            <a:ext cx="887746" cy="52482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83463" y="1281683"/>
            <a:ext cx="11638915" cy="5194300"/>
          </a:xfrm>
          <a:custGeom>
            <a:avLst/>
            <a:gdLst/>
            <a:ahLst/>
            <a:cxnLst/>
            <a:rect l="l" t="t" r="r" b="b"/>
            <a:pathLst>
              <a:path w="11638915" h="5194300">
                <a:moveTo>
                  <a:pt x="0" y="5193792"/>
                </a:moveTo>
                <a:lnTo>
                  <a:pt x="11638788" y="5193792"/>
                </a:lnTo>
                <a:lnTo>
                  <a:pt x="11638788" y="0"/>
                </a:lnTo>
                <a:lnTo>
                  <a:pt x="0" y="0"/>
                </a:lnTo>
                <a:lnTo>
                  <a:pt x="0" y="5193792"/>
                </a:lnTo>
                <a:close/>
              </a:path>
            </a:pathLst>
          </a:custGeom>
          <a:ln w="12192">
            <a:solidFill>
              <a:srgbClr val="E3C18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0016" y="3881628"/>
            <a:ext cx="10429240" cy="2192020"/>
            <a:chOff x="890016" y="3881628"/>
            <a:chExt cx="10429240" cy="2192020"/>
          </a:xfrm>
        </p:grpSpPr>
        <p:sp>
          <p:nvSpPr>
            <p:cNvPr id="3" name="object 3"/>
            <p:cNvSpPr/>
            <p:nvPr/>
          </p:nvSpPr>
          <p:spPr>
            <a:xfrm>
              <a:off x="896112" y="3887724"/>
              <a:ext cx="10416540" cy="2179320"/>
            </a:xfrm>
            <a:custGeom>
              <a:avLst/>
              <a:gdLst/>
              <a:ahLst/>
              <a:cxnLst/>
              <a:rect l="l" t="t" r="r" b="b"/>
              <a:pathLst>
                <a:path w="10416540" h="2179320">
                  <a:moveTo>
                    <a:pt x="10416540" y="0"/>
                  </a:moveTo>
                  <a:lnTo>
                    <a:pt x="0" y="0"/>
                  </a:lnTo>
                  <a:lnTo>
                    <a:pt x="0" y="2179320"/>
                  </a:lnTo>
                  <a:lnTo>
                    <a:pt x="10416540" y="2179320"/>
                  </a:lnTo>
                  <a:lnTo>
                    <a:pt x="10416540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96112" y="3887724"/>
              <a:ext cx="10416540" cy="2179320"/>
            </a:xfrm>
            <a:custGeom>
              <a:avLst/>
              <a:gdLst/>
              <a:ahLst/>
              <a:cxnLst/>
              <a:rect l="l" t="t" r="r" b="b"/>
              <a:pathLst>
                <a:path w="10416540" h="2179320">
                  <a:moveTo>
                    <a:pt x="0" y="2179320"/>
                  </a:moveTo>
                  <a:lnTo>
                    <a:pt x="10416540" y="2179320"/>
                  </a:lnTo>
                  <a:lnTo>
                    <a:pt x="10416540" y="0"/>
                  </a:lnTo>
                  <a:lnTo>
                    <a:pt x="0" y="0"/>
                  </a:lnTo>
                  <a:lnTo>
                    <a:pt x="0" y="2179320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2379217" y="2123820"/>
            <a:ext cx="7611109" cy="975360"/>
            <a:chOff x="2379217" y="2123820"/>
            <a:chExt cx="7611109" cy="9753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9217" y="2123820"/>
              <a:ext cx="7610729" cy="487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7625" y="2611500"/>
              <a:ext cx="773429" cy="4876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6369" y="2611500"/>
              <a:ext cx="1360170" cy="4876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2228" y="2611500"/>
              <a:ext cx="305409" cy="48767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042414" y="4074921"/>
            <a:ext cx="8214359" cy="1829435"/>
            <a:chOff x="2042414" y="4074921"/>
            <a:chExt cx="8214359" cy="182943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32555" y="4074921"/>
              <a:ext cx="3710939" cy="304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4402" y="4074921"/>
              <a:ext cx="738835" cy="304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50098" y="4074921"/>
              <a:ext cx="219455" cy="30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7397" y="4379721"/>
              <a:ext cx="856919" cy="304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35117" y="4379721"/>
              <a:ext cx="1075270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2292" y="4379721"/>
              <a:ext cx="821791" cy="304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88001" y="4684217"/>
              <a:ext cx="2122678" cy="3051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67835" y="4989575"/>
              <a:ext cx="3765803" cy="304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2414" y="5294375"/>
              <a:ext cx="2433192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69943" y="5294375"/>
              <a:ext cx="167639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453763" y="5294375"/>
              <a:ext cx="2241931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93713" y="5294375"/>
              <a:ext cx="1486280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65694" y="5294375"/>
              <a:ext cx="167640" cy="304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49514" y="5294375"/>
              <a:ext cx="2207005" cy="3048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1113" y="5599175"/>
              <a:ext cx="2619502" cy="304800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094136" y="157448"/>
            <a:ext cx="887746" cy="524827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694944" y="1449324"/>
            <a:ext cx="10802620" cy="4752340"/>
          </a:xfrm>
          <a:custGeom>
            <a:avLst/>
            <a:gdLst/>
            <a:ahLst/>
            <a:cxnLst/>
            <a:rect l="l" t="t" r="r" b="b"/>
            <a:pathLst>
              <a:path w="10802620" h="4752340">
                <a:moveTo>
                  <a:pt x="0" y="4751832"/>
                </a:moveTo>
                <a:lnTo>
                  <a:pt x="10802112" y="4751832"/>
                </a:lnTo>
                <a:lnTo>
                  <a:pt x="10802112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ln w="12192">
            <a:solidFill>
              <a:srgbClr val="E3C18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7240" y="2039111"/>
            <a:ext cx="5093335" cy="365760"/>
            <a:chOff x="777240" y="2039111"/>
            <a:chExt cx="5093335" cy="365760"/>
          </a:xfrm>
        </p:grpSpPr>
        <p:sp>
          <p:nvSpPr>
            <p:cNvPr id="3" name="object 3"/>
            <p:cNvSpPr/>
            <p:nvPr/>
          </p:nvSpPr>
          <p:spPr>
            <a:xfrm>
              <a:off x="783336" y="2045207"/>
              <a:ext cx="5081270" cy="353695"/>
            </a:xfrm>
            <a:custGeom>
              <a:avLst/>
              <a:gdLst/>
              <a:ahLst/>
              <a:cxnLst/>
              <a:rect l="l" t="t" r="r" b="b"/>
              <a:pathLst>
                <a:path w="5081270" h="353694">
                  <a:moveTo>
                    <a:pt x="5060823" y="0"/>
                  </a:moveTo>
                  <a:lnTo>
                    <a:pt x="20243" y="0"/>
                  </a:lnTo>
                  <a:lnTo>
                    <a:pt x="12365" y="1583"/>
                  </a:lnTo>
                  <a:lnTo>
                    <a:pt x="5930" y="5905"/>
                  </a:lnTo>
                  <a:lnTo>
                    <a:pt x="1591" y="12322"/>
                  </a:lnTo>
                  <a:lnTo>
                    <a:pt x="0" y="20192"/>
                  </a:lnTo>
                  <a:lnTo>
                    <a:pt x="0" y="333375"/>
                  </a:lnTo>
                  <a:lnTo>
                    <a:pt x="1591" y="341245"/>
                  </a:lnTo>
                  <a:lnTo>
                    <a:pt x="5930" y="347662"/>
                  </a:lnTo>
                  <a:lnTo>
                    <a:pt x="12365" y="351984"/>
                  </a:lnTo>
                  <a:lnTo>
                    <a:pt x="20243" y="353567"/>
                  </a:lnTo>
                  <a:lnTo>
                    <a:pt x="5060823" y="353567"/>
                  </a:lnTo>
                  <a:lnTo>
                    <a:pt x="5068693" y="351984"/>
                  </a:lnTo>
                  <a:lnTo>
                    <a:pt x="5075110" y="347662"/>
                  </a:lnTo>
                  <a:lnTo>
                    <a:pt x="5079432" y="341245"/>
                  </a:lnTo>
                  <a:lnTo>
                    <a:pt x="5081016" y="333375"/>
                  </a:lnTo>
                  <a:lnTo>
                    <a:pt x="5081016" y="20192"/>
                  </a:lnTo>
                  <a:lnTo>
                    <a:pt x="5079432" y="12322"/>
                  </a:lnTo>
                  <a:lnTo>
                    <a:pt x="5075110" y="5905"/>
                  </a:lnTo>
                  <a:lnTo>
                    <a:pt x="5068693" y="1583"/>
                  </a:lnTo>
                  <a:lnTo>
                    <a:pt x="5060823" y="0"/>
                  </a:lnTo>
                  <a:close/>
                </a:path>
              </a:pathLst>
            </a:custGeom>
            <a:solidFill>
              <a:srgbClr val="F0E0C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83336" y="2045207"/>
              <a:ext cx="5081270" cy="353695"/>
            </a:xfrm>
            <a:custGeom>
              <a:avLst/>
              <a:gdLst/>
              <a:ahLst/>
              <a:cxnLst/>
              <a:rect l="l" t="t" r="r" b="b"/>
              <a:pathLst>
                <a:path w="5081270" h="353694">
                  <a:moveTo>
                    <a:pt x="0" y="20192"/>
                  </a:moveTo>
                  <a:lnTo>
                    <a:pt x="1591" y="12322"/>
                  </a:lnTo>
                  <a:lnTo>
                    <a:pt x="5930" y="5905"/>
                  </a:lnTo>
                  <a:lnTo>
                    <a:pt x="12365" y="1583"/>
                  </a:lnTo>
                  <a:lnTo>
                    <a:pt x="20243" y="0"/>
                  </a:lnTo>
                  <a:lnTo>
                    <a:pt x="5060823" y="0"/>
                  </a:lnTo>
                  <a:lnTo>
                    <a:pt x="5068693" y="1583"/>
                  </a:lnTo>
                  <a:lnTo>
                    <a:pt x="5075110" y="5905"/>
                  </a:lnTo>
                  <a:lnTo>
                    <a:pt x="5079432" y="12322"/>
                  </a:lnTo>
                  <a:lnTo>
                    <a:pt x="5081016" y="20192"/>
                  </a:lnTo>
                  <a:lnTo>
                    <a:pt x="5081016" y="333375"/>
                  </a:lnTo>
                  <a:lnTo>
                    <a:pt x="5079432" y="341245"/>
                  </a:lnTo>
                  <a:lnTo>
                    <a:pt x="5075110" y="347662"/>
                  </a:lnTo>
                  <a:lnTo>
                    <a:pt x="5068693" y="351984"/>
                  </a:lnTo>
                  <a:lnTo>
                    <a:pt x="5060823" y="353567"/>
                  </a:lnTo>
                  <a:lnTo>
                    <a:pt x="20243" y="353567"/>
                  </a:lnTo>
                  <a:lnTo>
                    <a:pt x="12365" y="351984"/>
                  </a:lnTo>
                  <a:lnTo>
                    <a:pt x="5930" y="347662"/>
                  </a:lnTo>
                  <a:lnTo>
                    <a:pt x="1591" y="341245"/>
                  </a:lnTo>
                  <a:lnTo>
                    <a:pt x="0" y="333375"/>
                  </a:lnTo>
                  <a:lnTo>
                    <a:pt x="0" y="20192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660806" y="267970"/>
            <a:ext cx="10439400" cy="719455"/>
            <a:chOff x="660806" y="267970"/>
            <a:chExt cx="10439400" cy="7194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806" y="267970"/>
              <a:ext cx="9206611" cy="3901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806" y="597154"/>
              <a:ext cx="310896" cy="3901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070" y="597154"/>
              <a:ext cx="10231755" cy="39014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8106" y="910285"/>
            <a:ext cx="2089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ourier New"/>
                <a:cs typeface="Courier New"/>
              </a:rPr>
              <a:t>№</a:t>
            </a:r>
            <a:endParaRPr sz="2400">
              <a:latin typeface="Courier New"/>
              <a:cs typeface="Courier Ne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3686" y="0"/>
            <a:ext cx="11348720" cy="1313815"/>
            <a:chOff x="843686" y="0"/>
            <a:chExt cx="11348720" cy="131381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686" y="922985"/>
              <a:ext cx="485647" cy="3904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7922" y="922985"/>
              <a:ext cx="195072" cy="3904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433" y="922985"/>
              <a:ext cx="8260460" cy="3904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10671" y="0"/>
              <a:ext cx="1481327" cy="83972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90372" y="1476755"/>
            <a:ext cx="10812780" cy="2749550"/>
            <a:chOff x="690372" y="1476755"/>
            <a:chExt cx="10812780" cy="2749550"/>
          </a:xfrm>
        </p:grpSpPr>
        <p:sp>
          <p:nvSpPr>
            <p:cNvPr id="16" name="object 16"/>
            <p:cNvSpPr/>
            <p:nvPr/>
          </p:nvSpPr>
          <p:spPr>
            <a:xfrm>
              <a:off x="696468" y="1482851"/>
              <a:ext cx="10800715" cy="2737485"/>
            </a:xfrm>
            <a:custGeom>
              <a:avLst/>
              <a:gdLst/>
              <a:ahLst/>
              <a:cxnLst/>
              <a:rect l="l" t="t" r="r" b="b"/>
              <a:pathLst>
                <a:path w="10800715" h="2737485">
                  <a:moveTo>
                    <a:pt x="0" y="2737104"/>
                  </a:moveTo>
                  <a:lnTo>
                    <a:pt x="10800588" y="2737104"/>
                  </a:lnTo>
                  <a:lnTo>
                    <a:pt x="10800588" y="0"/>
                  </a:lnTo>
                  <a:lnTo>
                    <a:pt x="0" y="0"/>
                  </a:lnTo>
                  <a:lnTo>
                    <a:pt x="0" y="2737104"/>
                  </a:lnTo>
                  <a:close/>
                </a:path>
              </a:pathLst>
            </a:custGeom>
            <a:ln w="12191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26866" y="1516633"/>
              <a:ext cx="5050536" cy="1950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78069" y="1699209"/>
              <a:ext cx="2511171" cy="1953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926" y="2022347"/>
              <a:ext cx="1012634" cy="1950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53716" y="2022347"/>
              <a:ext cx="469747" cy="1950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38373" y="2022347"/>
              <a:ext cx="642937" cy="1828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64382" y="2022347"/>
              <a:ext cx="465836" cy="1828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18177" y="2022347"/>
              <a:ext cx="824179" cy="1828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33416" y="2022347"/>
              <a:ext cx="662089" cy="1828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58926" y="2205227"/>
              <a:ext cx="85343" cy="1828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1598" y="2205227"/>
              <a:ext cx="620648" cy="1950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3741" y="2205227"/>
              <a:ext cx="740968" cy="1950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57349" y="2205227"/>
              <a:ext cx="97535" cy="1828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3336" y="2438400"/>
              <a:ext cx="2414016" cy="16062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291839" y="2438400"/>
              <a:ext cx="2573020" cy="1606550"/>
            </a:xfrm>
            <a:custGeom>
              <a:avLst/>
              <a:gdLst/>
              <a:ahLst/>
              <a:cxnLst/>
              <a:rect l="l" t="t" r="r" b="b"/>
              <a:pathLst>
                <a:path w="2573020" h="1606550">
                  <a:moveTo>
                    <a:pt x="2572512" y="0"/>
                  </a:moveTo>
                  <a:lnTo>
                    <a:pt x="0" y="0"/>
                  </a:lnTo>
                  <a:lnTo>
                    <a:pt x="0" y="1606295"/>
                  </a:lnTo>
                  <a:lnTo>
                    <a:pt x="2572512" y="1606295"/>
                  </a:lnTo>
                  <a:lnTo>
                    <a:pt x="2572512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291839" y="2438400"/>
              <a:ext cx="2573020" cy="1606550"/>
            </a:xfrm>
            <a:custGeom>
              <a:avLst/>
              <a:gdLst/>
              <a:ahLst/>
              <a:cxnLst/>
              <a:rect l="l" t="t" r="r" b="b"/>
              <a:pathLst>
                <a:path w="2573020" h="1606550">
                  <a:moveTo>
                    <a:pt x="0" y="1606295"/>
                  </a:moveTo>
                  <a:lnTo>
                    <a:pt x="2572512" y="1606295"/>
                  </a:lnTo>
                  <a:lnTo>
                    <a:pt x="2572512" y="0"/>
                  </a:lnTo>
                  <a:lnTo>
                    <a:pt x="0" y="0"/>
                  </a:lnTo>
                  <a:lnTo>
                    <a:pt x="0" y="1606295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16858" y="2455798"/>
              <a:ext cx="1050455" cy="16154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73247" y="2615514"/>
              <a:ext cx="1868297" cy="15270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73247" y="2768472"/>
              <a:ext cx="1251915" cy="1524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373247" y="2920872"/>
              <a:ext cx="2516251" cy="1524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316858" y="3073272"/>
              <a:ext cx="400596" cy="1524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73247" y="3225673"/>
              <a:ext cx="1654555" cy="1524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76749" y="3225673"/>
              <a:ext cx="897331" cy="1524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16858" y="3378073"/>
              <a:ext cx="474916" cy="1524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309360" y="2033015"/>
              <a:ext cx="5081270" cy="352425"/>
            </a:xfrm>
            <a:custGeom>
              <a:avLst/>
              <a:gdLst/>
              <a:ahLst/>
              <a:cxnLst/>
              <a:rect l="l" t="t" r="r" b="b"/>
              <a:pathLst>
                <a:path w="5081270" h="352425">
                  <a:moveTo>
                    <a:pt x="5060822" y="0"/>
                  </a:moveTo>
                  <a:lnTo>
                    <a:pt x="20192" y="0"/>
                  </a:lnTo>
                  <a:lnTo>
                    <a:pt x="12322" y="1583"/>
                  </a:lnTo>
                  <a:lnTo>
                    <a:pt x="5905" y="5905"/>
                  </a:lnTo>
                  <a:lnTo>
                    <a:pt x="1583" y="12322"/>
                  </a:lnTo>
                  <a:lnTo>
                    <a:pt x="0" y="20193"/>
                  </a:lnTo>
                  <a:lnTo>
                    <a:pt x="0" y="331850"/>
                  </a:lnTo>
                  <a:lnTo>
                    <a:pt x="1583" y="339721"/>
                  </a:lnTo>
                  <a:lnTo>
                    <a:pt x="5905" y="346138"/>
                  </a:lnTo>
                  <a:lnTo>
                    <a:pt x="12322" y="350460"/>
                  </a:lnTo>
                  <a:lnTo>
                    <a:pt x="20192" y="352044"/>
                  </a:lnTo>
                  <a:lnTo>
                    <a:pt x="5060822" y="352044"/>
                  </a:lnTo>
                  <a:lnTo>
                    <a:pt x="5068693" y="350460"/>
                  </a:lnTo>
                  <a:lnTo>
                    <a:pt x="5075110" y="346138"/>
                  </a:lnTo>
                  <a:lnTo>
                    <a:pt x="5079432" y="339721"/>
                  </a:lnTo>
                  <a:lnTo>
                    <a:pt x="5081016" y="331850"/>
                  </a:lnTo>
                  <a:lnTo>
                    <a:pt x="5081016" y="20193"/>
                  </a:lnTo>
                  <a:lnTo>
                    <a:pt x="5079432" y="12322"/>
                  </a:lnTo>
                  <a:lnTo>
                    <a:pt x="5075110" y="5905"/>
                  </a:lnTo>
                  <a:lnTo>
                    <a:pt x="5068693" y="1583"/>
                  </a:lnTo>
                  <a:lnTo>
                    <a:pt x="5060822" y="0"/>
                  </a:lnTo>
                  <a:close/>
                </a:path>
              </a:pathLst>
            </a:custGeom>
            <a:solidFill>
              <a:srgbClr val="F0E0C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309360" y="2033015"/>
              <a:ext cx="5081270" cy="352425"/>
            </a:xfrm>
            <a:custGeom>
              <a:avLst/>
              <a:gdLst/>
              <a:ahLst/>
              <a:cxnLst/>
              <a:rect l="l" t="t" r="r" b="b"/>
              <a:pathLst>
                <a:path w="5081270" h="352425">
                  <a:moveTo>
                    <a:pt x="0" y="20193"/>
                  </a:moveTo>
                  <a:lnTo>
                    <a:pt x="1583" y="12322"/>
                  </a:lnTo>
                  <a:lnTo>
                    <a:pt x="5905" y="5905"/>
                  </a:lnTo>
                  <a:lnTo>
                    <a:pt x="12322" y="1583"/>
                  </a:lnTo>
                  <a:lnTo>
                    <a:pt x="20192" y="0"/>
                  </a:lnTo>
                  <a:lnTo>
                    <a:pt x="5060822" y="0"/>
                  </a:lnTo>
                  <a:lnTo>
                    <a:pt x="5068693" y="1583"/>
                  </a:lnTo>
                  <a:lnTo>
                    <a:pt x="5075110" y="5905"/>
                  </a:lnTo>
                  <a:lnTo>
                    <a:pt x="5079432" y="12322"/>
                  </a:lnTo>
                  <a:lnTo>
                    <a:pt x="5081016" y="20193"/>
                  </a:lnTo>
                  <a:lnTo>
                    <a:pt x="5081016" y="331850"/>
                  </a:lnTo>
                  <a:lnTo>
                    <a:pt x="5079432" y="339721"/>
                  </a:lnTo>
                  <a:lnTo>
                    <a:pt x="5075110" y="346138"/>
                  </a:lnTo>
                  <a:lnTo>
                    <a:pt x="5068693" y="350460"/>
                  </a:lnTo>
                  <a:lnTo>
                    <a:pt x="5060822" y="352044"/>
                  </a:lnTo>
                  <a:lnTo>
                    <a:pt x="20192" y="352044"/>
                  </a:lnTo>
                  <a:lnTo>
                    <a:pt x="12322" y="350460"/>
                  </a:lnTo>
                  <a:lnTo>
                    <a:pt x="5905" y="346138"/>
                  </a:lnTo>
                  <a:lnTo>
                    <a:pt x="1583" y="339721"/>
                  </a:lnTo>
                  <a:lnTo>
                    <a:pt x="0" y="331850"/>
                  </a:lnTo>
                  <a:lnTo>
                    <a:pt x="0" y="20193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3814" y="2010155"/>
              <a:ext cx="298704" cy="1950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47382" y="2010155"/>
              <a:ext cx="469392" cy="1950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36230" y="2010155"/>
              <a:ext cx="615848" cy="1828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13140" y="2010155"/>
              <a:ext cx="564311" cy="1828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36456" y="2010155"/>
              <a:ext cx="649795" cy="18287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42068" y="2010155"/>
              <a:ext cx="762761" cy="1828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265410" y="2010155"/>
              <a:ext cx="140207" cy="1828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465053" y="2010155"/>
              <a:ext cx="968324" cy="1828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93814" y="2193036"/>
              <a:ext cx="1944878" cy="1828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96020" y="2193036"/>
              <a:ext cx="578243" cy="1950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833992" y="2193036"/>
              <a:ext cx="337184" cy="19507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03740" y="2193036"/>
              <a:ext cx="97536" cy="18287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8817864" y="2438400"/>
              <a:ext cx="2573020" cy="1606550"/>
            </a:xfrm>
            <a:custGeom>
              <a:avLst/>
              <a:gdLst/>
              <a:ahLst/>
              <a:cxnLst/>
              <a:rect l="l" t="t" r="r" b="b"/>
              <a:pathLst>
                <a:path w="2573020" h="1606550">
                  <a:moveTo>
                    <a:pt x="2572512" y="0"/>
                  </a:moveTo>
                  <a:lnTo>
                    <a:pt x="0" y="0"/>
                  </a:lnTo>
                  <a:lnTo>
                    <a:pt x="0" y="1606295"/>
                  </a:lnTo>
                  <a:lnTo>
                    <a:pt x="2572512" y="1606295"/>
                  </a:lnTo>
                  <a:lnTo>
                    <a:pt x="2572512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8817864" y="2438400"/>
              <a:ext cx="2573020" cy="1606550"/>
            </a:xfrm>
            <a:custGeom>
              <a:avLst/>
              <a:gdLst/>
              <a:ahLst/>
              <a:cxnLst/>
              <a:rect l="l" t="t" r="r" b="b"/>
              <a:pathLst>
                <a:path w="2573020" h="1606550">
                  <a:moveTo>
                    <a:pt x="0" y="1606295"/>
                  </a:moveTo>
                  <a:lnTo>
                    <a:pt x="2572512" y="1606295"/>
                  </a:lnTo>
                  <a:lnTo>
                    <a:pt x="2572512" y="0"/>
                  </a:lnTo>
                  <a:lnTo>
                    <a:pt x="0" y="0"/>
                  </a:lnTo>
                  <a:lnTo>
                    <a:pt x="0" y="1606295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32219" y="2438400"/>
              <a:ext cx="2409444" cy="160629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51645" y="2435097"/>
              <a:ext cx="1050455" cy="161544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908033" y="2595117"/>
              <a:ext cx="1986152" cy="15240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08033" y="2747213"/>
              <a:ext cx="1228064" cy="15270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908033" y="2900172"/>
              <a:ext cx="2340609" cy="1524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851645" y="3052572"/>
              <a:ext cx="2623311" cy="1524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851645" y="3204972"/>
              <a:ext cx="2251582" cy="1524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851645" y="3357372"/>
              <a:ext cx="880872" cy="15240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908033" y="3509772"/>
              <a:ext cx="2409952" cy="15240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851645" y="3662172"/>
              <a:ext cx="1873630" cy="15240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3448811" y="4291584"/>
            <a:ext cx="5267325" cy="2336800"/>
            <a:chOff x="3448811" y="4291584"/>
            <a:chExt cx="5267325" cy="2336800"/>
          </a:xfrm>
        </p:grpSpPr>
        <p:sp>
          <p:nvSpPr>
            <p:cNvPr id="67" name="object 67"/>
            <p:cNvSpPr/>
            <p:nvPr/>
          </p:nvSpPr>
          <p:spPr>
            <a:xfrm>
              <a:off x="3454907" y="4297680"/>
              <a:ext cx="5255260" cy="2263140"/>
            </a:xfrm>
            <a:custGeom>
              <a:avLst/>
              <a:gdLst/>
              <a:ahLst/>
              <a:cxnLst/>
              <a:rect l="l" t="t" r="r" b="b"/>
              <a:pathLst>
                <a:path w="5255259" h="2263140">
                  <a:moveTo>
                    <a:pt x="0" y="2263140"/>
                  </a:moveTo>
                  <a:lnTo>
                    <a:pt x="5254751" y="2263140"/>
                  </a:lnTo>
                  <a:lnTo>
                    <a:pt x="5254751" y="0"/>
                  </a:lnTo>
                  <a:lnTo>
                    <a:pt x="0" y="0"/>
                  </a:lnTo>
                  <a:lnTo>
                    <a:pt x="0" y="2263140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72585" y="4372356"/>
              <a:ext cx="4917059" cy="19507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326381" y="4555236"/>
              <a:ext cx="3579494" cy="19507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509771" y="4878324"/>
              <a:ext cx="2769235" cy="1606550"/>
            </a:xfrm>
            <a:custGeom>
              <a:avLst/>
              <a:gdLst/>
              <a:ahLst/>
              <a:cxnLst/>
              <a:rect l="l" t="t" r="r" b="b"/>
              <a:pathLst>
                <a:path w="2769235" h="1606550">
                  <a:moveTo>
                    <a:pt x="2769107" y="0"/>
                  </a:moveTo>
                  <a:lnTo>
                    <a:pt x="0" y="0"/>
                  </a:lnTo>
                  <a:lnTo>
                    <a:pt x="0" y="1606295"/>
                  </a:lnTo>
                  <a:lnTo>
                    <a:pt x="2769107" y="1606295"/>
                  </a:lnTo>
                  <a:lnTo>
                    <a:pt x="2769107" y="0"/>
                  </a:lnTo>
                  <a:close/>
                </a:path>
              </a:pathLst>
            </a:custGeom>
            <a:solidFill>
              <a:srgbClr val="F0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509771" y="4878324"/>
              <a:ext cx="2769235" cy="1606550"/>
            </a:xfrm>
            <a:custGeom>
              <a:avLst/>
              <a:gdLst/>
              <a:ahLst/>
              <a:cxnLst/>
              <a:rect l="l" t="t" r="r" b="b"/>
              <a:pathLst>
                <a:path w="2769235" h="1606550">
                  <a:moveTo>
                    <a:pt x="0" y="1606295"/>
                  </a:moveTo>
                  <a:lnTo>
                    <a:pt x="2769107" y="1606295"/>
                  </a:lnTo>
                  <a:lnTo>
                    <a:pt x="2769107" y="0"/>
                  </a:lnTo>
                  <a:lnTo>
                    <a:pt x="0" y="0"/>
                  </a:lnTo>
                  <a:lnTo>
                    <a:pt x="0" y="1606295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558285" y="4889246"/>
              <a:ext cx="137160" cy="16154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626865" y="4889246"/>
              <a:ext cx="618591" cy="1615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189221" y="4889246"/>
              <a:ext cx="266700" cy="16154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02581" y="4889246"/>
              <a:ext cx="1826387" cy="1524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558285" y="5047742"/>
              <a:ext cx="2383790" cy="1524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558285" y="5200142"/>
              <a:ext cx="2474214" cy="1524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558285" y="5352542"/>
              <a:ext cx="125729" cy="15240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642105" y="5352542"/>
              <a:ext cx="2429002" cy="15240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018276" y="5352542"/>
              <a:ext cx="128015" cy="15240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558285" y="5498897"/>
              <a:ext cx="1587881" cy="1524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91429" y="5498897"/>
              <a:ext cx="739978" cy="16154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774435" y="5498897"/>
              <a:ext cx="486917" cy="16154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558285" y="5650992"/>
              <a:ext cx="2442717" cy="161848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558285" y="5810097"/>
              <a:ext cx="2686939" cy="1524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558285" y="5962497"/>
              <a:ext cx="2526411" cy="1524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558285" y="6114897"/>
              <a:ext cx="976960" cy="1524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486401" y="6114897"/>
              <a:ext cx="1590611" cy="1524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558285" y="6267297"/>
              <a:ext cx="2016125" cy="15240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414516" y="4864608"/>
              <a:ext cx="2219325" cy="753110"/>
            </a:xfrm>
            <a:custGeom>
              <a:avLst/>
              <a:gdLst/>
              <a:ahLst/>
              <a:cxnLst/>
              <a:rect l="l" t="t" r="r" b="b"/>
              <a:pathLst>
                <a:path w="2219325" h="753110">
                  <a:moveTo>
                    <a:pt x="2175891" y="0"/>
                  </a:moveTo>
                  <a:lnTo>
                    <a:pt x="43053" y="0"/>
                  </a:lnTo>
                  <a:lnTo>
                    <a:pt x="26306" y="3387"/>
                  </a:lnTo>
                  <a:lnTo>
                    <a:pt x="12620" y="12620"/>
                  </a:lnTo>
                  <a:lnTo>
                    <a:pt x="3387" y="26306"/>
                  </a:lnTo>
                  <a:lnTo>
                    <a:pt x="0" y="43053"/>
                  </a:lnTo>
                  <a:lnTo>
                    <a:pt x="0" y="709803"/>
                  </a:lnTo>
                  <a:lnTo>
                    <a:pt x="3387" y="726549"/>
                  </a:lnTo>
                  <a:lnTo>
                    <a:pt x="12620" y="740235"/>
                  </a:lnTo>
                  <a:lnTo>
                    <a:pt x="26306" y="749468"/>
                  </a:lnTo>
                  <a:lnTo>
                    <a:pt x="43053" y="752856"/>
                  </a:lnTo>
                  <a:lnTo>
                    <a:pt x="2175891" y="752856"/>
                  </a:lnTo>
                  <a:lnTo>
                    <a:pt x="2192637" y="749468"/>
                  </a:lnTo>
                  <a:lnTo>
                    <a:pt x="2206323" y="740235"/>
                  </a:lnTo>
                  <a:lnTo>
                    <a:pt x="2215556" y="726549"/>
                  </a:lnTo>
                  <a:lnTo>
                    <a:pt x="2218943" y="709803"/>
                  </a:lnTo>
                  <a:lnTo>
                    <a:pt x="2218943" y="43053"/>
                  </a:lnTo>
                  <a:lnTo>
                    <a:pt x="2215556" y="26306"/>
                  </a:lnTo>
                  <a:lnTo>
                    <a:pt x="2206323" y="12620"/>
                  </a:lnTo>
                  <a:lnTo>
                    <a:pt x="2192637" y="3387"/>
                  </a:lnTo>
                  <a:lnTo>
                    <a:pt x="2175891" y="0"/>
                  </a:lnTo>
                  <a:close/>
                </a:path>
              </a:pathLst>
            </a:custGeom>
            <a:solidFill>
              <a:srgbClr val="F0E0C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6414516" y="4864608"/>
              <a:ext cx="2219325" cy="753110"/>
            </a:xfrm>
            <a:custGeom>
              <a:avLst/>
              <a:gdLst/>
              <a:ahLst/>
              <a:cxnLst/>
              <a:rect l="l" t="t" r="r" b="b"/>
              <a:pathLst>
                <a:path w="2219325" h="753110">
                  <a:moveTo>
                    <a:pt x="0" y="43053"/>
                  </a:moveTo>
                  <a:lnTo>
                    <a:pt x="3387" y="26306"/>
                  </a:lnTo>
                  <a:lnTo>
                    <a:pt x="12620" y="12620"/>
                  </a:lnTo>
                  <a:lnTo>
                    <a:pt x="26306" y="3387"/>
                  </a:lnTo>
                  <a:lnTo>
                    <a:pt x="43053" y="0"/>
                  </a:lnTo>
                  <a:lnTo>
                    <a:pt x="2175891" y="0"/>
                  </a:lnTo>
                  <a:lnTo>
                    <a:pt x="2192637" y="3387"/>
                  </a:lnTo>
                  <a:lnTo>
                    <a:pt x="2206323" y="12620"/>
                  </a:lnTo>
                  <a:lnTo>
                    <a:pt x="2215556" y="26306"/>
                  </a:lnTo>
                  <a:lnTo>
                    <a:pt x="2218943" y="43053"/>
                  </a:lnTo>
                  <a:lnTo>
                    <a:pt x="2218943" y="709803"/>
                  </a:lnTo>
                  <a:lnTo>
                    <a:pt x="2215556" y="726549"/>
                  </a:lnTo>
                  <a:lnTo>
                    <a:pt x="2206323" y="740235"/>
                  </a:lnTo>
                  <a:lnTo>
                    <a:pt x="2192637" y="749468"/>
                  </a:lnTo>
                  <a:lnTo>
                    <a:pt x="2175891" y="752856"/>
                  </a:lnTo>
                  <a:lnTo>
                    <a:pt x="43053" y="752856"/>
                  </a:lnTo>
                  <a:lnTo>
                    <a:pt x="26306" y="749468"/>
                  </a:lnTo>
                  <a:lnTo>
                    <a:pt x="12620" y="740235"/>
                  </a:lnTo>
                  <a:lnTo>
                    <a:pt x="3387" y="726549"/>
                  </a:lnTo>
                  <a:lnTo>
                    <a:pt x="0" y="709803"/>
                  </a:lnTo>
                  <a:lnTo>
                    <a:pt x="0" y="43053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873494" y="4916678"/>
              <a:ext cx="1360639" cy="1615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414516" y="5782056"/>
              <a:ext cx="2219325" cy="702945"/>
            </a:xfrm>
            <a:custGeom>
              <a:avLst/>
              <a:gdLst/>
              <a:ahLst/>
              <a:cxnLst/>
              <a:rect l="l" t="t" r="r" b="b"/>
              <a:pathLst>
                <a:path w="2219325" h="702945">
                  <a:moveTo>
                    <a:pt x="2178685" y="0"/>
                  </a:moveTo>
                  <a:lnTo>
                    <a:pt x="40259" y="0"/>
                  </a:lnTo>
                  <a:lnTo>
                    <a:pt x="24592" y="3161"/>
                  </a:lnTo>
                  <a:lnTo>
                    <a:pt x="11795" y="11782"/>
                  </a:lnTo>
                  <a:lnTo>
                    <a:pt x="3165" y="24570"/>
                  </a:lnTo>
                  <a:lnTo>
                    <a:pt x="0" y="40233"/>
                  </a:lnTo>
                  <a:lnTo>
                    <a:pt x="0" y="662330"/>
                  </a:lnTo>
                  <a:lnTo>
                    <a:pt x="3165" y="677993"/>
                  </a:lnTo>
                  <a:lnTo>
                    <a:pt x="11795" y="690781"/>
                  </a:lnTo>
                  <a:lnTo>
                    <a:pt x="24592" y="699402"/>
                  </a:lnTo>
                  <a:lnTo>
                    <a:pt x="40259" y="702564"/>
                  </a:lnTo>
                  <a:lnTo>
                    <a:pt x="2178685" y="702564"/>
                  </a:lnTo>
                  <a:lnTo>
                    <a:pt x="2194351" y="699402"/>
                  </a:lnTo>
                  <a:lnTo>
                    <a:pt x="2207148" y="690781"/>
                  </a:lnTo>
                  <a:lnTo>
                    <a:pt x="2215778" y="677993"/>
                  </a:lnTo>
                  <a:lnTo>
                    <a:pt x="2218943" y="662330"/>
                  </a:lnTo>
                  <a:lnTo>
                    <a:pt x="2218943" y="40233"/>
                  </a:lnTo>
                  <a:lnTo>
                    <a:pt x="2215778" y="24570"/>
                  </a:lnTo>
                  <a:lnTo>
                    <a:pt x="2207148" y="11782"/>
                  </a:lnTo>
                  <a:lnTo>
                    <a:pt x="2194351" y="3161"/>
                  </a:lnTo>
                  <a:lnTo>
                    <a:pt x="2178685" y="0"/>
                  </a:lnTo>
                  <a:close/>
                </a:path>
              </a:pathLst>
            </a:custGeom>
            <a:solidFill>
              <a:srgbClr val="F0E0C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6414516" y="5782056"/>
              <a:ext cx="2219325" cy="702945"/>
            </a:xfrm>
            <a:custGeom>
              <a:avLst/>
              <a:gdLst/>
              <a:ahLst/>
              <a:cxnLst/>
              <a:rect l="l" t="t" r="r" b="b"/>
              <a:pathLst>
                <a:path w="2219325" h="702945">
                  <a:moveTo>
                    <a:pt x="0" y="40233"/>
                  </a:moveTo>
                  <a:lnTo>
                    <a:pt x="3165" y="24570"/>
                  </a:lnTo>
                  <a:lnTo>
                    <a:pt x="11795" y="11782"/>
                  </a:lnTo>
                  <a:lnTo>
                    <a:pt x="24592" y="3161"/>
                  </a:lnTo>
                  <a:lnTo>
                    <a:pt x="40259" y="0"/>
                  </a:lnTo>
                  <a:lnTo>
                    <a:pt x="2178685" y="0"/>
                  </a:lnTo>
                  <a:lnTo>
                    <a:pt x="2194351" y="3161"/>
                  </a:lnTo>
                  <a:lnTo>
                    <a:pt x="2207148" y="11782"/>
                  </a:lnTo>
                  <a:lnTo>
                    <a:pt x="2215778" y="24570"/>
                  </a:lnTo>
                  <a:lnTo>
                    <a:pt x="2218943" y="40233"/>
                  </a:lnTo>
                  <a:lnTo>
                    <a:pt x="2218943" y="662330"/>
                  </a:lnTo>
                  <a:lnTo>
                    <a:pt x="2215778" y="677993"/>
                  </a:lnTo>
                  <a:lnTo>
                    <a:pt x="2207148" y="690781"/>
                  </a:lnTo>
                  <a:lnTo>
                    <a:pt x="2194351" y="699402"/>
                  </a:lnTo>
                  <a:lnTo>
                    <a:pt x="2178685" y="702564"/>
                  </a:lnTo>
                  <a:lnTo>
                    <a:pt x="40259" y="702564"/>
                  </a:lnTo>
                  <a:lnTo>
                    <a:pt x="24592" y="699402"/>
                  </a:lnTo>
                  <a:lnTo>
                    <a:pt x="11795" y="690781"/>
                  </a:lnTo>
                  <a:lnTo>
                    <a:pt x="3165" y="677993"/>
                  </a:lnTo>
                  <a:lnTo>
                    <a:pt x="0" y="662330"/>
                  </a:lnTo>
                  <a:lnTo>
                    <a:pt x="0" y="40233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63485" y="5832652"/>
              <a:ext cx="981265" cy="16154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952488" y="5055108"/>
              <a:ext cx="1143000" cy="64160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411467" y="5969508"/>
              <a:ext cx="679704" cy="33985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780020" y="6112764"/>
              <a:ext cx="426720" cy="426720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129015" y="5966460"/>
              <a:ext cx="345948" cy="345948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751320" y="6022848"/>
              <a:ext cx="854964" cy="605028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475220" y="6013704"/>
              <a:ext cx="269748" cy="252984"/>
            </a:xfrm>
            <a:prstGeom prst="rect">
              <a:avLst/>
            </a:prstGeom>
          </p:spPr>
        </p:pic>
      </p:grpSp>
      <p:sp>
        <p:nvSpPr>
          <p:cNvPr id="102" name="object 10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3439" y="1543811"/>
            <a:ext cx="4947285" cy="4151629"/>
            <a:chOff x="853439" y="1543811"/>
            <a:chExt cx="4947285" cy="4151629"/>
          </a:xfrm>
        </p:grpSpPr>
        <p:sp>
          <p:nvSpPr>
            <p:cNvPr id="3" name="object 3"/>
            <p:cNvSpPr/>
            <p:nvPr/>
          </p:nvSpPr>
          <p:spPr>
            <a:xfrm>
              <a:off x="859535" y="1549907"/>
              <a:ext cx="4935220" cy="4139565"/>
            </a:xfrm>
            <a:custGeom>
              <a:avLst/>
              <a:gdLst/>
              <a:ahLst/>
              <a:cxnLst/>
              <a:rect l="l" t="t" r="r" b="b"/>
              <a:pathLst>
                <a:path w="4935220" h="4139565">
                  <a:moveTo>
                    <a:pt x="4934712" y="0"/>
                  </a:moveTo>
                  <a:lnTo>
                    <a:pt x="0" y="0"/>
                  </a:lnTo>
                  <a:lnTo>
                    <a:pt x="0" y="4139184"/>
                  </a:lnTo>
                  <a:lnTo>
                    <a:pt x="4934712" y="4139184"/>
                  </a:lnTo>
                  <a:lnTo>
                    <a:pt x="4934712" y="0"/>
                  </a:lnTo>
                  <a:close/>
                </a:path>
              </a:pathLst>
            </a:custGeom>
            <a:solidFill>
              <a:srgbClr val="F0E0C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59535" y="1549907"/>
              <a:ext cx="4935220" cy="4139565"/>
            </a:xfrm>
            <a:custGeom>
              <a:avLst/>
              <a:gdLst/>
              <a:ahLst/>
              <a:cxnLst/>
              <a:rect l="l" t="t" r="r" b="b"/>
              <a:pathLst>
                <a:path w="4935220" h="4139565">
                  <a:moveTo>
                    <a:pt x="0" y="4139184"/>
                  </a:moveTo>
                  <a:lnTo>
                    <a:pt x="4934712" y="4139184"/>
                  </a:lnTo>
                  <a:lnTo>
                    <a:pt x="4934712" y="0"/>
                  </a:lnTo>
                  <a:lnTo>
                    <a:pt x="0" y="0"/>
                  </a:lnTo>
                  <a:lnTo>
                    <a:pt x="0" y="4139184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660806" y="267970"/>
            <a:ext cx="9228455" cy="719455"/>
            <a:chOff x="660806" y="267970"/>
            <a:chExt cx="9228455" cy="7194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806" y="267970"/>
              <a:ext cx="5677027" cy="3901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8775" y="267970"/>
              <a:ext cx="3680205" cy="3901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806" y="597154"/>
              <a:ext cx="1424940" cy="390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6181" y="597154"/>
              <a:ext cx="2925572" cy="39014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94136" y="157448"/>
            <a:ext cx="887746" cy="524827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391655" y="1543811"/>
            <a:ext cx="4947285" cy="4151629"/>
            <a:chOff x="6391655" y="1543811"/>
            <a:chExt cx="4947285" cy="4151629"/>
          </a:xfrm>
        </p:grpSpPr>
        <p:sp>
          <p:nvSpPr>
            <p:cNvPr id="12" name="object 12"/>
            <p:cNvSpPr/>
            <p:nvPr/>
          </p:nvSpPr>
          <p:spPr>
            <a:xfrm>
              <a:off x="6397751" y="1549907"/>
              <a:ext cx="4935220" cy="4139565"/>
            </a:xfrm>
            <a:custGeom>
              <a:avLst/>
              <a:gdLst/>
              <a:ahLst/>
              <a:cxnLst/>
              <a:rect l="l" t="t" r="r" b="b"/>
              <a:pathLst>
                <a:path w="4935220" h="4139565">
                  <a:moveTo>
                    <a:pt x="4934711" y="0"/>
                  </a:moveTo>
                  <a:lnTo>
                    <a:pt x="0" y="0"/>
                  </a:lnTo>
                  <a:lnTo>
                    <a:pt x="0" y="4139184"/>
                  </a:lnTo>
                  <a:lnTo>
                    <a:pt x="4934711" y="4139184"/>
                  </a:lnTo>
                  <a:lnTo>
                    <a:pt x="4934711" y="0"/>
                  </a:lnTo>
                  <a:close/>
                </a:path>
              </a:pathLst>
            </a:custGeom>
            <a:solidFill>
              <a:srgbClr val="F0E0C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97751" y="1549907"/>
              <a:ext cx="4935220" cy="4139565"/>
            </a:xfrm>
            <a:custGeom>
              <a:avLst/>
              <a:gdLst/>
              <a:ahLst/>
              <a:cxnLst/>
              <a:rect l="l" t="t" r="r" b="b"/>
              <a:pathLst>
                <a:path w="4935220" h="4139565">
                  <a:moveTo>
                    <a:pt x="0" y="4139184"/>
                  </a:moveTo>
                  <a:lnTo>
                    <a:pt x="4934711" y="4139184"/>
                  </a:lnTo>
                  <a:lnTo>
                    <a:pt x="4934711" y="0"/>
                  </a:lnTo>
                  <a:lnTo>
                    <a:pt x="0" y="0"/>
                  </a:lnTo>
                  <a:lnTo>
                    <a:pt x="0" y="4139184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135380" y="1900427"/>
            <a:ext cx="1463040" cy="390525"/>
            <a:chOff x="1135380" y="1900427"/>
            <a:chExt cx="1463040" cy="39052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5380" y="1900427"/>
              <a:ext cx="1463040" cy="3901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52116" y="1900427"/>
              <a:ext cx="109728" cy="39014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135380" y="2639822"/>
            <a:ext cx="4579620" cy="2481580"/>
            <a:chOff x="1135380" y="2639822"/>
            <a:chExt cx="4579620" cy="248158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4440" y="2639822"/>
              <a:ext cx="2769235" cy="2743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5380" y="2911094"/>
              <a:ext cx="2080641" cy="2926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0536" y="3200654"/>
              <a:ext cx="4474083" cy="2743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5380" y="3474974"/>
              <a:ext cx="1404239" cy="2743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46019" y="3474974"/>
              <a:ext cx="1041742" cy="2743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3534" y="3474974"/>
              <a:ext cx="203453" cy="2743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0536" y="3748989"/>
              <a:ext cx="2953512" cy="2746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0536" y="4023994"/>
              <a:ext cx="2959989" cy="2743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40536" y="4298314"/>
              <a:ext cx="1756917" cy="2743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01696" y="4298314"/>
              <a:ext cx="152400" cy="2743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77896" y="4298314"/>
              <a:ext cx="2602103" cy="2743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35380" y="4572635"/>
              <a:ext cx="3083687" cy="2743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35380" y="4846954"/>
              <a:ext cx="2437130" cy="27431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546468" y="1808098"/>
            <a:ext cx="2141220" cy="390525"/>
            <a:chOff x="6546468" y="1808098"/>
            <a:chExt cx="2141220" cy="390525"/>
          </a:xfrm>
        </p:grpSpPr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46468" y="1808098"/>
              <a:ext cx="2141220" cy="39014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3957" y="1808098"/>
              <a:ext cx="109727" cy="390143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88848" y="1443227"/>
            <a:ext cx="10814685" cy="4432300"/>
            <a:chOff x="688848" y="1443227"/>
            <a:chExt cx="10814685" cy="4432300"/>
          </a:xfrm>
        </p:grpSpPr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51625" y="2559685"/>
              <a:ext cx="3441827" cy="2743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00488" y="2559685"/>
              <a:ext cx="1221968" cy="27432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46469" y="2834005"/>
              <a:ext cx="235457" cy="2743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03440" y="2834005"/>
              <a:ext cx="2072639" cy="2743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51625" y="3108325"/>
              <a:ext cx="3599688" cy="2743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546469" y="3382645"/>
              <a:ext cx="3412871" cy="27432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1625" y="3656660"/>
              <a:ext cx="4341876" cy="27462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46469" y="3931666"/>
              <a:ext cx="4441571" cy="2743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46469" y="4205985"/>
              <a:ext cx="4390644" cy="27431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51625" y="4480305"/>
              <a:ext cx="3413125" cy="27431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546469" y="4754625"/>
              <a:ext cx="4108830" cy="2743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46469" y="5028641"/>
              <a:ext cx="4224274" cy="27462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46469" y="5303519"/>
              <a:ext cx="1451991" cy="27432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94944" y="1449323"/>
              <a:ext cx="10802620" cy="4419600"/>
            </a:xfrm>
            <a:custGeom>
              <a:avLst/>
              <a:gdLst/>
              <a:ahLst/>
              <a:cxnLst/>
              <a:rect l="l" t="t" r="r" b="b"/>
              <a:pathLst>
                <a:path w="10802620" h="4419600">
                  <a:moveTo>
                    <a:pt x="0" y="4419600"/>
                  </a:moveTo>
                  <a:lnTo>
                    <a:pt x="10802112" y="4419600"/>
                  </a:lnTo>
                  <a:lnTo>
                    <a:pt x="10802112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12192">
              <a:solidFill>
                <a:srgbClr val="E3C1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1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 spc="-5"/>
              <a:t>8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Презентация PowerPoint</dc:title>
  <dcterms:created xsi:type="dcterms:W3CDTF">2024-09-16T09:53:01Z</dcterms:created>
  <dcterms:modified xsi:type="dcterms:W3CDTF">2024-09-16T09:53:01Z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2024-09-16T00:00:00Z</vt:filetime>
  </property>
</Properties>
</file>