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93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0" r:id="rId2"/>
  </p:sldMasterIdLst>
  <p:notesMasterIdLst>
    <p:notesMasterId r:id="rId41"/>
  </p:notesMasterIdLst>
  <p:sldIdLst>
    <p:sldId id="256" r:id="rId3"/>
    <p:sldId id="990" r:id="rId4"/>
    <p:sldId id="257" r:id="rId5"/>
    <p:sldId id="948" r:id="rId6"/>
    <p:sldId id="949" r:id="rId7"/>
    <p:sldId id="950" r:id="rId8"/>
    <p:sldId id="258" r:id="rId9"/>
    <p:sldId id="288" r:id="rId10"/>
    <p:sldId id="951" r:id="rId11"/>
    <p:sldId id="952" r:id="rId12"/>
    <p:sldId id="953" r:id="rId13"/>
    <p:sldId id="960" r:id="rId14"/>
    <p:sldId id="963" r:id="rId15"/>
    <p:sldId id="962" r:id="rId16"/>
    <p:sldId id="954" r:id="rId17"/>
    <p:sldId id="955" r:id="rId18"/>
    <p:sldId id="956" r:id="rId19"/>
    <p:sldId id="957" r:id="rId20"/>
    <p:sldId id="959" r:id="rId21"/>
    <p:sldId id="969" r:id="rId22"/>
    <p:sldId id="970" r:id="rId23"/>
    <p:sldId id="971" r:id="rId24"/>
    <p:sldId id="991" r:id="rId25"/>
    <p:sldId id="972" r:id="rId26"/>
    <p:sldId id="973" r:id="rId27"/>
    <p:sldId id="974" r:id="rId28"/>
    <p:sldId id="976" r:id="rId29"/>
    <p:sldId id="975" r:id="rId30"/>
    <p:sldId id="981" r:id="rId31"/>
    <p:sldId id="977" r:id="rId32"/>
    <p:sldId id="978" r:id="rId33"/>
    <p:sldId id="979" r:id="rId34"/>
    <p:sldId id="982" r:id="rId35"/>
    <p:sldId id="983" r:id="rId36"/>
    <p:sldId id="985" r:id="rId37"/>
    <p:sldId id="987" r:id="rId38"/>
    <p:sldId id="988" r:id="rId39"/>
    <p:sldId id="986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669D662-5572-48A7-A800-CB2F3AF4A88C}">
          <p14:sldIdLst>
            <p14:sldId id="256"/>
            <p14:sldId id="990"/>
            <p14:sldId id="257"/>
            <p14:sldId id="948"/>
            <p14:sldId id="949"/>
            <p14:sldId id="950"/>
            <p14:sldId id="258"/>
            <p14:sldId id="288"/>
            <p14:sldId id="951"/>
            <p14:sldId id="952"/>
            <p14:sldId id="953"/>
            <p14:sldId id="960"/>
            <p14:sldId id="963"/>
            <p14:sldId id="962"/>
            <p14:sldId id="954"/>
            <p14:sldId id="955"/>
            <p14:sldId id="956"/>
            <p14:sldId id="957"/>
            <p14:sldId id="959"/>
            <p14:sldId id="969"/>
            <p14:sldId id="970"/>
            <p14:sldId id="971"/>
            <p14:sldId id="991"/>
            <p14:sldId id="972"/>
            <p14:sldId id="973"/>
            <p14:sldId id="974"/>
            <p14:sldId id="976"/>
            <p14:sldId id="975"/>
            <p14:sldId id="981"/>
            <p14:sldId id="977"/>
            <p14:sldId id="978"/>
            <p14:sldId id="979"/>
            <p14:sldId id="982"/>
            <p14:sldId id="983"/>
            <p14:sldId id="985"/>
            <p14:sldId id="987"/>
            <p14:sldId id="988"/>
            <p14:sldId id="9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8FFE"/>
    <a:srgbClr val="E6E6E6"/>
    <a:srgbClr val="FF66CC"/>
    <a:srgbClr val="22F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0" d="100"/>
          <a:sy n="100" d="100"/>
        </p:scale>
        <p:origin x="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FBCE6-A40A-47BB-934B-EAE84460F792}" type="datetimeFigureOut">
              <a:rPr lang="ru-RU" smtClean="0"/>
              <a:t>07.09.2022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10793-8285-47E3-8718-114725A5E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20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21.emf"/><Relationship Id="rId5" Type="http://schemas.openxmlformats.org/officeDocument/2006/relationships/image" Target="../media/image15.emf"/><Relationship Id="rId10" Type="http://schemas.openxmlformats.org/officeDocument/2006/relationships/image" Target="../media/image20.emf"/><Relationship Id="rId4" Type="http://schemas.openxmlformats.org/officeDocument/2006/relationships/image" Target="../media/image14.emf"/><Relationship Id="rId9" Type="http://schemas.openxmlformats.org/officeDocument/2006/relationships/image" Target="../media/image19.emf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4.png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12" Type="http://schemas.openxmlformats.org/officeDocument/2006/relationships/image" Target="../media/image2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emf"/><Relationship Id="rId11" Type="http://schemas.openxmlformats.org/officeDocument/2006/relationships/image" Target="../media/image21.emf"/><Relationship Id="rId5" Type="http://schemas.openxmlformats.org/officeDocument/2006/relationships/image" Target="../media/image15.emf"/><Relationship Id="rId10" Type="http://schemas.openxmlformats.org/officeDocument/2006/relationships/image" Target="../media/image20.emf"/><Relationship Id="rId4" Type="http://schemas.openxmlformats.org/officeDocument/2006/relationships/image" Target="../media/image14.emf"/><Relationship Id="rId9" Type="http://schemas.openxmlformats.org/officeDocument/2006/relationships/image" Target="../media/image19.emf"/><Relationship Id="rId14" Type="http://schemas.openxmlformats.org/officeDocument/2006/relationships/image" Target="../media/image2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360023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359830" y="5200836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30592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  <a:endCxn id="6" idx="2"/>
          </p:cNvCxnSpPr>
          <p:nvPr/>
        </p:nvCxnSpPr>
        <p:spPr>
          <a:xfrm>
            <a:off x="6096097" y="360000"/>
            <a:ext cx="0" cy="613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1177797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6041996" y="644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30467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685844" y="602136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RU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E9039D6-0944-944C-A206-FC9BA5734421}"/>
              </a:ext>
            </a:extLst>
          </p:cNvPr>
          <p:cNvSpPr/>
          <p:nvPr/>
        </p:nvSpPr>
        <p:spPr>
          <a:xfrm>
            <a:off x="359830" y="3903914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A3939E-EE52-1F43-91B8-54E43992D4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904" y="4155886"/>
            <a:ext cx="3956307" cy="91307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32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Подзаголовок презентации</a:t>
            </a:r>
            <a:endParaRPr lang="en-RU" dirty="0"/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39694A16-41B7-264E-9180-DF78D837ED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904" y="2379484"/>
            <a:ext cx="3886452" cy="132343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600">
                <a:solidFill>
                  <a:srgbClr val="2F8FFE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Заголовок презентации</a:t>
            </a:r>
            <a:endParaRPr lang="en-RU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B281999-0CE5-B04D-A5CC-0B119D0D5493}"/>
              </a:ext>
            </a:extLst>
          </p:cNvPr>
          <p:cNvSpPr/>
          <p:nvPr/>
        </p:nvSpPr>
        <p:spPr>
          <a:xfrm>
            <a:off x="6046116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30592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36359F-916E-2748-A8E5-DBAB65AEB1C6}"/>
              </a:ext>
            </a:extLst>
          </p:cNvPr>
          <p:cNvSpPr/>
          <p:nvPr/>
        </p:nvSpPr>
        <p:spPr>
          <a:xfrm>
            <a:off x="305923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CEC9E46-51BA-E845-B992-B245E3902020}"/>
              </a:ext>
            </a:extLst>
          </p:cNvPr>
          <p:cNvSpPr/>
          <p:nvPr/>
        </p:nvSpPr>
        <p:spPr>
          <a:xfrm>
            <a:off x="6041322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3CAAF74-FAE4-5945-85C7-6B5F85EB2359}"/>
              </a:ext>
            </a:extLst>
          </p:cNvPr>
          <p:cNvSpPr/>
          <p:nvPr/>
        </p:nvSpPr>
        <p:spPr>
          <a:xfrm>
            <a:off x="6041322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056021D-006C-4344-AF33-E7E2A0AAA1A6}"/>
              </a:ext>
            </a:extLst>
          </p:cNvPr>
          <p:cNvSpPr/>
          <p:nvPr/>
        </p:nvSpPr>
        <p:spPr>
          <a:xfrm>
            <a:off x="9341800" y="5200836"/>
            <a:ext cx="24888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1177797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EF05AC0-280A-0449-AB81-23FDC10B1C1E}"/>
              </a:ext>
            </a:extLst>
          </p:cNvPr>
          <p:cNvSpPr/>
          <p:nvPr/>
        </p:nvSpPr>
        <p:spPr>
          <a:xfrm>
            <a:off x="9288568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A7C3C09-6726-A248-87F6-E1DC1C69C0ED}"/>
              </a:ext>
            </a:extLst>
          </p:cNvPr>
          <p:cNvSpPr/>
          <p:nvPr/>
        </p:nvSpPr>
        <p:spPr>
          <a:xfrm>
            <a:off x="11776720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ED1A540-19C5-2D40-ADB1-98E91865E856}"/>
              </a:ext>
            </a:extLst>
          </p:cNvPr>
          <p:cNvSpPr/>
          <p:nvPr/>
        </p:nvSpPr>
        <p:spPr>
          <a:xfrm>
            <a:off x="9288568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306A80-665B-44A5-96BD-FC85EDEB63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834" y="5514097"/>
            <a:ext cx="1802755" cy="70349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301B852-815A-46AF-813C-D682406D479B}"/>
              </a:ext>
            </a:extLst>
          </p:cNvPr>
          <p:cNvSpPr txBox="1"/>
          <p:nvPr userDrawn="1"/>
        </p:nvSpPr>
        <p:spPr>
          <a:xfrm>
            <a:off x="675903" y="5491045"/>
            <a:ext cx="5077157" cy="55399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0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2-я Совместная конференция «Цифровая реальность: космические и пространственные данные, технологии обработки»</a:t>
            </a:r>
          </a:p>
          <a:p>
            <a:r>
              <a:rPr lang="ru-RU" sz="10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12–15 сентября 2022 года, г. Санкт-Петербург</a:t>
            </a:r>
            <a:endParaRPr lang="en-US" sz="1000" u="none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84472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Description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6267092-14C1-3D44-BEDC-786361AE7D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D40B77D-532F-CF45-AA4D-098319684594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CE3218E-7142-E849-AFD6-37917D8F0557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C3A525E-6193-A240-8E9F-EEFA1D097C89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0795DB7-8F56-A04B-BD9E-36FE845AACA1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68B7BFE0-DA31-2947-B02A-58FE7ACB72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AC6DE10-A667-E144-A01D-4E7F19CB48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3051B3CB-C8C2-EE46-BC61-1E656F9A167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324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9A0F8CA-C634-474A-829A-952715D865DA}"/>
              </a:ext>
            </a:extLst>
          </p:cNvPr>
          <p:cNvSpPr/>
          <p:nvPr/>
        </p:nvSpPr>
        <p:spPr>
          <a:xfrm>
            <a:off x="2707406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587639E-982B-984A-A691-87CB53CB34C3}"/>
              </a:ext>
            </a:extLst>
          </p:cNvPr>
          <p:cNvSpPr/>
          <p:nvPr/>
        </p:nvSpPr>
        <p:spPr>
          <a:xfrm>
            <a:off x="2707406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DF28687-90E4-4E43-AAE3-A18137E6654C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087D2AC-1A08-D14B-9804-44ABCDA86501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C8F7F9E8-2E36-EE4C-BB17-9E47D7672FE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95424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9A528C6-697F-3F4B-A3D8-A6C74E72A18C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AF2F97B-B372-AC42-8998-E06A9981D0FF}"/>
              </a:ext>
            </a:extLst>
          </p:cNvPr>
          <p:cNvSpPr/>
          <p:nvPr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4AB8903-BC77-F141-B18A-F62D9CB214C2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095C66F-50FE-3541-8573-CBA88D110D8D}"/>
              </a:ext>
            </a:extLst>
          </p:cNvPr>
          <p:cNvSpPr/>
          <p:nvPr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1AE05A14-4559-8E40-8CD5-3C47FD6C40B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4ED64AB-79EB-1440-AE85-486C46E51D53}"/>
              </a:ext>
            </a:extLst>
          </p:cNvPr>
          <p:cNvSpPr/>
          <p:nvPr/>
        </p:nvSpPr>
        <p:spPr>
          <a:xfrm>
            <a:off x="8702196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3F18D51-8482-1444-ABC5-30D3BA944B93}"/>
              </a:ext>
            </a:extLst>
          </p:cNvPr>
          <p:cNvSpPr/>
          <p:nvPr/>
        </p:nvSpPr>
        <p:spPr>
          <a:xfrm>
            <a:off x="8702196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517AACA-94D4-4341-ABE5-012F3C44DC2A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E4DFB757-BFAE-2343-BB81-522ED23F07D9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C0207872-C498-3D4D-9661-13004D1F29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43092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7D71EC0D-0844-4E46-A160-CE9FCBD7F9E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39867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215B273F-98F2-8745-95D4-08929022121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886E3C05-B1C2-9F4E-93AA-9F7FFC39D9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EDC89C33-0CEA-7C4C-B1B2-C1CAA14107B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4087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EB9CFD98-7A24-6744-9949-1BBCF8C97C0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37645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222343590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Description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10DAC3E-8DB6-524C-BF71-9D4A217FA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3A6A993-F057-E648-A547-BCA48F0B88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E67130A4-BE07-9747-B9C2-6C3097A5CC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43092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66CDE6-5E79-3C4B-B74E-EDD4FAA1FA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39867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1693BE4-A97C-4845-85BA-83CC1082E21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D1EA942-640B-D849-8F31-EEA64CB4648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7F06F66-1312-2C4A-96EB-96AD723874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4087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2FF8D78-FDD4-5443-B69E-B3DCF6BA390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37645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22141A30-A9E5-2A4F-887A-8D55447B36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7E8658B-60C9-004D-BF4B-B5ED0D18AC43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E9A10A-3F17-F04F-967B-D7239EE24B47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E8041C4-F4B2-6748-A791-8CF92B641C99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506E76E-3036-5748-A711-7E9F9B6CEED3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EB470BAB-4333-4A4E-9AB1-9A649B5CE0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324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5B50AAB-2501-8F46-9441-95733AB9736A}"/>
              </a:ext>
            </a:extLst>
          </p:cNvPr>
          <p:cNvSpPr/>
          <p:nvPr/>
        </p:nvSpPr>
        <p:spPr>
          <a:xfrm>
            <a:off x="270740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8F4C78A-8400-7C43-8961-E370A5DBE310}"/>
              </a:ext>
            </a:extLst>
          </p:cNvPr>
          <p:cNvSpPr/>
          <p:nvPr/>
        </p:nvSpPr>
        <p:spPr>
          <a:xfrm>
            <a:off x="270740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3BF6228-0F78-F64D-AB02-7C1AD5767646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39FAF63-DAF7-2543-A4F9-B57670F3DC85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902F03A3-8B71-2041-86F2-A503D452E8E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95424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290D21A-A006-E846-8FF1-BAC952AF8C87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6453263-AC9F-9642-B462-AA4F94EFB3C2}"/>
              </a:ext>
            </a:extLst>
          </p:cNvPr>
          <p:cNvSpPr/>
          <p:nvPr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D3C8A9C-156E-5646-8CDA-263E735399C6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8802871-A44A-CD4C-B947-AC1A2DC15392}"/>
              </a:ext>
            </a:extLst>
          </p:cNvPr>
          <p:cNvSpPr/>
          <p:nvPr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148F7F1C-8FF2-7940-B3B4-1E175452D78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3993652-63A8-9447-B2EA-AEDE4781AE22}"/>
              </a:ext>
            </a:extLst>
          </p:cNvPr>
          <p:cNvSpPr/>
          <p:nvPr/>
        </p:nvSpPr>
        <p:spPr>
          <a:xfrm>
            <a:off x="870219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0216196-7809-E84C-B266-B9740B56B024}"/>
              </a:ext>
            </a:extLst>
          </p:cNvPr>
          <p:cNvSpPr/>
          <p:nvPr/>
        </p:nvSpPr>
        <p:spPr>
          <a:xfrm>
            <a:off x="870219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8E1A0F6-829E-CE49-9D5A-92CE908F7C6E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E530BAD-7F55-484F-A846-78343830D341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</p:spTree>
    <p:extLst>
      <p:ext uri="{BB962C8B-B14F-4D97-AF65-F5344CB8AC3E}">
        <p14:creationId xmlns:p14="http://schemas.microsoft.com/office/powerpoint/2010/main" val="7355096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Descri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10577655-189C-2445-83F9-BB161D031B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4F34432-89B6-2A4C-BF73-3C3AC0697478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D79F86-DE64-1F4F-BCCF-D91E36686B1E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C22F419-4EBE-F14F-86A9-FDC4A2F3A20A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E100826-4D44-654C-9484-11F2D778C8FC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85A2E173-7980-C24B-8918-E70DAED9EA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6" y="4146924"/>
            <a:ext cx="5312146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B47CE5B-2A9C-AB4D-B6AA-171B77B90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5303145" cy="12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Arial" panose="020B0604020202020204" pitchFamily="34" charset="0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8CD24C-E592-D54E-ADA5-0C10664E7A0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1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FBA21A-322E-DA4E-BA3C-0E83BD646BF6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EC4B2A7-478E-7349-8E37-C94C15254C7B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BE38AF0-A03F-6244-AFCA-3A761E51054A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17F99CD-373B-6D45-8DCE-9B87DFA0CAFB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8AA22056-3198-B641-A57F-6E0A11E55D9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5312146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9AC2B16D-B192-CF47-AFFB-C107495B67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5303145" cy="12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</a:t>
            </a:r>
            <a:r>
              <a:rPr lang="ru-RU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3368767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5B37ECF-E657-AA4A-AE2F-2D2E08F39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95" y="1337510"/>
            <a:ext cx="9217228" cy="47795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277AFE-A055-0D41-B6C4-E74EFD8F8426}"/>
              </a:ext>
            </a:extLst>
          </p:cNvPr>
          <p:cNvSpPr/>
          <p:nvPr/>
        </p:nvSpPr>
        <p:spPr>
          <a:xfrm>
            <a:off x="10187400" y="1560480"/>
            <a:ext cx="1533005" cy="4351919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BCF925-71BF-3C4B-8F21-ADB15C0E9BB3}"/>
              </a:ext>
            </a:extLst>
          </p:cNvPr>
          <p:cNvSpPr/>
          <p:nvPr/>
        </p:nvSpPr>
        <p:spPr>
          <a:xfrm>
            <a:off x="11664829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7A5727D-A3EB-194B-A738-3B4D02605A03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22D4558-59C3-754B-841A-7A0C0A170EB2}"/>
              </a:ext>
            </a:extLst>
          </p:cNvPr>
          <p:cNvSpPr/>
          <p:nvPr/>
        </p:nvSpPr>
        <p:spPr>
          <a:xfrm>
            <a:off x="10133395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09150F5-B5FB-774A-9F10-29ECB72DB940}"/>
              </a:ext>
            </a:extLst>
          </p:cNvPr>
          <p:cNvSpPr/>
          <p:nvPr/>
        </p:nvSpPr>
        <p:spPr>
          <a:xfrm>
            <a:off x="10133395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103D01-192E-5E42-8035-36FD5B67745A}"/>
              </a:ext>
            </a:extLst>
          </p:cNvPr>
          <p:cNvSpPr txBox="1"/>
          <p:nvPr/>
        </p:nvSpPr>
        <p:spPr>
          <a:xfrm>
            <a:off x="10385793" y="1749638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F7F10-31E7-1A4E-A51C-79D4AFD07826}"/>
              </a:ext>
            </a:extLst>
          </p:cNvPr>
          <p:cNvSpPr txBox="1"/>
          <p:nvPr/>
        </p:nvSpPr>
        <p:spPr>
          <a:xfrm>
            <a:off x="10385793" y="2196550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AF9D4-9EDA-4747-8F1A-F77F0537EC1E}"/>
              </a:ext>
            </a:extLst>
          </p:cNvPr>
          <p:cNvSpPr txBox="1"/>
          <p:nvPr/>
        </p:nvSpPr>
        <p:spPr>
          <a:xfrm>
            <a:off x="10385793" y="2736228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D12D1D-C8E1-AA43-864A-59A9CADA99DF}"/>
              </a:ext>
            </a:extLst>
          </p:cNvPr>
          <p:cNvSpPr txBox="1"/>
          <p:nvPr/>
        </p:nvSpPr>
        <p:spPr>
          <a:xfrm>
            <a:off x="10385793" y="3183140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EB17F3-7A49-2347-94A4-17EB853C0647}"/>
              </a:ext>
            </a:extLst>
          </p:cNvPr>
          <p:cNvSpPr txBox="1"/>
          <p:nvPr/>
        </p:nvSpPr>
        <p:spPr>
          <a:xfrm>
            <a:off x="10385793" y="3827092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8CC295-8ACB-2E4F-AFCE-3DEC905AE158}"/>
              </a:ext>
            </a:extLst>
          </p:cNvPr>
          <p:cNvSpPr txBox="1"/>
          <p:nvPr/>
        </p:nvSpPr>
        <p:spPr>
          <a:xfrm>
            <a:off x="10385793" y="4274004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лицензий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690CA9-22AE-7A44-AC93-E1DE7895A011}"/>
              </a:ext>
            </a:extLst>
          </p:cNvPr>
          <p:cNvSpPr txBox="1"/>
          <p:nvPr/>
        </p:nvSpPr>
        <p:spPr>
          <a:xfrm>
            <a:off x="10385793" y="4925975"/>
            <a:ext cx="1117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1153EC-5E4C-334B-B822-106D637F457D}"/>
              </a:ext>
            </a:extLst>
          </p:cNvPr>
          <p:cNvSpPr txBox="1"/>
          <p:nvPr/>
        </p:nvSpPr>
        <p:spPr>
          <a:xfrm>
            <a:off x="10385793" y="5372888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рабочих мест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780755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s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8B10B3-6A94-674B-BBE9-0A904B002F56}"/>
              </a:ext>
            </a:extLst>
          </p:cNvPr>
          <p:cNvSpPr txBox="1"/>
          <p:nvPr/>
        </p:nvSpPr>
        <p:spPr>
          <a:xfrm>
            <a:off x="1805066" y="1780672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ЦФС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B2BC21-0321-5440-A5E1-18341E825F32}"/>
              </a:ext>
            </a:extLst>
          </p:cNvPr>
          <p:cNvSpPr txBox="1"/>
          <p:nvPr/>
        </p:nvSpPr>
        <p:spPr>
          <a:xfrm>
            <a:off x="1805066" y="2101514"/>
            <a:ext cx="1600118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Цифровая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фотограмметрическая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CF259B-09C1-4E4F-B380-B1DB7DFF6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63" y="1788796"/>
            <a:ext cx="774750" cy="920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67A8D-E744-F747-B8DA-1B90A1B73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27" y="3265904"/>
            <a:ext cx="1098622" cy="711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531C89-5085-0B44-9E8C-5BF5673E0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59" y="4563710"/>
            <a:ext cx="901759" cy="850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35E8EA-9B98-9740-B766-0E182AA2F0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7638" y="1868171"/>
            <a:ext cx="895408" cy="76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6DF374-9BB7-004A-867D-63201AFE06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1288" y="3243679"/>
            <a:ext cx="908109" cy="7556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F470FB-01C4-C848-89FC-355751C496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5540" y="1776096"/>
            <a:ext cx="908109" cy="9461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AE8DB2-F877-E44D-B756-B2926BB3FE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1416" y="3195051"/>
            <a:ext cx="876357" cy="9652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EB48A24-A2EA-B94A-A65F-7E8F90D64D03}"/>
              </a:ext>
            </a:extLst>
          </p:cNvPr>
          <p:cNvSpPr txBox="1"/>
          <p:nvPr/>
        </p:nvSpPr>
        <p:spPr>
          <a:xfrm>
            <a:off x="9666209" y="1780672"/>
            <a:ext cx="1636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3D-Mod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45AB78-E0BC-1945-8783-FE7DA23E2E70}"/>
              </a:ext>
            </a:extLst>
          </p:cNvPr>
          <p:cNvSpPr txBox="1"/>
          <p:nvPr/>
        </p:nvSpPr>
        <p:spPr>
          <a:xfrm>
            <a:off x="9666209" y="2101514"/>
            <a:ext cx="1731564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Построение трёхмерных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моделей местности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71644C-83D0-1348-8AA5-335EAB715715}"/>
              </a:ext>
            </a:extLst>
          </p:cNvPr>
          <p:cNvSpPr txBox="1"/>
          <p:nvPr/>
        </p:nvSpPr>
        <p:spPr>
          <a:xfrm>
            <a:off x="5671467" y="1780672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Radar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F7410-3AB6-C646-AF28-2A564FF67224}"/>
              </a:ext>
            </a:extLst>
          </p:cNvPr>
          <p:cNvSpPr txBox="1"/>
          <p:nvPr/>
        </p:nvSpPr>
        <p:spPr>
          <a:xfrm>
            <a:off x="5671467" y="2101514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радарных данных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D763570-A90D-E549-A80C-5AAC61547F66}"/>
              </a:ext>
            </a:extLst>
          </p:cNvPr>
          <p:cNvSpPr txBox="1"/>
          <p:nvPr/>
        </p:nvSpPr>
        <p:spPr>
          <a:xfrm>
            <a:off x="1805066" y="3200399"/>
            <a:ext cx="1892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GeoMosaic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4D0BD7-26D0-D140-8CAA-B874CB07D14C}"/>
              </a:ext>
            </a:extLst>
          </p:cNvPr>
          <p:cNvSpPr txBox="1"/>
          <p:nvPr/>
        </p:nvSpPr>
        <p:spPr>
          <a:xfrm>
            <a:off x="1805066" y="3521241"/>
            <a:ext cx="1386918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сшивки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геопривязанных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изображений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F588E1-7FAC-5844-97B1-660085FEFE3B}"/>
              </a:ext>
            </a:extLst>
          </p:cNvPr>
          <p:cNvSpPr txBox="1"/>
          <p:nvPr/>
        </p:nvSpPr>
        <p:spPr>
          <a:xfrm>
            <a:off x="9666209" y="3200399"/>
            <a:ext cx="1780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AutoUAS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F4BCA7-7F4C-9043-8511-296E53AEE368}"/>
              </a:ext>
            </a:extLst>
          </p:cNvPr>
          <p:cNvSpPr txBox="1"/>
          <p:nvPr/>
        </p:nvSpPr>
        <p:spPr>
          <a:xfrm>
            <a:off x="9666209" y="3521241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CE7516-6814-C948-BDEC-D39B55A387A1}"/>
              </a:ext>
            </a:extLst>
          </p:cNvPr>
          <p:cNvSpPr txBox="1"/>
          <p:nvPr/>
        </p:nvSpPr>
        <p:spPr>
          <a:xfrm>
            <a:off x="5671467" y="3200399"/>
            <a:ext cx="2045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Conveyor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9F4A26-AED6-5648-9268-7B656DD55796}"/>
              </a:ext>
            </a:extLst>
          </p:cNvPr>
          <p:cNvSpPr txBox="1"/>
          <p:nvPr/>
        </p:nvSpPr>
        <p:spPr>
          <a:xfrm>
            <a:off x="5671467" y="3521241"/>
            <a:ext cx="1763624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Программно-аппаратный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комплекс многопоточной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обработки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ДЗЗ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45F147-03AB-8D42-A235-67B24C185AA1}"/>
              </a:ext>
            </a:extLst>
          </p:cNvPr>
          <p:cNvSpPr txBox="1"/>
          <p:nvPr/>
        </p:nvSpPr>
        <p:spPr>
          <a:xfrm>
            <a:off x="1805066" y="4547935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UAS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06024C-C177-A14C-853D-7397E7659AD7}"/>
              </a:ext>
            </a:extLst>
          </p:cNvPr>
          <p:cNvSpPr txBox="1"/>
          <p:nvPr/>
        </p:nvSpPr>
        <p:spPr>
          <a:xfrm>
            <a:off x="1805066" y="4868777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12805-A87A-F143-B373-DEB0E2D2CA0A}"/>
              </a:ext>
            </a:extLst>
          </p:cNvPr>
          <p:cNvSpPr txBox="1"/>
          <p:nvPr/>
        </p:nvSpPr>
        <p:spPr>
          <a:xfrm>
            <a:off x="9666209" y="4547935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Lite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6FAF19-335B-D648-8644-E3F0E38F273B}"/>
              </a:ext>
            </a:extLst>
          </p:cNvPr>
          <p:cNvSpPr txBox="1"/>
          <p:nvPr/>
        </p:nvSpPr>
        <p:spPr>
          <a:xfrm>
            <a:off x="9666208" y="4868777"/>
            <a:ext cx="1521570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Бесплатное решение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для знакомства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 системой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B4DA43-A0FB-6241-8E25-502646284DD9}"/>
              </a:ext>
            </a:extLst>
          </p:cNvPr>
          <p:cNvSpPr txBox="1"/>
          <p:nvPr/>
        </p:nvSpPr>
        <p:spPr>
          <a:xfrm>
            <a:off x="5671467" y="4547935"/>
            <a:ext cx="2157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GeoCalculator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F39381D-A84D-6044-BA5E-C14A70D8C7EF}"/>
              </a:ext>
            </a:extLst>
          </p:cNvPr>
          <p:cNvSpPr txBox="1"/>
          <p:nvPr/>
        </p:nvSpPr>
        <p:spPr>
          <a:xfrm>
            <a:off x="5671467" y="4868777"/>
            <a:ext cx="2337499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Пересчёт координат точек земной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поверхности из одной системы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координат в другую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7767312-10B8-3343-9602-FC74A97B49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2219" y="4528785"/>
            <a:ext cx="774750" cy="92075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D23773A-E929-4C4F-AD04-52A8091FEF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57638" y="4491688"/>
            <a:ext cx="895408" cy="88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21678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s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2A6176-C79A-B546-8C8A-758958C50B14}"/>
              </a:ext>
            </a:extLst>
          </p:cNvPr>
          <p:cNvSpPr txBox="1"/>
          <p:nvPr/>
        </p:nvSpPr>
        <p:spPr>
          <a:xfrm>
            <a:off x="1805066" y="1780672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ЦФС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380C8-DA5A-B346-9EA8-6B7C5884B4B3}"/>
              </a:ext>
            </a:extLst>
          </p:cNvPr>
          <p:cNvSpPr txBox="1"/>
          <p:nvPr/>
        </p:nvSpPr>
        <p:spPr>
          <a:xfrm>
            <a:off x="1805066" y="2101514"/>
            <a:ext cx="1600118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фотограмметрическая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99A2B4-8359-7348-A67A-9E8D668B1705}"/>
              </a:ext>
            </a:extLst>
          </p:cNvPr>
          <p:cNvSpPr txBox="1"/>
          <p:nvPr/>
        </p:nvSpPr>
        <p:spPr>
          <a:xfrm>
            <a:off x="9666209" y="1780672"/>
            <a:ext cx="1636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3D-Mod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8FA080-1289-A446-998E-3E8DE5BE251A}"/>
              </a:ext>
            </a:extLst>
          </p:cNvPr>
          <p:cNvSpPr txBox="1"/>
          <p:nvPr/>
        </p:nvSpPr>
        <p:spPr>
          <a:xfrm>
            <a:off x="9666209" y="2101514"/>
            <a:ext cx="1731564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Построение трёхмерных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моделей местности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5A5D56-6946-1D47-A043-F8BBE7CD3E92}"/>
              </a:ext>
            </a:extLst>
          </p:cNvPr>
          <p:cNvSpPr txBox="1"/>
          <p:nvPr/>
        </p:nvSpPr>
        <p:spPr>
          <a:xfrm>
            <a:off x="5671467" y="1780672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Radar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63A6B6-0CB6-4B42-92F5-A03366240035}"/>
              </a:ext>
            </a:extLst>
          </p:cNvPr>
          <p:cNvSpPr txBox="1"/>
          <p:nvPr/>
        </p:nvSpPr>
        <p:spPr>
          <a:xfrm>
            <a:off x="5671467" y="2101514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радарных данных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702E65-99F6-494C-98D6-EAEAC5818A63}"/>
              </a:ext>
            </a:extLst>
          </p:cNvPr>
          <p:cNvSpPr txBox="1"/>
          <p:nvPr/>
        </p:nvSpPr>
        <p:spPr>
          <a:xfrm>
            <a:off x="1805066" y="3200399"/>
            <a:ext cx="1892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GeoMosaic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F84CC2-EC26-4142-B41C-5B6C923A5619}"/>
              </a:ext>
            </a:extLst>
          </p:cNvPr>
          <p:cNvSpPr txBox="1"/>
          <p:nvPr/>
        </p:nvSpPr>
        <p:spPr>
          <a:xfrm>
            <a:off x="1805066" y="3521241"/>
            <a:ext cx="1386918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сшивки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геопривязанных</a:t>
            </a:r>
            <a:b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изображений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07D566-5B21-1943-8266-00D3012AACC7}"/>
              </a:ext>
            </a:extLst>
          </p:cNvPr>
          <p:cNvSpPr txBox="1"/>
          <p:nvPr/>
        </p:nvSpPr>
        <p:spPr>
          <a:xfrm>
            <a:off x="9666209" y="3200399"/>
            <a:ext cx="1780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AutoUAS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6B3B6A-F4A2-B949-9791-D5F859EDE2E4}"/>
              </a:ext>
            </a:extLst>
          </p:cNvPr>
          <p:cNvSpPr txBox="1"/>
          <p:nvPr/>
        </p:nvSpPr>
        <p:spPr>
          <a:xfrm>
            <a:off x="9666209" y="3521241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674198-1FBB-7446-AB30-74B1CFD87D46}"/>
              </a:ext>
            </a:extLst>
          </p:cNvPr>
          <p:cNvSpPr txBox="1"/>
          <p:nvPr/>
        </p:nvSpPr>
        <p:spPr>
          <a:xfrm>
            <a:off x="5671467" y="3200399"/>
            <a:ext cx="2045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Conveyor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289C03-C8C3-A646-A83A-A279C8C4CD4A}"/>
              </a:ext>
            </a:extLst>
          </p:cNvPr>
          <p:cNvSpPr txBox="1"/>
          <p:nvPr/>
        </p:nvSpPr>
        <p:spPr>
          <a:xfrm>
            <a:off x="5671467" y="3521241"/>
            <a:ext cx="1763624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Программно-аппаратный</a:t>
            </a:r>
            <a:b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 многопоточной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обработки</a:t>
            </a: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ДЗЗ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F0E4BE-029D-0B4A-9282-D18A6E6AAD0F}"/>
              </a:ext>
            </a:extLst>
          </p:cNvPr>
          <p:cNvSpPr txBox="1"/>
          <p:nvPr/>
        </p:nvSpPr>
        <p:spPr>
          <a:xfrm>
            <a:off x="1805066" y="4547935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UAS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54ECDF-0BA2-CD4B-962E-4B5242AE986C}"/>
              </a:ext>
            </a:extLst>
          </p:cNvPr>
          <p:cNvSpPr txBox="1"/>
          <p:nvPr/>
        </p:nvSpPr>
        <p:spPr>
          <a:xfrm>
            <a:off x="1805066" y="4868777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0A9EDB-F585-7243-A54A-7CD47AA692DA}"/>
              </a:ext>
            </a:extLst>
          </p:cNvPr>
          <p:cNvSpPr txBox="1"/>
          <p:nvPr/>
        </p:nvSpPr>
        <p:spPr>
          <a:xfrm>
            <a:off x="9666209" y="4547935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680964-77A4-714F-9652-84C92A552735}"/>
              </a:ext>
            </a:extLst>
          </p:cNvPr>
          <p:cNvSpPr txBox="1"/>
          <p:nvPr/>
        </p:nvSpPr>
        <p:spPr>
          <a:xfrm>
            <a:off x="9666208" y="4868777"/>
            <a:ext cx="1521570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Бесплатное решение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знакомства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системой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559547-DB9C-B542-90D2-3A573834447B}"/>
              </a:ext>
            </a:extLst>
          </p:cNvPr>
          <p:cNvSpPr txBox="1"/>
          <p:nvPr/>
        </p:nvSpPr>
        <p:spPr>
          <a:xfrm>
            <a:off x="5671467" y="4547935"/>
            <a:ext cx="2157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GeoCalculator</a:t>
            </a:r>
            <a:endParaRPr lang="en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174320-925F-9240-B90C-59B18FDB7912}"/>
              </a:ext>
            </a:extLst>
          </p:cNvPr>
          <p:cNvSpPr txBox="1"/>
          <p:nvPr/>
        </p:nvSpPr>
        <p:spPr>
          <a:xfrm>
            <a:off x="5671467" y="4868777"/>
            <a:ext cx="2337499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Пересчёт координат точек земной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поверхности из одной системы</a:t>
            </a:r>
            <a:b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 в другую</a:t>
            </a:r>
            <a:endParaRPr lang="en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86015EE-16BD-A544-8F5F-AF3184932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63" y="1788796"/>
            <a:ext cx="774750" cy="92075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9B9DE15-372F-CB4C-8CEF-EA976CB16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27" y="3265904"/>
            <a:ext cx="1098622" cy="7112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85DD701-3C66-BB4E-B969-6E7EF021B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59" y="4563710"/>
            <a:ext cx="901759" cy="8509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44C1CAD-87C9-8641-9714-EDA28A6E79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7638" y="1868171"/>
            <a:ext cx="895408" cy="762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BD207F0-AE5F-A447-BE26-2F2A737EB8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1288" y="3243679"/>
            <a:ext cx="908109" cy="7556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344B871-1400-DC42-BAB7-7EB5739C19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7638" y="4491688"/>
            <a:ext cx="895408" cy="88265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F85EF0C-ABE5-3943-BA62-A4134C07DF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65540" y="1776096"/>
            <a:ext cx="908109" cy="94615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263DFAE-C798-404A-9948-424A82C918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81416" y="3195051"/>
            <a:ext cx="876357" cy="9652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0E9134E-2562-0048-B890-F4AD8B9651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32219" y="4528785"/>
            <a:ext cx="774750" cy="92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92118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Pictures with Lists and Description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E7021FA-CA27-4A44-8294-045310C5DB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073726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18815980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Pictures with Lists and Description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E7021FA-CA27-4A44-8294-045310C5DB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073726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32325308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AFA5CA-20F4-4854-9F8F-CDA0002385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99" y="2230227"/>
            <a:ext cx="3901347" cy="15224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360023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359830" y="5418000"/>
            <a:ext cx="2880187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430AEB-50C6-3540-AD5D-33C8D9350E15}"/>
              </a:ext>
            </a:extLst>
          </p:cNvPr>
          <p:cNvSpPr/>
          <p:nvPr/>
        </p:nvSpPr>
        <p:spPr>
          <a:xfrm>
            <a:off x="3240017" y="5418000"/>
            <a:ext cx="8591959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30592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</p:cNvCxnSpPr>
          <p:nvPr/>
        </p:nvCxnSpPr>
        <p:spPr>
          <a:xfrm flipH="1">
            <a:off x="6096000" y="360000"/>
            <a:ext cx="97" cy="505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371E14CA-9D7E-4B41-B67A-A0F00407A936}"/>
              </a:ext>
            </a:extLst>
          </p:cNvPr>
          <p:cNvSpPr/>
          <p:nvPr/>
        </p:nvSpPr>
        <p:spPr>
          <a:xfrm>
            <a:off x="6046116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1177797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305923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6051936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11777973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30467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FFD4EE8-0D5D-764E-9B30-71C51F96F9C7}"/>
              </a:ext>
            </a:extLst>
          </p:cNvPr>
          <p:cNvSpPr/>
          <p:nvPr/>
        </p:nvSpPr>
        <p:spPr>
          <a:xfrm>
            <a:off x="3186014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2DA605D-35D4-604D-B40D-165234591981}"/>
              </a:ext>
            </a:extLst>
          </p:cNvPr>
          <p:cNvSpPr/>
          <p:nvPr/>
        </p:nvSpPr>
        <p:spPr>
          <a:xfrm>
            <a:off x="318476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AD37A-4C55-584B-87C3-284282976C17}"/>
              </a:ext>
            </a:extLst>
          </p:cNvPr>
          <p:cNvSpPr txBox="1"/>
          <p:nvPr/>
        </p:nvSpPr>
        <p:spPr>
          <a:xfrm>
            <a:off x="685844" y="5899692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Москва, 202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AEC258D-8D34-F34E-B00F-EA810D5E8366}"/>
              </a:ext>
            </a:extLst>
          </p:cNvPr>
          <p:cNvSpPr txBox="1"/>
          <p:nvPr/>
        </p:nvSpPr>
        <p:spPr>
          <a:xfrm>
            <a:off x="3608139" y="5657832"/>
            <a:ext cx="1719581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info@racurs.ru</a:t>
            </a:r>
            <a:endParaRPr lang="en-US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00"/>
              </a:lnSpc>
            </a:pPr>
            <a:r>
              <a:rPr lang="en-US" sz="13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www.racurs.ru</a:t>
            </a:r>
            <a:endParaRPr lang="en-RU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72BAAC-6F9A-D641-AFE6-6A897C25137A}"/>
              </a:ext>
            </a:extLst>
          </p:cNvPr>
          <p:cNvSpPr txBox="1"/>
          <p:nvPr/>
        </p:nvSpPr>
        <p:spPr>
          <a:xfrm>
            <a:off x="5738442" y="5690875"/>
            <a:ext cx="2121313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Т: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+7 495 720 5127</a:t>
            </a:r>
          </a:p>
          <a:p>
            <a:pPr>
              <a:lnSpc>
                <a:spcPts val="1800"/>
              </a:lnSpc>
            </a:pP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Ф: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+7 495 120 4017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9F07D4D-A008-4147-8871-9EBBAFAB1711}"/>
              </a:ext>
            </a:extLst>
          </p:cNvPr>
          <p:cNvSpPr txBox="1"/>
          <p:nvPr/>
        </p:nvSpPr>
        <p:spPr>
          <a:xfrm>
            <a:off x="8628430" y="5690874"/>
            <a:ext cx="2993057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129366,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ул.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Ярославская,</a:t>
            </a:r>
            <a:b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А,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этаж, оф. 15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0DD9107-1511-E042-A090-CA44BF31E55A}"/>
              </a:ext>
            </a:extLst>
          </p:cNvPr>
          <p:cNvSpPr txBox="1"/>
          <p:nvPr/>
        </p:nvSpPr>
        <p:spPr>
          <a:xfrm>
            <a:off x="685843" y="2347568"/>
            <a:ext cx="3637960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4800"/>
              </a:lnSpc>
            </a:pPr>
            <a:r>
              <a:rPr lang="ru-RU" sz="4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en-RU" sz="46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685844" y="602136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«РАКУРС»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B2B9384-B1CF-814E-BD5F-B9174E59A22A}"/>
              </a:ext>
            </a:extLst>
          </p:cNvPr>
          <p:cNvSpPr/>
          <p:nvPr/>
        </p:nvSpPr>
        <p:spPr>
          <a:xfrm>
            <a:off x="11776720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</p:spTree>
    <p:extLst>
      <p:ext uri="{BB962C8B-B14F-4D97-AF65-F5344CB8AC3E}">
        <p14:creationId xmlns:p14="http://schemas.microsoft.com/office/powerpoint/2010/main" val="3716950710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360023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359830" y="5200836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30592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  <a:endCxn id="6" idx="2"/>
          </p:cNvCxnSpPr>
          <p:nvPr/>
        </p:nvCxnSpPr>
        <p:spPr>
          <a:xfrm>
            <a:off x="6096097" y="360000"/>
            <a:ext cx="0" cy="613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1177797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6041996" y="644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30467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AD37A-4C55-584B-87C3-284282976C17}"/>
              </a:ext>
            </a:extLst>
          </p:cNvPr>
          <p:cNvSpPr txBox="1"/>
          <p:nvPr/>
        </p:nvSpPr>
        <p:spPr>
          <a:xfrm>
            <a:off x="685844" y="5899692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Москва, 202</a:t>
            </a:r>
            <a:r>
              <a:rPr lang="en-US" sz="13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RU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45F69B5-70A2-B946-A592-8810BEFB9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307" y="5539933"/>
            <a:ext cx="1816746" cy="695428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685844" y="602136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«РАКУРС»</a:t>
            </a:r>
            <a:endParaRPr lang="en-RU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E9039D6-0944-944C-A206-FC9BA5734421}"/>
              </a:ext>
            </a:extLst>
          </p:cNvPr>
          <p:cNvSpPr/>
          <p:nvPr/>
        </p:nvSpPr>
        <p:spPr>
          <a:xfrm>
            <a:off x="359830" y="3903914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A3939E-EE52-1F43-91B8-54E43992D4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904" y="4155886"/>
            <a:ext cx="3956307" cy="91307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32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Подзаголовок презентации</a:t>
            </a:r>
            <a:endParaRPr lang="en-RU" dirty="0"/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39694A16-41B7-264E-9180-DF78D837ED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904" y="2379484"/>
            <a:ext cx="3886452" cy="132343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600">
                <a:solidFill>
                  <a:srgbClr val="2F8FFE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Заголовок презентации</a:t>
            </a:r>
            <a:endParaRPr lang="en-RU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B281999-0CE5-B04D-A5CC-0B119D0D5493}"/>
              </a:ext>
            </a:extLst>
          </p:cNvPr>
          <p:cNvSpPr/>
          <p:nvPr/>
        </p:nvSpPr>
        <p:spPr>
          <a:xfrm>
            <a:off x="6046116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30592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36359F-916E-2748-A8E5-DBAB65AEB1C6}"/>
              </a:ext>
            </a:extLst>
          </p:cNvPr>
          <p:cNvSpPr/>
          <p:nvPr/>
        </p:nvSpPr>
        <p:spPr>
          <a:xfrm>
            <a:off x="305923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CEC9E46-51BA-E845-B992-B245E3902020}"/>
              </a:ext>
            </a:extLst>
          </p:cNvPr>
          <p:cNvSpPr/>
          <p:nvPr/>
        </p:nvSpPr>
        <p:spPr>
          <a:xfrm>
            <a:off x="6041322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3CAAF74-FAE4-5945-85C7-6B5F85EB2359}"/>
              </a:ext>
            </a:extLst>
          </p:cNvPr>
          <p:cNvSpPr/>
          <p:nvPr/>
        </p:nvSpPr>
        <p:spPr>
          <a:xfrm>
            <a:off x="6041322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056021D-006C-4344-AF33-E7E2A0AAA1A6}"/>
              </a:ext>
            </a:extLst>
          </p:cNvPr>
          <p:cNvSpPr/>
          <p:nvPr/>
        </p:nvSpPr>
        <p:spPr>
          <a:xfrm>
            <a:off x="9341800" y="5200836"/>
            <a:ext cx="24888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1177797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EF05AC0-280A-0449-AB81-23FDC10B1C1E}"/>
              </a:ext>
            </a:extLst>
          </p:cNvPr>
          <p:cNvSpPr/>
          <p:nvPr/>
        </p:nvSpPr>
        <p:spPr>
          <a:xfrm>
            <a:off x="9288568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A7C3C09-6726-A248-87F6-E1DC1C69C0ED}"/>
              </a:ext>
            </a:extLst>
          </p:cNvPr>
          <p:cNvSpPr/>
          <p:nvPr/>
        </p:nvSpPr>
        <p:spPr>
          <a:xfrm>
            <a:off x="11776720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ED1A540-19C5-2D40-ADB1-98E91865E856}"/>
              </a:ext>
            </a:extLst>
          </p:cNvPr>
          <p:cNvSpPr/>
          <p:nvPr/>
        </p:nvSpPr>
        <p:spPr>
          <a:xfrm>
            <a:off x="9288568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0D9DC5C2-4BB1-40F7-B94F-68AEC1699F3C}"/>
              </a:ext>
            </a:extLst>
          </p:cNvPr>
          <p:cNvSpPr/>
          <p:nvPr userDrawn="1"/>
        </p:nvSpPr>
        <p:spPr>
          <a:xfrm>
            <a:off x="360024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E35A5573-4CD6-4BF9-B043-2719EA8B659B}"/>
              </a:ext>
            </a:extLst>
          </p:cNvPr>
          <p:cNvSpPr/>
          <p:nvPr userDrawn="1"/>
        </p:nvSpPr>
        <p:spPr>
          <a:xfrm>
            <a:off x="359830" y="5200836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8">
            <a:extLst>
              <a:ext uri="{FF2B5EF4-FFF2-40B4-BE49-F238E27FC236}">
                <a16:creationId xmlns:a16="http://schemas.microsoft.com/office/drawing/2014/main" id="{04F9595C-CEDA-4D69-9960-95DD2A114573}"/>
              </a:ext>
            </a:extLst>
          </p:cNvPr>
          <p:cNvSpPr/>
          <p:nvPr userDrawn="1"/>
        </p:nvSpPr>
        <p:spPr>
          <a:xfrm>
            <a:off x="305925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213980FF-DF52-4718-9691-7C4A756663A4}"/>
              </a:ext>
            </a:extLst>
          </p:cNvPr>
          <p:cNvCxnSpPr>
            <a:cxnSpLocks/>
            <a:stCxn id="6" idx="0"/>
            <a:endCxn id="6" idx="2"/>
          </p:cNvCxnSpPr>
          <p:nvPr userDrawn="1"/>
        </p:nvCxnSpPr>
        <p:spPr>
          <a:xfrm>
            <a:off x="6096097" y="360000"/>
            <a:ext cx="0" cy="613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21">
            <a:extLst>
              <a:ext uri="{FF2B5EF4-FFF2-40B4-BE49-F238E27FC236}">
                <a16:creationId xmlns:a16="http://schemas.microsoft.com/office/drawing/2014/main" id="{246A74FD-B2F9-4308-AD0C-6FE4B49736B8}"/>
              </a:ext>
            </a:extLst>
          </p:cNvPr>
          <p:cNvSpPr/>
          <p:nvPr userDrawn="1"/>
        </p:nvSpPr>
        <p:spPr>
          <a:xfrm>
            <a:off x="11777974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5" name="Oval 23">
            <a:extLst>
              <a:ext uri="{FF2B5EF4-FFF2-40B4-BE49-F238E27FC236}">
                <a16:creationId xmlns:a16="http://schemas.microsoft.com/office/drawing/2014/main" id="{1B1AE73C-3597-4B2C-8068-FA04C05745D4}"/>
              </a:ext>
            </a:extLst>
          </p:cNvPr>
          <p:cNvSpPr/>
          <p:nvPr userDrawn="1"/>
        </p:nvSpPr>
        <p:spPr>
          <a:xfrm>
            <a:off x="6041997" y="644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6" name="Oval 25">
            <a:extLst>
              <a:ext uri="{FF2B5EF4-FFF2-40B4-BE49-F238E27FC236}">
                <a16:creationId xmlns:a16="http://schemas.microsoft.com/office/drawing/2014/main" id="{F2A1153C-8AFD-4C05-874D-C7EC82BD0DC9}"/>
              </a:ext>
            </a:extLst>
          </p:cNvPr>
          <p:cNvSpPr/>
          <p:nvPr userDrawn="1"/>
        </p:nvSpPr>
        <p:spPr>
          <a:xfrm>
            <a:off x="304677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7" name="Oval 16">
            <a:extLst>
              <a:ext uri="{FF2B5EF4-FFF2-40B4-BE49-F238E27FC236}">
                <a16:creationId xmlns:a16="http://schemas.microsoft.com/office/drawing/2014/main" id="{7CA0F113-2A40-494B-BE72-3EA4C828A488}"/>
              </a:ext>
            </a:extLst>
          </p:cNvPr>
          <p:cNvSpPr/>
          <p:nvPr userDrawn="1"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pic>
        <p:nvPicPr>
          <p:cNvPr id="45" name="Picture 39">
            <a:extLst>
              <a:ext uri="{FF2B5EF4-FFF2-40B4-BE49-F238E27FC236}">
                <a16:creationId xmlns:a16="http://schemas.microsoft.com/office/drawing/2014/main" id="{330DBDAF-D67A-4C9E-B222-DA4D0E9246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3307" y="5539933"/>
            <a:ext cx="1816747" cy="695428"/>
          </a:xfrm>
          <a:prstGeom prst="rect">
            <a:avLst/>
          </a:prstGeom>
        </p:spPr>
      </p:pic>
      <p:sp>
        <p:nvSpPr>
          <p:cNvPr id="51" name="Rectangle 29">
            <a:extLst>
              <a:ext uri="{FF2B5EF4-FFF2-40B4-BE49-F238E27FC236}">
                <a16:creationId xmlns:a16="http://schemas.microsoft.com/office/drawing/2014/main" id="{D8FCAE8F-697E-4DE0-942A-0207C5A61E84}"/>
              </a:ext>
            </a:extLst>
          </p:cNvPr>
          <p:cNvSpPr/>
          <p:nvPr userDrawn="1"/>
        </p:nvSpPr>
        <p:spPr>
          <a:xfrm>
            <a:off x="359830" y="3903914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2" name="Oval 43">
            <a:extLst>
              <a:ext uri="{FF2B5EF4-FFF2-40B4-BE49-F238E27FC236}">
                <a16:creationId xmlns:a16="http://schemas.microsoft.com/office/drawing/2014/main" id="{95FE08E9-468E-4DE6-9D54-FFBEB0F125D1}"/>
              </a:ext>
            </a:extLst>
          </p:cNvPr>
          <p:cNvSpPr/>
          <p:nvPr userDrawn="1"/>
        </p:nvSpPr>
        <p:spPr>
          <a:xfrm>
            <a:off x="6046117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3" name="Oval 22">
            <a:extLst>
              <a:ext uri="{FF2B5EF4-FFF2-40B4-BE49-F238E27FC236}">
                <a16:creationId xmlns:a16="http://schemas.microsoft.com/office/drawing/2014/main" id="{4D84D628-76E1-4808-938A-07B313098FFC}"/>
              </a:ext>
            </a:extLst>
          </p:cNvPr>
          <p:cNvSpPr/>
          <p:nvPr userDrawn="1"/>
        </p:nvSpPr>
        <p:spPr>
          <a:xfrm>
            <a:off x="305925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4" name="Oval 45">
            <a:extLst>
              <a:ext uri="{FF2B5EF4-FFF2-40B4-BE49-F238E27FC236}">
                <a16:creationId xmlns:a16="http://schemas.microsoft.com/office/drawing/2014/main" id="{355C02F8-F8C7-47FB-9B92-7258CE496EB9}"/>
              </a:ext>
            </a:extLst>
          </p:cNvPr>
          <p:cNvSpPr/>
          <p:nvPr userDrawn="1"/>
        </p:nvSpPr>
        <p:spPr>
          <a:xfrm>
            <a:off x="305925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5" name="Oval 46">
            <a:extLst>
              <a:ext uri="{FF2B5EF4-FFF2-40B4-BE49-F238E27FC236}">
                <a16:creationId xmlns:a16="http://schemas.microsoft.com/office/drawing/2014/main" id="{711F50D4-7CEE-4401-91AB-AB892F74B9C0}"/>
              </a:ext>
            </a:extLst>
          </p:cNvPr>
          <p:cNvSpPr/>
          <p:nvPr userDrawn="1"/>
        </p:nvSpPr>
        <p:spPr>
          <a:xfrm>
            <a:off x="604132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6" name="Oval 47">
            <a:extLst>
              <a:ext uri="{FF2B5EF4-FFF2-40B4-BE49-F238E27FC236}">
                <a16:creationId xmlns:a16="http://schemas.microsoft.com/office/drawing/2014/main" id="{9353200D-BE1D-4D76-899C-6BCFFCDAEB16}"/>
              </a:ext>
            </a:extLst>
          </p:cNvPr>
          <p:cNvSpPr/>
          <p:nvPr userDrawn="1"/>
        </p:nvSpPr>
        <p:spPr>
          <a:xfrm>
            <a:off x="6041323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7" name="Rectangle 48">
            <a:extLst>
              <a:ext uri="{FF2B5EF4-FFF2-40B4-BE49-F238E27FC236}">
                <a16:creationId xmlns:a16="http://schemas.microsoft.com/office/drawing/2014/main" id="{5D9C59B2-9230-462F-B73A-58EEDAF92A93}"/>
              </a:ext>
            </a:extLst>
          </p:cNvPr>
          <p:cNvSpPr/>
          <p:nvPr userDrawn="1"/>
        </p:nvSpPr>
        <p:spPr>
          <a:xfrm>
            <a:off x="9341801" y="5200836"/>
            <a:ext cx="24888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8" name="Oval 24">
            <a:extLst>
              <a:ext uri="{FF2B5EF4-FFF2-40B4-BE49-F238E27FC236}">
                <a16:creationId xmlns:a16="http://schemas.microsoft.com/office/drawing/2014/main" id="{0D990878-49A8-4B1F-9E82-6DCD765C4A0E}"/>
              </a:ext>
            </a:extLst>
          </p:cNvPr>
          <p:cNvSpPr/>
          <p:nvPr userDrawn="1"/>
        </p:nvSpPr>
        <p:spPr>
          <a:xfrm>
            <a:off x="11777974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9" name="Oval 37">
            <a:extLst>
              <a:ext uri="{FF2B5EF4-FFF2-40B4-BE49-F238E27FC236}">
                <a16:creationId xmlns:a16="http://schemas.microsoft.com/office/drawing/2014/main" id="{2C52C480-FE4E-458B-BFFC-C15187B304A3}"/>
              </a:ext>
            </a:extLst>
          </p:cNvPr>
          <p:cNvSpPr/>
          <p:nvPr userDrawn="1"/>
        </p:nvSpPr>
        <p:spPr>
          <a:xfrm>
            <a:off x="9288569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0" name="Oval 26">
            <a:extLst>
              <a:ext uri="{FF2B5EF4-FFF2-40B4-BE49-F238E27FC236}">
                <a16:creationId xmlns:a16="http://schemas.microsoft.com/office/drawing/2014/main" id="{7F9693E1-9F0E-4F8C-9E8B-1E63A106E467}"/>
              </a:ext>
            </a:extLst>
          </p:cNvPr>
          <p:cNvSpPr/>
          <p:nvPr userDrawn="1"/>
        </p:nvSpPr>
        <p:spPr>
          <a:xfrm>
            <a:off x="11776721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1" name="Oval 38">
            <a:extLst>
              <a:ext uri="{FF2B5EF4-FFF2-40B4-BE49-F238E27FC236}">
                <a16:creationId xmlns:a16="http://schemas.microsoft.com/office/drawing/2014/main" id="{6EECCD2E-43FF-4328-A2ED-76F1E4F52ADB}"/>
              </a:ext>
            </a:extLst>
          </p:cNvPr>
          <p:cNvSpPr/>
          <p:nvPr userDrawn="1"/>
        </p:nvSpPr>
        <p:spPr>
          <a:xfrm>
            <a:off x="9288569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2395065736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8B58EBE-77CE-9E48-B551-4887280D93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4C4861B1-9FBF-6846-9500-B056E1E98F6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5831" y="1975481"/>
            <a:ext cx="5254462" cy="3879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891189966"/>
      </p:ext>
    </p:extLst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8B58EBE-77CE-9E48-B551-4887280D93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4C4861B1-9FBF-6846-9500-B056E1E98F6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5831" y="1975481"/>
            <a:ext cx="5254462" cy="3879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60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  <a:endParaRPr lang="en-RU" dirty="0"/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3F353D8C-4BE0-4519-866D-8A07C6A213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40739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mpty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8B58EBE-77CE-9E48-B551-4887280D93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4C4861B1-9FBF-6846-9500-B056E1E98F6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5831" y="1975481"/>
            <a:ext cx="5254462" cy="3879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60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  <a:endParaRPr lang="en-RU" dirty="0"/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3F353D8C-4BE0-4519-866D-8A07C6A213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3468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Lists and Description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C6FE156-6DC5-9649-A312-509DC1656DE3}"/>
              </a:ext>
            </a:extLst>
          </p:cNvPr>
          <p:cNvGrpSpPr/>
          <p:nvPr/>
        </p:nvGrpSpPr>
        <p:grpSpPr>
          <a:xfrm>
            <a:off x="396461" y="4418193"/>
            <a:ext cx="5416345" cy="1542156"/>
            <a:chOff x="792871" y="8836386"/>
            <a:chExt cx="10831984" cy="308431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B3C2B07-DE44-3C44-B3F7-D67D09DADB40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513D57-F597-434B-9D28-7EE7164BC55B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C70D604-AF7E-C044-8941-B04277D5539D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95883DF-651B-6F45-AA28-91084D61FB65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356C2EC-2360-5A40-892C-8795F8C95DE0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363128BB-F0F1-B244-A7B0-A71EBD0A3A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A269EE9-295B-0B4C-BFFF-0BE446761C16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2212FBD8-EAC7-2245-BFC4-E2F3A42A41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3FC6D93C-C30C-AB47-895F-FF992F485B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787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E7021FA-CA27-4A44-8294-045310C5DB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59A8134-C58C-6C43-90D0-071AFC67CD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28" name="Text Placeholder 36">
            <a:extLst>
              <a:ext uri="{FF2B5EF4-FFF2-40B4-BE49-F238E27FC236}">
                <a16:creationId xmlns:a16="http://schemas.microsoft.com/office/drawing/2014/main" id="{4B13663A-4490-FB40-AC26-8E777FA75F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5038" y="4605858"/>
            <a:ext cx="4770310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1C7620F-B881-D74D-AFB4-183DDCBCE204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5DF76E3-D399-454D-ABA9-A8081BB88A62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3412348-8D9C-4B48-8483-72BCBD6FCBF0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F66C958-0D1C-234C-839A-C78A58267FB5}"/>
              </a:ext>
            </a:extLst>
          </p:cNvPr>
          <p:cNvGrpSpPr/>
          <p:nvPr/>
        </p:nvGrpSpPr>
        <p:grpSpPr>
          <a:xfrm>
            <a:off x="6356491" y="4418193"/>
            <a:ext cx="5416345" cy="1542156"/>
            <a:chOff x="792871" y="8836386"/>
            <a:chExt cx="10831984" cy="308431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375A098-D7DF-734A-8692-53BE1059493C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ECBE366-544B-584C-8437-DF2AE388C5BC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4E7E04F-3452-164F-8665-10EA4BFC00C9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EFB72C9-443D-6A4A-94AE-2AFA940AB853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031D40F-500C-664E-A60F-19DC31E34AE2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5AD55C49-B4EC-2D48-B132-3BF862D3C00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6066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A3A276E-1FD7-074C-8817-82EAB97DE64E}"/>
              </a:ext>
            </a:extLst>
          </p:cNvPr>
          <p:cNvSpPr/>
          <p:nvPr/>
        </p:nvSpPr>
        <p:spPr>
          <a:xfrm>
            <a:off x="1166482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37398C04-E8E5-A040-BF3C-5A923A4202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773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41" name="Text Placeholder 18">
            <a:extLst>
              <a:ext uri="{FF2B5EF4-FFF2-40B4-BE49-F238E27FC236}">
                <a16:creationId xmlns:a16="http://schemas.microsoft.com/office/drawing/2014/main" id="{99511AF4-038E-E742-9004-FA33F70885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9818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F3A94EA5-3F48-8F43-AD3D-D8BB59EE286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293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3" name="Text Placeholder 23">
            <a:extLst>
              <a:ext uri="{FF2B5EF4-FFF2-40B4-BE49-F238E27FC236}">
                <a16:creationId xmlns:a16="http://schemas.microsoft.com/office/drawing/2014/main" id="{D4DCEC64-ECB8-A647-A3EC-2BF5C9DA4D8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0958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FB03CD94-B7CF-B942-8E11-82F663756ED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45069" y="4605858"/>
            <a:ext cx="4770310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DE75C7E-B831-AD4E-8AB5-B8DD95AD3E62}"/>
              </a:ext>
            </a:extLst>
          </p:cNvPr>
          <p:cNvSpPr/>
          <p:nvPr/>
        </p:nvSpPr>
        <p:spPr>
          <a:xfrm>
            <a:off x="9399804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F1AFA01-7A4F-7344-8941-5CE4E368E70E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B71CF78-06A7-3C45-956D-68B51C331B6B}"/>
              </a:ext>
            </a:extLst>
          </p:cNvPr>
          <p:cNvSpPr/>
          <p:nvPr/>
        </p:nvSpPr>
        <p:spPr>
          <a:xfrm>
            <a:off x="9399804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pic>
        <p:nvPicPr>
          <p:cNvPr id="48" name="Picture 13">
            <a:extLst>
              <a:ext uri="{FF2B5EF4-FFF2-40B4-BE49-F238E27FC236}">
                <a16:creationId xmlns:a16="http://schemas.microsoft.com/office/drawing/2014/main" id="{DA5B4B78-D71D-4FDE-8DC9-45BC6DFE08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grpSp>
        <p:nvGrpSpPr>
          <p:cNvPr id="49" name="Group 15">
            <a:extLst>
              <a:ext uri="{FF2B5EF4-FFF2-40B4-BE49-F238E27FC236}">
                <a16:creationId xmlns:a16="http://schemas.microsoft.com/office/drawing/2014/main" id="{20FE8457-100C-4C99-A424-17D8689EE36A}"/>
              </a:ext>
            </a:extLst>
          </p:cNvPr>
          <p:cNvGrpSpPr/>
          <p:nvPr userDrawn="1"/>
        </p:nvGrpSpPr>
        <p:grpSpPr>
          <a:xfrm>
            <a:off x="396461" y="4418193"/>
            <a:ext cx="5416344" cy="1542156"/>
            <a:chOff x="792871" y="8836386"/>
            <a:chExt cx="10831984" cy="3084311"/>
          </a:xfrm>
        </p:grpSpPr>
        <p:sp>
          <p:nvSpPr>
            <p:cNvPr id="50" name="Rectangle 16">
              <a:extLst>
                <a:ext uri="{FF2B5EF4-FFF2-40B4-BE49-F238E27FC236}">
                  <a16:creationId xmlns:a16="http://schemas.microsoft.com/office/drawing/2014/main" id="{148954A0-3854-496B-8C98-83A2369FD6EE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  <p:sp>
          <p:nvSpPr>
            <p:cNvPr id="51" name="Oval 17">
              <a:extLst>
                <a:ext uri="{FF2B5EF4-FFF2-40B4-BE49-F238E27FC236}">
                  <a16:creationId xmlns:a16="http://schemas.microsoft.com/office/drawing/2014/main" id="{C758C029-AC3A-4CD2-B873-035445E4EEE5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  <p:sp>
          <p:nvSpPr>
            <p:cNvPr id="52" name="Oval 18">
              <a:extLst>
                <a:ext uri="{FF2B5EF4-FFF2-40B4-BE49-F238E27FC236}">
                  <a16:creationId xmlns:a16="http://schemas.microsoft.com/office/drawing/2014/main" id="{9FE6A7C1-07B6-4CDF-9D8B-7C205D71E8AA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/>
            </a:p>
          </p:txBody>
        </p:sp>
        <p:sp>
          <p:nvSpPr>
            <p:cNvPr id="53" name="Oval 19">
              <a:extLst>
                <a:ext uri="{FF2B5EF4-FFF2-40B4-BE49-F238E27FC236}">
                  <a16:creationId xmlns:a16="http://schemas.microsoft.com/office/drawing/2014/main" id="{1072AD59-76E7-4857-8CC5-CFDB6FE57A5A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  <p:sp>
          <p:nvSpPr>
            <p:cNvPr id="54" name="Oval 20">
              <a:extLst>
                <a:ext uri="{FF2B5EF4-FFF2-40B4-BE49-F238E27FC236}">
                  <a16:creationId xmlns:a16="http://schemas.microsoft.com/office/drawing/2014/main" id="{439547F6-0DEA-443E-8624-968635F41E43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</p:grpSp>
      <p:sp>
        <p:nvSpPr>
          <p:cNvPr id="55" name="Oval 22">
            <a:extLst>
              <a:ext uri="{FF2B5EF4-FFF2-40B4-BE49-F238E27FC236}">
                <a16:creationId xmlns:a16="http://schemas.microsoft.com/office/drawing/2014/main" id="{C54C76FD-1FC2-4FF8-8305-1CAFD549A6C7}"/>
              </a:ext>
            </a:extLst>
          </p:cNvPr>
          <p:cNvSpPr/>
          <p:nvPr userDrawn="1"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6" name="Oval 28">
            <a:extLst>
              <a:ext uri="{FF2B5EF4-FFF2-40B4-BE49-F238E27FC236}">
                <a16:creationId xmlns:a16="http://schemas.microsoft.com/office/drawing/2014/main" id="{F3F052C5-F10E-4223-87AA-FEF65592BBC9}"/>
              </a:ext>
            </a:extLst>
          </p:cNvPr>
          <p:cNvSpPr/>
          <p:nvPr userDrawn="1"/>
        </p:nvSpPr>
        <p:spPr>
          <a:xfrm>
            <a:off x="3439774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7" name="Oval 29">
            <a:extLst>
              <a:ext uri="{FF2B5EF4-FFF2-40B4-BE49-F238E27FC236}">
                <a16:creationId xmlns:a16="http://schemas.microsoft.com/office/drawing/2014/main" id="{34456061-79CF-4482-83D8-DD0CC1DD821B}"/>
              </a:ext>
            </a:extLst>
          </p:cNvPr>
          <p:cNvSpPr/>
          <p:nvPr userDrawn="1"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8" name="Oval 30">
            <a:extLst>
              <a:ext uri="{FF2B5EF4-FFF2-40B4-BE49-F238E27FC236}">
                <a16:creationId xmlns:a16="http://schemas.microsoft.com/office/drawing/2014/main" id="{16315C1B-44FF-468F-9137-248710D8837B}"/>
              </a:ext>
            </a:extLst>
          </p:cNvPr>
          <p:cNvSpPr/>
          <p:nvPr userDrawn="1"/>
        </p:nvSpPr>
        <p:spPr>
          <a:xfrm>
            <a:off x="3439774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grpSp>
        <p:nvGrpSpPr>
          <p:cNvPr id="59" name="Group 31">
            <a:extLst>
              <a:ext uri="{FF2B5EF4-FFF2-40B4-BE49-F238E27FC236}">
                <a16:creationId xmlns:a16="http://schemas.microsoft.com/office/drawing/2014/main" id="{B29E1E45-5FE7-4B42-A44F-4A7261C9B18E}"/>
              </a:ext>
            </a:extLst>
          </p:cNvPr>
          <p:cNvGrpSpPr/>
          <p:nvPr userDrawn="1"/>
        </p:nvGrpSpPr>
        <p:grpSpPr>
          <a:xfrm>
            <a:off x="6356492" y="4418193"/>
            <a:ext cx="5416344" cy="1542156"/>
            <a:chOff x="792871" y="8836386"/>
            <a:chExt cx="10831984" cy="3084311"/>
          </a:xfrm>
        </p:grpSpPr>
        <p:sp>
          <p:nvSpPr>
            <p:cNvPr id="60" name="Rectangle 32">
              <a:extLst>
                <a:ext uri="{FF2B5EF4-FFF2-40B4-BE49-F238E27FC236}">
                  <a16:creationId xmlns:a16="http://schemas.microsoft.com/office/drawing/2014/main" id="{B6BA9C87-AEBA-43EC-AC05-5B4006CC77B5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  <p:sp>
          <p:nvSpPr>
            <p:cNvPr id="61" name="Oval 33">
              <a:extLst>
                <a:ext uri="{FF2B5EF4-FFF2-40B4-BE49-F238E27FC236}">
                  <a16:creationId xmlns:a16="http://schemas.microsoft.com/office/drawing/2014/main" id="{5A6D3EC7-DBFC-4DE0-B5D8-FD5FE1184F03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/>
            </a:p>
          </p:txBody>
        </p:sp>
        <p:sp>
          <p:nvSpPr>
            <p:cNvPr id="62" name="Oval 34">
              <a:extLst>
                <a:ext uri="{FF2B5EF4-FFF2-40B4-BE49-F238E27FC236}">
                  <a16:creationId xmlns:a16="http://schemas.microsoft.com/office/drawing/2014/main" id="{8BBF65B4-0954-4440-B30A-5456DF4D1949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/>
            </a:p>
          </p:txBody>
        </p:sp>
        <p:sp>
          <p:nvSpPr>
            <p:cNvPr id="63" name="Oval 35">
              <a:extLst>
                <a:ext uri="{FF2B5EF4-FFF2-40B4-BE49-F238E27FC236}">
                  <a16:creationId xmlns:a16="http://schemas.microsoft.com/office/drawing/2014/main" id="{070C6C48-3109-482A-BC1E-30F469BE5A0E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  <p:sp>
          <p:nvSpPr>
            <p:cNvPr id="64" name="Oval 36">
              <a:extLst>
                <a:ext uri="{FF2B5EF4-FFF2-40B4-BE49-F238E27FC236}">
                  <a16:creationId xmlns:a16="http://schemas.microsoft.com/office/drawing/2014/main" id="{6ED7BDFF-838F-40B3-9B85-0F95F2AE4F1D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675" dirty="0"/>
            </a:p>
          </p:txBody>
        </p:sp>
      </p:grpSp>
      <p:sp>
        <p:nvSpPr>
          <p:cNvPr id="65" name="Oval 38">
            <a:extLst>
              <a:ext uri="{FF2B5EF4-FFF2-40B4-BE49-F238E27FC236}">
                <a16:creationId xmlns:a16="http://schemas.microsoft.com/office/drawing/2014/main" id="{34554DF8-10BC-4DFF-97F8-15EAC99BFB3A}"/>
              </a:ext>
            </a:extLst>
          </p:cNvPr>
          <p:cNvSpPr/>
          <p:nvPr userDrawn="1"/>
        </p:nvSpPr>
        <p:spPr>
          <a:xfrm>
            <a:off x="11664830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6" name="Oval 44">
            <a:extLst>
              <a:ext uri="{FF2B5EF4-FFF2-40B4-BE49-F238E27FC236}">
                <a16:creationId xmlns:a16="http://schemas.microsoft.com/office/drawing/2014/main" id="{F440C16B-D68E-4FCF-8B1E-240F8100F06F}"/>
              </a:ext>
            </a:extLst>
          </p:cNvPr>
          <p:cNvSpPr/>
          <p:nvPr userDrawn="1"/>
        </p:nvSpPr>
        <p:spPr>
          <a:xfrm>
            <a:off x="9399805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7" name="Oval 45">
            <a:extLst>
              <a:ext uri="{FF2B5EF4-FFF2-40B4-BE49-F238E27FC236}">
                <a16:creationId xmlns:a16="http://schemas.microsoft.com/office/drawing/2014/main" id="{0FFB71D5-7C01-4B39-AF5C-81395C33F15E}"/>
              </a:ext>
            </a:extLst>
          </p:cNvPr>
          <p:cNvSpPr/>
          <p:nvPr userDrawn="1"/>
        </p:nvSpPr>
        <p:spPr>
          <a:xfrm>
            <a:off x="11664830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8" name="Oval 46">
            <a:extLst>
              <a:ext uri="{FF2B5EF4-FFF2-40B4-BE49-F238E27FC236}">
                <a16:creationId xmlns:a16="http://schemas.microsoft.com/office/drawing/2014/main" id="{71DE5F7D-B71F-4B4D-AA55-68E1137F0AAE}"/>
              </a:ext>
            </a:extLst>
          </p:cNvPr>
          <p:cNvSpPr/>
          <p:nvPr userDrawn="1"/>
        </p:nvSpPr>
        <p:spPr>
          <a:xfrm>
            <a:off x="9399805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838883841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with 2 Lists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pic>
        <p:nvPicPr>
          <p:cNvPr id="76" name="Picture 13">
            <a:extLst>
              <a:ext uri="{FF2B5EF4-FFF2-40B4-BE49-F238E27FC236}">
                <a16:creationId xmlns:a16="http://schemas.microsoft.com/office/drawing/2014/main" id="{98615280-10AE-40DB-A513-1D1FEB671B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37130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Descri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86144B43-F4EA-244C-A2EB-E3410E4C05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0958" y="1510260"/>
            <a:ext cx="5003743" cy="2853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8163B3-F1C3-D04B-821C-92D3809355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7732" y="1892969"/>
            <a:ext cx="5006969" cy="38455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ct val="100000"/>
              </a:lnSpc>
              <a:spcBef>
                <a:spcPts val="60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60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521CA09-3309-D541-8BE2-0692B7B310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2373406"/>
            <a:ext cx="5247342" cy="33651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027ED58-4624-1144-9D9E-04CCDB5A47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5831" y="1510259"/>
            <a:ext cx="5254462" cy="7555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60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endParaRPr lang="en-RU" dirty="0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807C5C43-DECB-4D60-B22E-EF26BA20A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06487"/>
      </p:ext>
    </p:extLst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Description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10DAC3E-8DB6-524C-BF71-9D4A217FA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3A6A993-F057-E648-A547-BCA48F0B88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E67130A4-BE07-9747-B9C2-6C3097A5CC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43092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66CDE6-5E79-3C4B-B74E-EDD4FAA1FA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39867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1693BE4-A97C-4845-85BA-83CC1082E21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D1EA942-640B-D849-8F31-EEA64CB4648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7F06F66-1312-2C4A-96EB-96AD723874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4087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2FF8D78-FDD4-5443-B69E-B3DCF6BA390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37645" y="4532756"/>
            <a:ext cx="2305687" cy="124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22141A30-A9E5-2A4F-887A-8D55447B36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7E8658B-60C9-004D-BF4B-B5ED0D18AC43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3E9A10A-3F17-F04F-967B-D7239EE24B47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E8041C4-F4B2-6748-A791-8CF92B641C99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506E76E-3036-5748-A711-7E9F9B6CEED3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EB470BAB-4333-4A4E-9AB1-9A649B5CE0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324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5B50AAB-2501-8F46-9441-95733AB9736A}"/>
              </a:ext>
            </a:extLst>
          </p:cNvPr>
          <p:cNvSpPr/>
          <p:nvPr/>
        </p:nvSpPr>
        <p:spPr>
          <a:xfrm>
            <a:off x="270740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8F4C78A-8400-7C43-8961-E370A5DBE310}"/>
              </a:ext>
            </a:extLst>
          </p:cNvPr>
          <p:cNvSpPr/>
          <p:nvPr/>
        </p:nvSpPr>
        <p:spPr>
          <a:xfrm>
            <a:off x="270740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3BF6228-0F78-F64D-AB02-7C1AD5767646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39FAF63-DAF7-2543-A4F9-B57670F3DC85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902F03A3-8B71-2041-86F2-A503D452E8E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95424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290D21A-A006-E846-8FF1-BAC952AF8C87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6453263-AC9F-9642-B462-AA4F94EFB3C2}"/>
              </a:ext>
            </a:extLst>
          </p:cNvPr>
          <p:cNvSpPr/>
          <p:nvPr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D3C8A9C-156E-5646-8CDA-263E735399C6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8802871-A44A-CD4C-B947-AC1A2DC15392}"/>
              </a:ext>
            </a:extLst>
          </p:cNvPr>
          <p:cNvSpPr/>
          <p:nvPr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148F7F1C-8FF2-7940-B3B4-1E175452D78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3993652-63A8-9447-B2EA-AEDE4781AE22}"/>
              </a:ext>
            </a:extLst>
          </p:cNvPr>
          <p:cNvSpPr/>
          <p:nvPr/>
        </p:nvSpPr>
        <p:spPr>
          <a:xfrm>
            <a:off x="870219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0216196-7809-E84C-B266-B9740B56B024}"/>
              </a:ext>
            </a:extLst>
          </p:cNvPr>
          <p:cNvSpPr/>
          <p:nvPr/>
        </p:nvSpPr>
        <p:spPr>
          <a:xfrm>
            <a:off x="870219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8E1A0F6-829E-CE49-9D5A-92CE908F7C6E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E530BAD-7F55-484F-A846-78343830D341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pic>
        <p:nvPicPr>
          <p:cNvPr id="36" name="Picture 13">
            <a:extLst>
              <a:ext uri="{FF2B5EF4-FFF2-40B4-BE49-F238E27FC236}">
                <a16:creationId xmlns:a16="http://schemas.microsoft.com/office/drawing/2014/main" id="{CC3BB174-F364-4F09-B7A3-1F2C88DB30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sp>
        <p:nvSpPr>
          <p:cNvPr id="37" name="Oval 16">
            <a:extLst>
              <a:ext uri="{FF2B5EF4-FFF2-40B4-BE49-F238E27FC236}">
                <a16:creationId xmlns:a16="http://schemas.microsoft.com/office/drawing/2014/main" id="{B95CCB30-354D-4148-AD69-62BE2F0BDF8C}"/>
              </a:ext>
            </a:extLst>
          </p:cNvPr>
          <p:cNvSpPr/>
          <p:nvPr userDrawn="1"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8" name="Oval 17">
            <a:extLst>
              <a:ext uri="{FF2B5EF4-FFF2-40B4-BE49-F238E27FC236}">
                <a16:creationId xmlns:a16="http://schemas.microsoft.com/office/drawing/2014/main" id="{ECE9CAF4-3171-4429-ABFD-08D66608980F}"/>
              </a:ext>
            </a:extLst>
          </p:cNvPr>
          <p:cNvSpPr/>
          <p:nvPr userDrawn="1"/>
        </p:nvSpPr>
        <p:spPr>
          <a:xfrm>
            <a:off x="3439774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9" name="Oval 18">
            <a:extLst>
              <a:ext uri="{FF2B5EF4-FFF2-40B4-BE49-F238E27FC236}">
                <a16:creationId xmlns:a16="http://schemas.microsoft.com/office/drawing/2014/main" id="{548251EB-A245-42B9-8717-123997079AD9}"/>
              </a:ext>
            </a:extLst>
          </p:cNvPr>
          <p:cNvSpPr/>
          <p:nvPr userDrawn="1"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0" name="Oval 19">
            <a:extLst>
              <a:ext uri="{FF2B5EF4-FFF2-40B4-BE49-F238E27FC236}">
                <a16:creationId xmlns:a16="http://schemas.microsoft.com/office/drawing/2014/main" id="{BC23F807-1C63-449F-A934-4099157C8DDA}"/>
              </a:ext>
            </a:extLst>
          </p:cNvPr>
          <p:cNvSpPr/>
          <p:nvPr userDrawn="1"/>
        </p:nvSpPr>
        <p:spPr>
          <a:xfrm>
            <a:off x="3439774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1" name="Oval 21">
            <a:extLst>
              <a:ext uri="{FF2B5EF4-FFF2-40B4-BE49-F238E27FC236}">
                <a16:creationId xmlns:a16="http://schemas.microsoft.com/office/drawing/2014/main" id="{D95C8410-560D-4C97-BC51-78636431D9BB}"/>
              </a:ext>
            </a:extLst>
          </p:cNvPr>
          <p:cNvSpPr/>
          <p:nvPr userDrawn="1"/>
        </p:nvSpPr>
        <p:spPr>
          <a:xfrm>
            <a:off x="270740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2" name="Oval 22">
            <a:extLst>
              <a:ext uri="{FF2B5EF4-FFF2-40B4-BE49-F238E27FC236}">
                <a16:creationId xmlns:a16="http://schemas.microsoft.com/office/drawing/2014/main" id="{7CABE177-BC0F-4ED2-881B-931DE9AC5068}"/>
              </a:ext>
            </a:extLst>
          </p:cNvPr>
          <p:cNvSpPr/>
          <p:nvPr userDrawn="1"/>
        </p:nvSpPr>
        <p:spPr>
          <a:xfrm>
            <a:off x="270740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3" name="Oval 23">
            <a:extLst>
              <a:ext uri="{FF2B5EF4-FFF2-40B4-BE49-F238E27FC236}">
                <a16:creationId xmlns:a16="http://schemas.microsoft.com/office/drawing/2014/main" id="{8D1B2FA6-74EB-419E-A0F6-5711D2958242}"/>
              </a:ext>
            </a:extLst>
          </p:cNvPr>
          <p:cNvSpPr/>
          <p:nvPr userDrawn="1"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4" name="Oval 24">
            <a:extLst>
              <a:ext uri="{FF2B5EF4-FFF2-40B4-BE49-F238E27FC236}">
                <a16:creationId xmlns:a16="http://schemas.microsoft.com/office/drawing/2014/main" id="{F8E8382D-E424-431B-A3A4-FDD45AC2D95D}"/>
              </a:ext>
            </a:extLst>
          </p:cNvPr>
          <p:cNvSpPr/>
          <p:nvPr userDrawn="1"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5" name="Oval 26">
            <a:extLst>
              <a:ext uri="{FF2B5EF4-FFF2-40B4-BE49-F238E27FC236}">
                <a16:creationId xmlns:a16="http://schemas.microsoft.com/office/drawing/2014/main" id="{7AB3D380-D819-47F4-BB69-33A1A50EB0EF}"/>
              </a:ext>
            </a:extLst>
          </p:cNvPr>
          <p:cNvSpPr/>
          <p:nvPr userDrawn="1"/>
        </p:nvSpPr>
        <p:spPr>
          <a:xfrm>
            <a:off x="1169958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6" name="Oval 27">
            <a:extLst>
              <a:ext uri="{FF2B5EF4-FFF2-40B4-BE49-F238E27FC236}">
                <a16:creationId xmlns:a16="http://schemas.microsoft.com/office/drawing/2014/main" id="{CBC59E59-D5E3-4515-AB16-B6D187D66CCF}"/>
              </a:ext>
            </a:extLst>
          </p:cNvPr>
          <p:cNvSpPr/>
          <p:nvPr userDrawn="1"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7" name="Oval 28">
            <a:extLst>
              <a:ext uri="{FF2B5EF4-FFF2-40B4-BE49-F238E27FC236}">
                <a16:creationId xmlns:a16="http://schemas.microsoft.com/office/drawing/2014/main" id="{1DA1669E-B8EB-4792-A6BC-9FF2CCB7F3FE}"/>
              </a:ext>
            </a:extLst>
          </p:cNvPr>
          <p:cNvSpPr/>
          <p:nvPr userDrawn="1"/>
        </p:nvSpPr>
        <p:spPr>
          <a:xfrm>
            <a:off x="1169958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8" name="Oval 29">
            <a:extLst>
              <a:ext uri="{FF2B5EF4-FFF2-40B4-BE49-F238E27FC236}">
                <a16:creationId xmlns:a16="http://schemas.microsoft.com/office/drawing/2014/main" id="{81C27820-C36D-43B2-A766-380437EBDAC6}"/>
              </a:ext>
            </a:extLst>
          </p:cNvPr>
          <p:cNvSpPr/>
          <p:nvPr userDrawn="1"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9" name="Oval 31">
            <a:extLst>
              <a:ext uri="{FF2B5EF4-FFF2-40B4-BE49-F238E27FC236}">
                <a16:creationId xmlns:a16="http://schemas.microsoft.com/office/drawing/2014/main" id="{0C8E23DD-2E83-4202-978A-023888F181B8}"/>
              </a:ext>
            </a:extLst>
          </p:cNvPr>
          <p:cNvSpPr/>
          <p:nvPr userDrawn="1"/>
        </p:nvSpPr>
        <p:spPr>
          <a:xfrm>
            <a:off x="870219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0" name="Oval 32">
            <a:extLst>
              <a:ext uri="{FF2B5EF4-FFF2-40B4-BE49-F238E27FC236}">
                <a16:creationId xmlns:a16="http://schemas.microsoft.com/office/drawing/2014/main" id="{6BD0F377-0407-4357-B3CD-8FA8F7A8DFC0}"/>
              </a:ext>
            </a:extLst>
          </p:cNvPr>
          <p:cNvSpPr/>
          <p:nvPr userDrawn="1"/>
        </p:nvSpPr>
        <p:spPr>
          <a:xfrm>
            <a:off x="870219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1" name="Oval 33">
            <a:extLst>
              <a:ext uri="{FF2B5EF4-FFF2-40B4-BE49-F238E27FC236}">
                <a16:creationId xmlns:a16="http://schemas.microsoft.com/office/drawing/2014/main" id="{6643F034-25B5-4955-B6DE-920D788EB1D0}"/>
              </a:ext>
            </a:extLst>
          </p:cNvPr>
          <p:cNvSpPr/>
          <p:nvPr userDrawn="1"/>
        </p:nvSpPr>
        <p:spPr>
          <a:xfrm>
            <a:off x="6445718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2" name="Oval 34">
            <a:extLst>
              <a:ext uri="{FF2B5EF4-FFF2-40B4-BE49-F238E27FC236}">
                <a16:creationId xmlns:a16="http://schemas.microsoft.com/office/drawing/2014/main" id="{68542A2F-2E87-4943-9733-A9617DEC69C8}"/>
              </a:ext>
            </a:extLst>
          </p:cNvPr>
          <p:cNvSpPr/>
          <p:nvPr userDrawn="1"/>
        </p:nvSpPr>
        <p:spPr>
          <a:xfrm>
            <a:off x="6445718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822925397"/>
      </p:ext>
    </p:extLst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Descri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10577655-189C-2445-83F9-BB161D031B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4F34432-89B6-2A4C-BF73-3C3AC0697478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D79F86-DE64-1F4F-BCCF-D91E36686B1E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C22F419-4EBE-F14F-86A9-FDC4A2F3A20A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E100826-4D44-654C-9484-11F2D778C8FC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85A2E173-7980-C24B-8918-E70DAED9EA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6" y="4146924"/>
            <a:ext cx="5312146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B47CE5B-2A9C-AB4D-B6AA-171B77B90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5303145" cy="12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Arial" panose="020B0604020202020204" pitchFamily="34" charset="0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</a:t>
            </a:r>
            <a:r>
              <a:rPr lang="ru-RU" dirty="0"/>
              <a:t>.</a:t>
            </a:r>
            <a:endParaRPr lang="en-R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8CD24C-E592-D54E-ADA5-0C10664E7A0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1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FBA21A-322E-DA4E-BA3C-0E83BD646BF6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EC4B2A7-478E-7349-8E37-C94C15254C7B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BE38AF0-A03F-6244-AFCA-3A761E51054A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17F99CD-373B-6D45-8DCE-9B87DFA0CAFB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8AA22056-3198-B641-A57F-6E0A11E55D9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5312146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9AC2B16D-B192-CF47-AFFB-C107495B67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5303145" cy="12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</a:t>
            </a:r>
            <a:r>
              <a:rPr lang="ru-RU" dirty="0"/>
              <a:t>.</a:t>
            </a:r>
            <a:endParaRPr lang="en-RU" dirty="0"/>
          </a:p>
        </p:txBody>
      </p:sp>
      <p:pic>
        <p:nvPicPr>
          <p:cNvPr id="22" name="Picture 13">
            <a:extLst>
              <a:ext uri="{FF2B5EF4-FFF2-40B4-BE49-F238E27FC236}">
                <a16:creationId xmlns:a16="http://schemas.microsoft.com/office/drawing/2014/main" id="{C9299B83-9824-4177-B02A-8D7393F88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sp>
        <p:nvSpPr>
          <p:cNvPr id="23" name="Oval 6">
            <a:extLst>
              <a:ext uri="{FF2B5EF4-FFF2-40B4-BE49-F238E27FC236}">
                <a16:creationId xmlns:a16="http://schemas.microsoft.com/office/drawing/2014/main" id="{CCDF0C55-8A65-4151-9B20-20B653A64CD0}"/>
              </a:ext>
            </a:extLst>
          </p:cNvPr>
          <p:cNvSpPr/>
          <p:nvPr userDrawn="1"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4" name="Oval 7">
            <a:extLst>
              <a:ext uri="{FF2B5EF4-FFF2-40B4-BE49-F238E27FC236}">
                <a16:creationId xmlns:a16="http://schemas.microsoft.com/office/drawing/2014/main" id="{5C8E3CE7-6098-437F-8412-6E7251C6C991}"/>
              </a:ext>
            </a:extLst>
          </p:cNvPr>
          <p:cNvSpPr/>
          <p:nvPr userDrawn="1"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5" name="Oval 8">
            <a:extLst>
              <a:ext uri="{FF2B5EF4-FFF2-40B4-BE49-F238E27FC236}">
                <a16:creationId xmlns:a16="http://schemas.microsoft.com/office/drawing/2014/main" id="{A3E5ACAB-CB84-4F58-9A13-F8A6536D1E93}"/>
              </a:ext>
            </a:extLst>
          </p:cNvPr>
          <p:cNvSpPr/>
          <p:nvPr userDrawn="1"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6" name="Oval 9">
            <a:extLst>
              <a:ext uri="{FF2B5EF4-FFF2-40B4-BE49-F238E27FC236}">
                <a16:creationId xmlns:a16="http://schemas.microsoft.com/office/drawing/2014/main" id="{C9564BC3-5C8B-4FD7-8D33-C068E4F8D52B}"/>
              </a:ext>
            </a:extLst>
          </p:cNvPr>
          <p:cNvSpPr/>
          <p:nvPr userDrawn="1"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15">
            <a:extLst>
              <a:ext uri="{FF2B5EF4-FFF2-40B4-BE49-F238E27FC236}">
                <a16:creationId xmlns:a16="http://schemas.microsoft.com/office/drawing/2014/main" id="{5E7FFDE6-07F9-4D62-AB8B-88AED6E13F94}"/>
              </a:ext>
            </a:extLst>
          </p:cNvPr>
          <p:cNvSpPr/>
          <p:nvPr userDrawn="1"/>
        </p:nvSpPr>
        <p:spPr>
          <a:xfrm>
            <a:off x="6445718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16">
            <a:extLst>
              <a:ext uri="{FF2B5EF4-FFF2-40B4-BE49-F238E27FC236}">
                <a16:creationId xmlns:a16="http://schemas.microsoft.com/office/drawing/2014/main" id="{6A45A884-C4F5-42B6-ACEE-8C22F89CFCF6}"/>
              </a:ext>
            </a:extLst>
          </p:cNvPr>
          <p:cNvSpPr/>
          <p:nvPr userDrawn="1"/>
        </p:nvSpPr>
        <p:spPr>
          <a:xfrm>
            <a:off x="6445718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A668DD4-500A-4E57-9382-1C32C9893047}"/>
              </a:ext>
            </a:extLst>
          </p:cNvPr>
          <p:cNvSpPr/>
          <p:nvPr userDrawn="1"/>
        </p:nvSpPr>
        <p:spPr>
          <a:xfrm>
            <a:off x="1169958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18">
            <a:extLst>
              <a:ext uri="{FF2B5EF4-FFF2-40B4-BE49-F238E27FC236}">
                <a16:creationId xmlns:a16="http://schemas.microsoft.com/office/drawing/2014/main" id="{38EE771E-FF87-4022-A7AC-5AAF76CEE475}"/>
              </a:ext>
            </a:extLst>
          </p:cNvPr>
          <p:cNvSpPr/>
          <p:nvPr userDrawn="1"/>
        </p:nvSpPr>
        <p:spPr>
          <a:xfrm>
            <a:off x="1169958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026414530"/>
      </p:ext>
    </p:extLst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277AFE-A055-0D41-B6C4-E74EFD8F8426}"/>
              </a:ext>
            </a:extLst>
          </p:cNvPr>
          <p:cNvSpPr/>
          <p:nvPr/>
        </p:nvSpPr>
        <p:spPr>
          <a:xfrm>
            <a:off x="10187400" y="1560480"/>
            <a:ext cx="1533005" cy="4351919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BCF925-71BF-3C4B-8F21-ADB15C0E9BB3}"/>
              </a:ext>
            </a:extLst>
          </p:cNvPr>
          <p:cNvSpPr/>
          <p:nvPr/>
        </p:nvSpPr>
        <p:spPr>
          <a:xfrm>
            <a:off x="11664829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7A5727D-A3EB-194B-A738-3B4D02605A03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22D4558-59C3-754B-841A-7A0C0A170EB2}"/>
              </a:ext>
            </a:extLst>
          </p:cNvPr>
          <p:cNvSpPr/>
          <p:nvPr/>
        </p:nvSpPr>
        <p:spPr>
          <a:xfrm>
            <a:off x="10133395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09150F5-B5FB-774A-9F10-29ECB72DB940}"/>
              </a:ext>
            </a:extLst>
          </p:cNvPr>
          <p:cNvSpPr/>
          <p:nvPr/>
        </p:nvSpPr>
        <p:spPr>
          <a:xfrm>
            <a:off x="10133395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103D01-192E-5E42-8035-36FD5B67745A}"/>
              </a:ext>
            </a:extLst>
          </p:cNvPr>
          <p:cNvSpPr txBox="1"/>
          <p:nvPr/>
        </p:nvSpPr>
        <p:spPr>
          <a:xfrm>
            <a:off x="10385793" y="1749638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F7F10-31E7-1A4E-A51C-79D4AFD07826}"/>
              </a:ext>
            </a:extLst>
          </p:cNvPr>
          <p:cNvSpPr txBox="1"/>
          <p:nvPr/>
        </p:nvSpPr>
        <p:spPr>
          <a:xfrm>
            <a:off x="10385793" y="2196550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AF9D4-9EDA-4747-8F1A-F77F0537EC1E}"/>
              </a:ext>
            </a:extLst>
          </p:cNvPr>
          <p:cNvSpPr txBox="1"/>
          <p:nvPr/>
        </p:nvSpPr>
        <p:spPr>
          <a:xfrm>
            <a:off x="10385793" y="2736228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D12D1D-C8E1-AA43-864A-59A9CADA99DF}"/>
              </a:ext>
            </a:extLst>
          </p:cNvPr>
          <p:cNvSpPr txBox="1"/>
          <p:nvPr/>
        </p:nvSpPr>
        <p:spPr>
          <a:xfrm>
            <a:off x="10385793" y="3183140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EB17F3-7A49-2347-94A4-17EB853C0647}"/>
              </a:ext>
            </a:extLst>
          </p:cNvPr>
          <p:cNvSpPr txBox="1"/>
          <p:nvPr/>
        </p:nvSpPr>
        <p:spPr>
          <a:xfrm>
            <a:off x="10385793" y="3827092"/>
            <a:ext cx="111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8CC295-8ACB-2E4F-AFCE-3DEC905AE158}"/>
              </a:ext>
            </a:extLst>
          </p:cNvPr>
          <p:cNvSpPr txBox="1"/>
          <p:nvPr/>
        </p:nvSpPr>
        <p:spPr>
          <a:xfrm>
            <a:off x="10385793" y="4274004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лицензий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690CA9-22AE-7A44-AC93-E1DE7895A011}"/>
              </a:ext>
            </a:extLst>
          </p:cNvPr>
          <p:cNvSpPr txBox="1"/>
          <p:nvPr/>
        </p:nvSpPr>
        <p:spPr>
          <a:xfrm>
            <a:off x="10385793" y="4925975"/>
            <a:ext cx="1226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RU" sz="28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1153EC-5E4C-334B-B822-106D637F457D}"/>
              </a:ext>
            </a:extLst>
          </p:cNvPr>
          <p:cNvSpPr txBox="1"/>
          <p:nvPr/>
        </p:nvSpPr>
        <p:spPr>
          <a:xfrm>
            <a:off x="10385793" y="5372888"/>
            <a:ext cx="11171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рабочих мест</a:t>
            </a:r>
            <a:endParaRPr lang="en-RU" sz="105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>
            <a:extLst>
              <a:ext uri="{FF2B5EF4-FFF2-40B4-BE49-F238E27FC236}">
                <a16:creationId xmlns:a16="http://schemas.microsoft.com/office/drawing/2014/main" id="{8D60F8EB-C114-4F07-9959-D415B10F6E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172"/>
          <a:stretch/>
        </p:blipFill>
        <p:spPr>
          <a:xfrm>
            <a:off x="407368" y="1205383"/>
            <a:ext cx="9361040" cy="4911637"/>
          </a:xfrm>
          <a:prstGeom prst="rect">
            <a:avLst/>
          </a:prstGeom>
        </p:spPr>
      </p:pic>
      <p:pic>
        <p:nvPicPr>
          <p:cNvPr id="23" name="Picture 13">
            <a:extLst>
              <a:ext uri="{FF2B5EF4-FFF2-40B4-BE49-F238E27FC236}">
                <a16:creationId xmlns:a16="http://schemas.microsoft.com/office/drawing/2014/main" id="{CF4756A6-B9C5-427D-9AD9-0C58BE14B4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sp>
        <p:nvSpPr>
          <p:cNvPr id="24" name="Rectangle 5">
            <a:extLst>
              <a:ext uri="{FF2B5EF4-FFF2-40B4-BE49-F238E27FC236}">
                <a16:creationId xmlns:a16="http://schemas.microsoft.com/office/drawing/2014/main" id="{856D6DCE-E57B-4CAE-9EB6-2CFF00E985E3}"/>
              </a:ext>
            </a:extLst>
          </p:cNvPr>
          <p:cNvSpPr/>
          <p:nvPr userDrawn="1"/>
        </p:nvSpPr>
        <p:spPr>
          <a:xfrm>
            <a:off x="10187400" y="1560481"/>
            <a:ext cx="1533005" cy="4351919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 dirty="0"/>
          </a:p>
        </p:txBody>
      </p:sp>
      <p:sp>
        <p:nvSpPr>
          <p:cNvPr id="25" name="Oval 6">
            <a:extLst>
              <a:ext uri="{FF2B5EF4-FFF2-40B4-BE49-F238E27FC236}">
                <a16:creationId xmlns:a16="http://schemas.microsoft.com/office/drawing/2014/main" id="{3E82600D-4959-4F51-8810-C7B4D3AC0E50}"/>
              </a:ext>
            </a:extLst>
          </p:cNvPr>
          <p:cNvSpPr/>
          <p:nvPr userDrawn="1"/>
        </p:nvSpPr>
        <p:spPr>
          <a:xfrm>
            <a:off x="11664830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 dirty="0"/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50A9829D-D5AE-4490-9C51-E583E1D223E3}"/>
              </a:ext>
            </a:extLst>
          </p:cNvPr>
          <p:cNvSpPr/>
          <p:nvPr userDrawn="1"/>
        </p:nvSpPr>
        <p:spPr>
          <a:xfrm>
            <a:off x="11664830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 dirty="0"/>
          </a:p>
        </p:txBody>
      </p:sp>
      <p:sp>
        <p:nvSpPr>
          <p:cNvPr id="27" name="Oval 9">
            <a:extLst>
              <a:ext uri="{FF2B5EF4-FFF2-40B4-BE49-F238E27FC236}">
                <a16:creationId xmlns:a16="http://schemas.microsoft.com/office/drawing/2014/main" id="{8AA8CFCC-A28B-4526-9142-0070B16A1798}"/>
              </a:ext>
            </a:extLst>
          </p:cNvPr>
          <p:cNvSpPr/>
          <p:nvPr userDrawn="1"/>
        </p:nvSpPr>
        <p:spPr>
          <a:xfrm>
            <a:off x="10133395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 dirty="0"/>
          </a:p>
        </p:txBody>
      </p:sp>
      <p:sp>
        <p:nvSpPr>
          <p:cNvPr id="28" name="Oval 11">
            <a:extLst>
              <a:ext uri="{FF2B5EF4-FFF2-40B4-BE49-F238E27FC236}">
                <a16:creationId xmlns:a16="http://schemas.microsoft.com/office/drawing/2014/main" id="{963E8C3E-7152-4643-8ADD-8480B76964E7}"/>
              </a:ext>
            </a:extLst>
          </p:cNvPr>
          <p:cNvSpPr/>
          <p:nvPr userDrawn="1"/>
        </p:nvSpPr>
        <p:spPr>
          <a:xfrm>
            <a:off x="10133395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 dirty="0"/>
          </a:p>
        </p:txBody>
      </p:sp>
    </p:spTree>
    <p:extLst>
      <p:ext uri="{BB962C8B-B14F-4D97-AF65-F5344CB8AC3E}">
        <p14:creationId xmlns:p14="http://schemas.microsoft.com/office/powerpoint/2010/main" val="489825818"/>
      </p:ext>
    </p:extLst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s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8B10B3-6A94-674B-BBE9-0A904B002F56}"/>
              </a:ext>
            </a:extLst>
          </p:cNvPr>
          <p:cNvSpPr txBox="1"/>
          <p:nvPr/>
        </p:nvSpPr>
        <p:spPr>
          <a:xfrm>
            <a:off x="1805066" y="1780672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ЦФС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B2BC21-0321-5440-A5E1-18341E825F32}"/>
              </a:ext>
            </a:extLst>
          </p:cNvPr>
          <p:cNvSpPr txBox="1"/>
          <p:nvPr/>
        </p:nvSpPr>
        <p:spPr>
          <a:xfrm>
            <a:off x="1805066" y="2101514"/>
            <a:ext cx="1600118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Цифровая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фотограмметрическая</a:t>
            </a:r>
          </a:p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CF259B-09C1-4E4F-B380-B1DB7DFF6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63" y="1788796"/>
            <a:ext cx="774750" cy="920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67A8D-E744-F747-B8DA-1B90A1B73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27" y="3265904"/>
            <a:ext cx="1098622" cy="711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531C89-5085-0B44-9E8C-5BF5673E0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59" y="4563710"/>
            <a:ext cx="901759" cy="850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35E8EA-9B98-9740-B766-0E182AA2F0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7638" y="1868171"/>
            <a:ext cx="895408" cy="76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6DF374-9BB7-004A-867D-63201AFE06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1288" y="3243679"/>
            <a:ext cx="908109" cy="7556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F470FB-01C4-C848-89FC-355751C496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5540" y="1776096"/>
            <a:ext cx="908109" cy="9461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AE8DB2-F877-E44D-B756-B2926BB3FE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1416" y="3195051"/>
            <a:ext cx="876357" cy="9652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EB48A24-A2EA-B94A-A65F-7E8F90D64D03}"/>
              </a:ext>
            </a:extLst>
          </p:cNvPr>
          <p:cNvSpPr txBox="1"/>
          <p:nvPr/>
        </p:nvSpPr>
        <p:spPr>
          <a:xfrm>
            <a:off x="9666209" y="1780672"/>
            <a:ext cx="1780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3D-Mod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45AB78-E0BC-1945-8783-FE7DA23E2E70}"/>
              </a:ext>
            </a:extLst>
          </p:cNvPr>
          <p:cNvSpPr txBox="1"/>
          <p:nvPr/>
        </p:nvSpPr>
        <p:spPr>
          <a:xfrm>
            <a:off x="9666209" y="2132856"/>
            <a:ext cx="1731564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Построение трёхмерных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моделей местности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71644C-83D0-1348-8AA5-335EAB715715}"/>
              </a:ext>
            </a:extLst>
          </p:cNvPr>
          <p:cNvSpPr txBox="1"/>
          <p:nvPr/>
        </p:nvSpPr>
        <p:spPr>
          <a:xfrm>
            <a:off x="5671467" y="1780672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Radar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F7410-3AB6-C646-AF28-2A564FF67224}"/>
              </a:ext>
            </a:extLst>
          </p:cNvPr>
          <p:cNvSpPr txBox="1"/>
          <p:nvPr/>
        </p:nvSpPr>
        <p:spPr>
          <a:xfrm>
            <a:off x="5671467" y="2101514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радарных данных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D763570-A90D-E549-A80C-5AAC61547F66}"/>
              </a:ext>
            </a:extLst>
          </p:cNvPr>
          <p:cNvSpPr txBox="1"/>
          <p:nvPr/>
        </p:nvSpPr>
        <p:spPr>
          <a:xfrm>
            <a:off x="1805066" y="3200399"/>
            <a:ext cx="2045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GeoMosaic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4D0BD7-26D0-D140-8CAA-B874CB07D14C}"/>
              </a:ext>
            </a:extLst>
          </p:cNvPr>
          <p:cNvSpPr txBox="1"/>
          <p:nvPr/>
        </p:nvSpPr>
        <p:spPr>
          <a:xfrm>
            <a:off x="1805065" y="3501008"/>
            <a:ext cx="1846980" cy="616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сшивки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геопривязанных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изображений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F588E1-7FAC-5844-97B1-660085FEFE3B}"/>
              </a:ext>
            </a:extLst>
          </p:cNvPr>
          <p:cNvSpPr txBox="1"/>
          <p:nvPr/>
        </p:nvSpPr>
        <p:spPr>
          <a:xfrm>
            <a:off x="9666209" y="3200399"/>
            <a:ext cx="1846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AutoUAS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F4BCA7-7F4C-9043-8511-296E53AEE368}"/>
              </a:ext>
            </a:extLst>
          </p:cNvPr>
          <p:cNvSpPr txBox="1"/>
          <p:nvPr/>
        </p:nvSpPr>
        <p:spPr>
          <a:xfrm>
            <a:off x="9637210" y="3573016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CE7516-6814-C948-BDEC-D39B55A387A1}"/>
              </a:ext>
            </a:extLst>
          </p:cNvPr>
          <p:cNvSpPr txBox="1"/>
          <p:nvPr/>
        </p:nvSpPr>
        <p:spPr>
          <a:xfrm>
            <a:off x="5671467" y="3200399"/>
            <a:ext cx="2045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Conveyor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9F4A26-AED6-5648-9268-7B656DD55796}"/>
              </a:ext>
            </a:extLst>
          </p:cNvPr>
          <p:cNvSpPr txBox="1"/>
          <p:nvPr/>
        </p:nvSpPr>
        <p:spPr>
          <a:xfrm>
            <a:off x="5671467" y="3521241"/>
            <a:ext cx="1763624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Программно-аппаратный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комплекс многопоточной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обработки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ДЗЗ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45F147-03AB-8D42-A235-67B24C185AA1}"/>
              </a:ext>
            </a:extLst>
          </p:cNvPr>
          <p:cNvSpPr txBox="1"/>
          <p:nvPr/>
        </p:nvSpPr>
        <p:spPr>
          <a:xfrm>
            <a:off x="1805066" y="4547935"/>
            <a:ext cx="1497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UAS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06024C-C177-A14C-853D-7397E7659AD7}"/>
              </a:ext>
            </a:extLst>
          </p:cNvPr>
          <p:cNvSpPr txBox="1"/>
          <p:nvPr/>
        </p:nvSpPr>
        <p:spPr>
          <a:xfrm>
            <a:off x="1805066" y="4868777"/>
            <a:ext cx="1846980" cy="43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Программа для обработки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данных БПЛА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12805-A87A-F143-B373-DEB0E2D2CA0A}"/>
              </a:ext>
            </a:extLst>
          </p:cNvPr>
          <p:cNvSpPr txBox="1"/>
          <p:nvPr/>
        </p:nvSpPr>
        <p:spPr>
          <a:xfrm>
            <a:off x="9666209" y="4547935"/>
            <a:ext cx="163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Lite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6FAF19-335B-D648-8644-E3F0E38F273B}"/>
              </a:ext>
            </a:extLst>
          </p:cNvPr>
          <p:cNvSpPr txBox="1"/>
          <p:nvPr/>
        </p:nvSpPr>
        <p:spPr>
          <a:xfrm>
            <a:off x="9666208" y="4868777"/>
            <a:ext cx="1521570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Бесплатное решение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для знакомства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 системой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B4DA43-A0FB-6241-8E25-502646284DD9}"/>
              </a:ext>
            </a:extLst>
          </p:cNvPr>
          <p:cNvSpPr txBox="1"/>
          <p:nvPr/>
        </p:nvSpPr>
        <p:spPr>
          <a:xfrm>
            <a:off x="5671467" y="4547935"/>
            <a:ext cx="2337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12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GeoCalculator</a:t>
            </a:r>
            <a:endParaRPr lang="en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F39381D-A84D-6044-BA5E-C14A70D8C7EF}"/>
              </a:ext>
            </a:extLst>
          </p:cNvPr>
          <p:cNvSpPr txBox="1"/>
          <p:nvPr/>
        </p:nvSpPr>
        <p:spPr>
          <a:xfrm>
            <a:off x="5671467" y="4869160"/>
            <a:ext cx="2337499" cy="616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Пересчёт координат точек земной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поверхности из одной системы</a:t>
            </a:r>
            <a:b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координат в другую</a:t>
            </a:r>
            <a:endParaRPr lang="en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7767312-10B8-3343-9602-FC74A97B49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2219" y="4528785"/>
            <a:ext cx="774750" cy="92075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D23773A-E929-4C4F-AD04-52A8091FEF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57638" y="4491688"/>
            <a:ext cx="895408" cy="882650"/>
          </a:xfrm>
          <a:prstGeom prst="rect">
            <a:avLst/>
          </a:prstGeom>
        </p:spPr>
      </p:pic>
      <p:pic>
        <p:nvPicPr>
          <p:cNvPr id="39" name="Picture 13">
            <a:extLst>
              <a:ext uri="{FF2B5EF4-FFF2-40B4-BE49-F238E27FC236}">
                <a16:creationId xmlns:a16="http://schemas.microsoft.com/office/drawing/2014/main" id="{6F60E747-A370-4457-B93B-486C049386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pic>
        <p:nvPicPr>
          <p:cNvPr id="44" name="Picture 9">
            <a:extLst>
              <a:ext uri="{FF2B5EF4-FFF2-40B4-BE49-F238E27FC236}">
                <a16:creationId xmlns:a16="http://schemas.microsoft.com/office/drawing/2014/main" id="{A08764AD-DB10-42F4-80FF-33162DD237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163" y="1788796"/>
            <a:ext cx="774751" cy="920750"/>
          </a:xfrm>
          <a:prstGeom prst="rect">
            <a:avLst/>
          </a:prstGeom>
        </p:spPr>
      </p:pic>
      <p:pic>
        <p:nvPicPr>
          <p:cNvPr id="45" name="Picture 11">
            <a:extLst>
              <a:ext uri="{FF2B5EF4-FFF2-40B4-BE49-F238E27FC236}">
                <a16:creationId xmlns:a16="http://schemas.microsoft.com/office/drawing/2014/main" id="{BBE81DBE-295C-41C8-8A29-8678355AB1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1228" y="3265904"/>
            <a:ext cx="1098621" cy="711200"/>
          </a:xfrm>
          <a:prstGeom prst="rect">
            <a:avLst/>
          </a:prstGeom>
        </p:spPr>
      </p:pic>
      <p:pic>
        <p:nvPicPr>
          <p:cNvPr id="46" name="Picture 12">
            <a:extLst>
              <a:ext uri="{FF2B5EF4-FFF2-40B4-BE49-F238E27FC236}">
                <a16:creationId xmlns:a16="http://schemas.microsoft.com/office/drawing/2014/main" id="{C1CA805A-8819-4666-959E-9B8123C066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9659" y="4563710"/>
            <a:ext cx="901759" cy="850900"/>
          </a:xfrm>
          <a:prstGeom prst="rect">
            <a:avLst/>
          </a:prstGeom>
        </p:spPr>
      </p:pic>
      <p:pic>
        <p:nvPicPr>
          <p:cNvPr id="47" name="Picture 14">
            <a:extLst>
              <a:ext uri="{FF2B5EF4-FFF2-40B4-BE49-F238E27FC236}">
                <a16:creationId xmlns:a16="http://schemas.microsoft.com/office/drawing/2014/main" id="{E7D47F83-D689-46C9-9180-9F59F2672D2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7639" y="1868171"/>
            <a:ext cx="895408" cy="762000"/>
          </a:xfrm>
          <a:prstGeom prst="rect">
            <a:avLst/>
          </a:prstGeom>
        </p:spPr>
      </p:pic>
      <p:pic>
        <p:nvPicPr>
          <p:cNvPr id="48" name="Picture 15">
            <a:extLst>
              <a:ext uri="{FF2B5EF4-FFF2-40B4-BE49-F238E27FC236}">
                <a16:creationId xmlns:a16="http://schemas.microsoft.com/office/drawing/2014/main" id="{5B4FE364-0116-4732-BCF5-ED615D065A5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51288" y="3243679"/>
            <a:ext cx="908109" cy="755650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B60B04A-5BC7-4781-80D5-3C9B07D3AF0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465540" y="1776096"/>
            <a:ext cx="908109" cy="946150"/>
          </a:xfrm>
          <a:prstGeom prst="rect">
            <a:avLst/>
          </a:prstGeom>
        </p:spPr>
      </p:pic>
      <p:pic>
        <p:nvPicPr>
          <p:cNvPr id="50" name="Picture 18">
            <a:extLst>
              <a:ext uri="{FF2B5EF4-FFF2-40B4-BE49-F238E27FC236}">
                <a16:creationId xmlns:a16="http://schemas.microsoft.com/office/drawing/2014/main" id="{E25B83E4-1275-42F5-9BC8-9D1A343B6C7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481416" y="3195051"/>
            <a:ext cx="876357" cy="965200"/>
          </a:xfrm>
          <a:prstGeom prst="rect">
            <a:avLst/>
          </a:prstGeom>
        </p:spPr>
      </p:pic>
      <p:pic>
        <p:nvPicPr>
          <p:cNvPr id="67" name="Picture 40">
            <a:extLst>
              <a:ext uri="{FF2B5EF4-FFF2-40B4-BE49-F238E27FC236}">
                <a16:creationId xmlns:a16="http://schemas.microsoft.com/office/drawing/2014/main" id="{2F89D628-789B-462C-95A5-F79AED2E209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532219" y="4528785"/>
            <a:ext cx="774751" cy="920750"/>
          </a:xfrm>
          <a:prstGeom prst="rect">
            <a:avLst/>
          </a:prstGeom>
        </p:spPr>
      </p:pic>
      <p:pic>
        <p:nvPicPr>
          <p:cNvPr id="68" name="Picture 42">
            <a:extLst>
              <a:ext uri="{FF2B5EF4-FFF2-40B4-BE49-F238E27FC236}">
                <a16:creationId xmlns:a16="http://schemas.microsoft.com/office/drawing/2014/main" id="{B827A4AB-8FB0-4073-89F0-C9488906284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457639" y="4491688"/>
            <a:ext cx="895408" cy="88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46882"/>
      </p:ext>
    </p:extLst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s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pic>
        <p:nvPicPr>
          <p:cNvPr id="35" name="Picture 13">
            <a:extLst>
              <a:ext uri="{FF2B5EF4-FFF2-40B4-BE49-F238E27FC236}">
                <a16:creationId xmlns:a16="http://schemas.microsoft.com/office/drawing/2014/main" id="{2FFBFDDA-1DDC-49C0-913D-8CCE5A4374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70459" y="352926"/>
            <a:ext cx="616204" cy="666000"/>
          </a:xfrm>
          <a:prstGeom prst="rect">
            <a:avLst/>
          </a:prstGeom>
        </p:spPr>
      </p:pic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00215198-E87B-44C8-95FB-299A3305C1A3}"/>
              </a:ext>
            </a:extLst>
          </p:cNvPr>
          <p:cNvGrpSpPr/>
          <p:nvPr userDrawn="1"/>
        </p:nvGrpSpPr>
        <p:grpSpPr>
          <a:xfrm>
            <a:off x="517436" y="1275008"/>
            <a:ext cx="2702021" cy="937549"/>
            <a:chOff x="597723" y="1433764"/>
            <a:chExt cx="2702021" cy="9375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2A6176-C79A-B546-8C8A-758958C50B14}"/>
                </a:ext>
              </a:extLst>
            </p:cNvPr>
            <p:cNvSpPr txBox="1"/>
            <p:nvPr/>
          </p:nvSpPr>
          <p:spPr>
            <a:xfrm>
              <a:off x="1699626" y="1433764"/>
              <a:ext cx="14971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ЦФС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B0380C8-DA5A-B346-9EA8-6B7C5884B4B3}"/>
                </a:ext>
              </a:extLst>
            </p:cNvPr>
            <p:cNvSpPr txBox="1"/>
            <p:nvPr/>
          </p:nvSpPr>
          <p:spPr>
            <a:xfrm>
              <a:off x="1699626" y="1754606"/>
              <a:ext cx="1600118" cy="6167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Цифровая</a:t>
              </a:r>
            </a:p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фотограмметрическая</a:t>
              </a:r>
            </a:p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система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D86015EE-16BD-A544-8F5F-AF3184932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7723" y="1441888"/>
              <a:ext cx="774750" cy="920750"/>
            </a:xfrm>
            <a:prstGeom prst="rect">
              <a:avLst/>
            </a:prstGeom>
          </p:spPr>
        </p:pic>
        <p:pic>
          <p:nvPicPr>
            <p:cNvPr id="63" name="Picture 41">
              <a:extLst>
                <a:ext uri="{FF2B5EF4-FFF2-40B4-BE49-F238E27FC236}">
                  <a16:creationId xmlns:a16="http://schemas.microsoft.com/office/drawing/2014/main" id="{40498586-9500-43C7-8E68-CDBE39C9FE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97723" y="1441888"/>
              <a:ext cx="774751" cy="920750"/>
            </a:xfrm>
            <a:prstGeom prst="rect">
              <a:avLst/>
            </a:prstGeom>
          </p:spPr>
        </p:pic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DF02642-C002-464C-BCC1-E6A2FAB3A50D}"/>
              </a:ext>
            </a:extLst>
          </p:cNvPr>
          <p:cNvGrpSpPr/>
          <p:nvPr userDrawn="1"/>
        </p:nvGrpSpPr>
        <p:grpSpPr>
          <a:xfrm>
            <a:off x="363566" y="4938538"/>
            <a:ext cx="3466541" cy="937549"/>
            <a:chOff x="435787" y="2758901"/>
            <a:chExt cx="3466541" cy="93754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1702E65-99F6-494C-98D6-EAEAC5818A63}"/>
                </a:ext>
              </a:extLst>
            </p:cNvPr>
            <p:cNvSpPr txBox="1"/>
            <p:nvPr/>
          </p:nvSpPr>
          <p:spPr>
            <a:xfrm>
              <a:off x="1699626" y="2758901"/>
              <a:ext cx="22027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GeoMosaic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6F84CC2-EC26-4142-B41C-5B6C923A5619}"/>
                </a:ext>
              </a:extLst>
            </p:cNvPr>
            <p:cNvSpPr txBox="1"/>
            <p:nvPr/>
          </p:nvSpPr>
          <p:spPr>
            <a:xfrm>
              <a:off x="1699626" y="3079743"/>
              <a:ext cx="1386918" cy="6167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сшивки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геопривязанных</a:t>
              </a:r>
              <a:b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изображений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9B9DE15-372F-CB4C-8CEF-EA976CB16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787" y="2824406"/>
              <a:ext cx="1098622" cy="711200"/>
            </a:xfrm>
            <a:prstGeom prst="rect">
              <a:avLst/>
            </a:prstGeom>
          </p:spPr>
        </p:pic>
        <p:pic>
          <p:nvPicPr>
            <p:cNvPr id="64" name="Picture 42">
              <a:extLst>
                <a:ext uri="{FF2B5EF4-FFF2-40B4-BE49-F238E27FC236}">
                  <a16:creationId xmlns:a16="http://schemas.microsoft.com/office/drawing/2014/main" id="{05B08C0C-CE89-4CB1-AF02-3782DD034A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35788" y="2824406"/>
              <a:ext cx="1098621" cy="711200"/>
            </a:xfrm>
            <a:prstGeom prst="rect">
              <a:avLst/>
            </a:prstGeom>
          </p:spPr>
        </p:pic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AC552190-904F-4570-A83A-EA029C998DC5}"/>
              </a:ext>
            </a:extLst>
          </p:cNvPr>
          <p:cNvGrpSpPr/>
          <p:nvPr userDrawn="1"/>
        </p:nvGrpSpPr>
        <p:grpSpPr>
          <a:xfrm>
            <a:off x="472334" y="3698894"/>
            <a:ext cx="3012387" cy="866675"/>
            <a:chOff x="534219" y="4148477"/>
            <a:chExt cx="3012387" cy="86667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0F0E4BE-029D-0B4A-9282-D18A6E6AAD0F}"/>
                </a:ext>
              </a:extLst>
            </p:cNvPr>
            <p:cNvSpPr txBox="1"/>
            <p:nvPr/>
          </p:nvSpPr>
          <p:spPr>
            <a:xfrm>
              <a:off x="1699626" y="4148477"/>
              <a:ext cx="14971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UAS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954ECDF-0BA2-CD4B-962E-4B5242AE986C}"/>
                </a:ext>
              </a:extLst>
            </p:cNvPr>
            <p:cNvSpPr txBox="1"/>
            <p:nvPr/>
          </p:nvSpPr>
          <p:spPr>
            <a:xfrm>
              <a:off x="1699626" y="4469319"/>
              <a:ext cx="1846980" cy="437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БПЛА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85DD701-3C66-BB4E-B969-6E7EF021B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4219" y="4164252"/>
              <a:ext cx="901759" cy="850900"/>
            </a:xfrm>
            <a:prstGeom prst="rect">
              <a:avLst/>
            </a:prstGeom>
          </p:spPr>
        </p:pic>
        <p:pic>
          <p:nvPicPr>
            <p:cNvPr id="65" name="Picture 43">
              <a:extLst>
                <a:ext uri="{FF2B5EF4-FFF2-40B4-BE49-F238E27FC236}">
                  <a16:creationId xmlns:a16="http://schemas.microsoft.com/office/drawing/2014/main" id="{44CAD63E-7A82-4786-A299-3A71D7C967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4219" y="4164252"/>
              <a:ext cx="901759" cy="850900"/>
            </a:xfrm>
            <a:prstGeom prst="rect">
              <a:avLst/>
            </a:prstGeom>
          </p:spPr>
        </p:pic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D37742BA-3331-4412-B8FD-B398FEE4F0EF}"/>
              </a:ext>
            </a:extLst>
          </p:cNvPr>
          <p:cNvGrpSpPr/>
          <p:nvPr userDrawn="1"/>
        </p:nvGrpSpPr>
        <p:grpSpPr>
          <a:xfrm>
            <a:off x="432504" y="2459790"/>
            <a:ext cx="3060809" cy="849499"/>
            <a:chOff x="4135367" y="1438648"/>
            <a:chExt cx="3060809" cy="84949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5A5D56-6946-1D47-A043-F8BBE7CD3E92}"/>
                </a:ext>
              </a:extLst>
            </p:cNvPr>
            <p:cNvSpPr txBox="1"/>
            <p:nvPr/>
          </p:nvSpPr>
          <p:spPr>
            <a:xfrm>
              <a:off x="5349196" y="1438648"/>
              <a:ext cx="16361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Radar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63A6B6-0CB6-4B42-92F5-A03366240035}"/>
                </a:ext>
              </a:extLst>
            </p:cNvPr>
            <p:cNvSpPr txBox="1"/>
            <p:nvPr/>
          </p:nvSpPr>
          <p:spPr>
            <a:xfrm>
              <a:off x="5349196" y="1759490"/>
              <a:ext cx="1846980" cy="437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радарных данных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44C1CAD-87C9-8641-9714-EDA28A6E7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5367" y="1526147"/>
              <a:ext cx="895408" cy="762000"/>
            </a:xfrm>
            <a:prstGeom prst="rect">
              <a:avLst/>
            </a:prstGeom>
          </p:spPr>
        </p:pic>
        <p:pic>
          <p:nvPicPr>
            <p:cNvPr id="66" name="Picture 44">
              <a:extLst>
                <a:ext uri="{FF2B5EF4-FFF2-40B4-BE49-F238E27FC236}">
                  <a16:creationId xmlns:a16="http://schemas.microsoft.com/office/drawing/2014/main" id="{FB26ABD9-6A8D-494C-8A43-E4FEF847E5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4135368" y="1526147"/>
              <a:ext cx="895408" cy="762000"/>
            </a:xfrm>
            <a:prstGeom prst="rect">
              <a:avLst/>
            </a:prstGeom>
          </p:spPr>
        </p:pic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80FE31D5-CA08-4AEF-85D3-125E00EB187D}"/>
              </a:ext>
            </a:extLst>
          </p:cNvPr>
          <p:cNvGrpSpPr/>
          <p:nvPr userDrawn="1"/>
        </p:nvGrpSpPr>
        <p:grpSpPr>
          <a:xfrm>
            <a:off x="4148527" y="1274726"/>
            <a:ext cx="3265468" cy="937549"/>
            <a:chOff x="4129017" y="2763785"/>
            <a:chExt cx="3265468" cy="93754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674198-1FBB-7446-AB30-74B1CFD87D46}"/>
                </a:ext>
              </a:extLst>
            </p:cNvPr>
            <p:cNvSpPr txBox="1"/>
            <p:nvPr/>
          </p:nvSpPr>
          <p:spPr>
            <a:xfrm>
              <a:off x="5349196" y="2763785"/>
              <a:ext cx="20452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Conveyor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1289C03-C8C3-A646-A83A-A279C8C4CD4A}"/>
                </a:ext>
              </a:extLst>
            </p:cNvPr>
            <p:cNvSpPr txBox="1"/>
            <p:nvPr/>
          </p:nvSpPr>
          <p:spPr>
            <a:xfrm>
              <a:off x="5349196" y="3084627"/>
              <a:ext cx="1763624" cy="6167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Программно-аппаратный</a:t>
              </a:r>
              <a:b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комплекс многопоточной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обработки</a:t>
              </a: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ДЗЗ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BD207F0-AE5F-A447-BE26-2F2A737EB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29017" y="2807065"/>
              <a:ext cx="908109" cy="755650"/>
            </a:xfrm>
            <a:prstGeom prst="rect">
              <a:avLst/>
            </a:prstGeom>
          </p:spPr>
        </p:pic>
        <p:pic>
          <p:nvPicPr>
            <p:cNvPr id="67" name="Picture 45">
              <a:extLst>
                <a:ext uri="{FF2B5EF4-FFF2-40B4-BE49-F238E27FC236}">
                  <a16:creationId xmlns:a16="http://schemas.microsoft.com/office/drawing/2014/main" id="{90116186-798B-40B7-B724-854B1DDE44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4129017" y="2807065"/>
              <a:ext cx="908109" cy="755650"/>
            </a:xfrm>
            <a:prstGeom prst="rect">
              <a:avLst/>
            </a:prstGeom>
          </p:spPr>
        </p:pic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A56CC0D3-BBCC-4BB7-898A-B8D4D3D6DE2E}"/>
              </a:ext>
            </a:extLst>
          </p:cNvPr>
          <p:cNvGrpSpPr/>
          <p:nvPr userDrawn="1"/>
        </p:nvGrpSpPr>
        <p:grpSpPr>
          <a:xfrm>
            <a:off x="7934073" y="4976761"/>
            <a:ext cx="3506002" cy="937549"/>
            <a:chOff x="7900883" y="4100400"/>
            <a:chExt cx="3506002" cy="93754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2559547-DB9C-B542-90D2-3A573834447B}"/>
                </a:ext>
              </a:extLst>
            </p:cNvPr>
            <p:cNvSpPr txBox="1"/>
            <p:nvPr/>
          </p:nvSpPr>
          <p:spPr>
            <a:xfrm>
              <a:off x="9069386" y="4100400"/>
              <a:ext cx="23374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GeoCalculator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0174320-925F-9240-B90C-59B18FDB7912}"/>
                </a:ext>
              </a:extLst>
            </p:cNvPr>
            <p:cNvSpPr txBox="1"/>
            <p:nvPr/>
          </p:nvSpPr>
          <p:spPr>
            <a:xfrm>
              <a:off x="9069386" y="4421242"/>
              <a:ext cx="2337499" cy="6167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Пересчёт координат точек земной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поверхности из одной системы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координат в другую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344B871-1400-DC42-BAB7-7EB5739C1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00883" y="4155299"/>
              <a:ext cx="895408" cy="882650"/>
            </a:xfrm>
            <a:prstGeom prst="rect">
              <a:avLst/>
            </a:prstGeom>
          </p:spPr>
        </p:pic>
      </p:grp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2DA52DFC-D8BA-4F98-A21B-74962F5630F6}"/>
              </a:ext>
            </a:extLst>
          </p:cNvPr>
          <p:cNvGrpSpPr/>
          <p:nvPr userDrawn="1"/>
        </p:nvGrpSpPr>
        <p:grpSpPr>
          <a:xfrm>
            <a:off x="4148527" y="4971049"/>
            <a:ext cx="3047649" cy="946150"/>
            <a:chOff x="4148527" y="5274216"/>
            <a:chExt cx="3047649" cy="94615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F99A2B4-8359-7348-A67A-9E8D668B1705}"/>
                </a:ext>
              </a:extLst>
            </p:cNvPr>
            <p:cNvSpPr txBox="1"/>
            <p:nvPr/>
          </p:nvSpPr>
          <p:spPr>
            <a:xfrm>
              <a:off x="5349196" y="5278792"/>
              <a:ext cx="1846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3D-Mod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D8FA080-1289-A446-998E-3E8DE5BE251A}"/>
                </a:ext>
              </a:extLst>
            </p:cNvPr>
            <p:cNvSpPr txBox="1"/>
            <p:nvPr/>
          </p:nvSpPr>
          <p:spPr>
            <a:xfrm>
              <a:off x="5349196" y="5599634"/>
              <a:ext cx="1731564" cy="437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Построение трёхмерных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моделей местности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5F85EF0C-ABE5-3943-BA62-A4134C07D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48527" y="5274216"/>
              <a:ext cx="908109" cy="946150"/>
            </a:xfrm>
            <a:prstGeom prst="rect">
              <a:avLst/>
            </a:prstGeom>
          </p:spPr>
        </p:pic>
        <p:pic>
          <p:nvPicPr>
            <p:cNvPr id="69" name="Picture 47">
              <a:extLst>
                <a:ext uri="{FF2B5EF4-FFF2-40B4-BE49-F238E27FC236}">
                  <a16:creationId xmlns:a16="http://schemas.microsoft.com/office/drawing/2014/main" id="{27E0311F-271E-4AC8-A2E5-6BC2CCB72D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4148527" y="5274216"/>
              <a:ext cx="908109" cy="946150"/>
            </a:xfrm>
            <a:prstGeom prst="rect">
              <a:avLst/>
            </a:prstGeom>
          </p:spPr>
        </p:pic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BC962BE2-055B-4E40-9110-91D560EC4D93}"/>
              </a:ext>
            </a:extLst>
          </p:cNvPr>
          <p:cNvGrpSpPr/>
          <p:nvPr userDrawn="1"/>
        </p:nvGrpSpPr>
        <p:grpSpPr>
          <a:xfrm>
            <a:off x="7934073" y="1261017"/>
            <a:ext cx="3169356" cy="965200"/>
            <a:chOff x="7920665" y="1441101"/>
            <a:chExt cx="3169356" cy="96520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A07D566-5B21-1943-8266-00D3012AACC7}"/>
                </a:ext>
              </a:extLst>
            </p:cNvPr>
            <p:cNvSpPr txBox="1"/>
            <p:nvPr/>
          </p:nvSpPr>
          <p:spPr>
            <a:xfrm>
              <a:off x="9105458" y="1446449"/>
              <a:ext cx="19845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AutoUAS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6B3B6A-F4A2-B949-9791-D5F859EDE2E4}"/>
                </a:ext>
              </a:extLst>
            </p:cNvPr>
            <p:cNvSpPr txBox="1"/>
            <p:nvPr/>
          </p:nvSpPr>
          <p:spPr>
            <a:xfrm>
              <a:off x="9105458" y="1767291"/>
              <a:ext cx="1846980" cy="437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БПЛА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5263DFAE-C798-404A-9948-424A82C91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20665" y="1441101"/>
              <a:ext cx="876357" cy="965200"/>
            </a:xfrm>
            <a:prstGeom prst="rect">
              <a:avLst/>
            </a:prstGeom>
          </p:spPr>
        </p:pic>
        <p:pic>
          <p:nvPicPr>
            <p:cNvPr id="70" name="Picture 48">
              <a:extLst>
                <a:ext uri="{FF2B5EF4-FFF2-40B4-BE49-F238E27FC236}">
                  <a16:creationId xmlns:a16="http://schemas.microsoft.com/office/drawing/2014/main" id="{038593C0-5462-4548-AA17-08B079C6D5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7920665" y="1441101"/>
              <a:ext cx="876357" cy="965200"/>
            </a:xfrm>
            <a:prstGeom prst="rect">
              <a:avLst/>
            </a:prstGeom>
          </p:spPr>
        </p:pic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30E585DB-D1C7-4A63-9C4D-EE2BCDE6D99A}"/>
              </a:ext>
            </a:extLst>
          </p:cNvPr>
          <p:cNvGrpSpPr/>
          <p:nvPr userDrawn="1"/>
        </p:nvGrpSpPr>
        <p:grpSpPr>
          <a:xfrm>
            <a:off x="7977607" y="3698500"/>
            <a:ext cx="2770181" cy="956699"/>
            <a:chOff x="7971468" y="2680245"/>
            <a:chExt cx="2770181" cy="95669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50A9EDB-F585-7243-A54A-7CD47AA692DA}"/>
                </a:ext>
              </a:extLst>
            </p:cNvPr>
            <p:cNvSpPr txBox="1"/>
            <p:nvPr/>
          </p:nvSpPr>
          <p:spPr>
            <a:xfrm>
              <a:off x="9105458" y="2699395"/>
              <a:ext cx="16361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Lite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680964-77A4-714F-9652-84C92A552735}"/>
                </a:ext>
              </a:extLst>
            </p:cNvPr>
            <p:cNvSpPr txBox="1"/>
            <p:nvPr/>
          </p:nvSpPr>
          <p:spPr>
            <a:xfrm>
              <a:off x="9105457" y="3020237"/>
              <a:ext cx="1521570" cy="6167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Бесплатное решение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для знакомства</a:t>
              </a:r>
              <a:b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 системой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C0E9134E-2562-0048-B890-F4AD8B965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971468" y="2680245"/>
              <a:ext cx="774750" cy="920750"/>
            </a:xfrm>
            <a:prstGeom prst="rect">
              <a:avLst/>
            </a:prstGeom>
          </p:spPr>
        </p:pic>
        <p:pic>
          <p:nvPicPr>
            <p:cNvPr id="71" name="Picture 49">
              <a:extLst>
                <a:ext uri="{FF2B5EF4-FFF2-40B4-BE49-F238E27FC236}">
                  <a16:creationId xmlns:a16="http://schemas.microsoft.com/office/drawing/2014/main" id="{729565D5-84B0-4E6D-9B4F-84B4E567973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7971468" y="2680245"/>
              <a:ext cx="774751" cy="920750"/>
            </a:xfrm>
            <a:prstGeom prst="rect">
              <a:avLst/>
            </a:prstGeom>
          </p:spPr>
        </p:pic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C16A3E45-F9C9-47C1-B63E-F9D5352C0BAC}"/>
              </a:ext>
            </a:extLst>
          </p:cNvPr>
          <p:cNvGrpSpPr/>
          <p:nvPr userDrawn="1"/>
        </p:nvGrpSpPr>
        <p:grpSpPr>
          <a:xfrm>
            <a:off x="4069959" y="2474950"/>
            <a:ext cx="3560843" cy="772054"/>
            <a:chOff x="4051386" y="4100400"/>
            <a:chExt cx="3560843" cy="772054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D5155C8D-895E-4B9B-BD3B-D3F479E0D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386" y="4134836"/>
              <a:ext cx="987554" cy="737618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97C322F-F2C9-4C09-9961-D0EEA09A739D}"/>
                </a:ext>
              </a:extLst>
            </p:cNvPr>
            <p:cNvSpPr txBox="1"/>
            <p:nvPr userDrawn="1"/>
          </p:nvSpPr>
          <p:spPr>
            <a:xfrm>
              <a:off x="5349196" y="4100400"/>
              <a:ext cx="22630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StereoClient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136EABA-FB7C-4209-B2EE-DC862A8B3C9E}"/>
                </a:ext>
              </a:extLst>
            </p:cNvPr>
            <p:cNvSpPr txBox="1"/>
            <p:nvPr userDrawn="1"/>
          </p:nvSpPr>
          <p:spPr>
            <a:xfrm>
              <a:off x="5349196" y="4404315"/>
              <a:ext cx="1984563" cy="43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Удаленная работа в </a:t>
              </a:r>
              <a:r>
                <a:rPr lang="ru-RU" sz="105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стереорежиме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16328F0C-2249-4A25-8CD9-6AB931B11AF1}"/>
              </a:ext>
            </a:extLst>
          </p:cNvPr>
          <p:cNvGrpSpPr/>
          <p:nvPr userDrawn="1"/>
        </p:nvGrpSpPr>
        <p:grpSpPr>
          <a:xfrm>
            <a:off x="3991382" y="3619419"/>
            <a:ext cx="3684556" cy="954819"/>
            <a:chOff x="7777016" y="5416899"/>
            <a:chExt cx="3684556" cy="954819"/>
          </a:xfrm>
        </p:grpSpPr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A458D7E9-538B-4731-8396-8E972F2C1A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7016" y="5416899"/>
              <a:ext cx="1052489" cy="946150"/>
            </a:xfrm>
            <a:prstGeom prst="rect">
              <a:avLst/>
            </a:prstGeom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66CBAEC-3A54-4485-8408-26296C9F188D}"/>
                </a:ext>
              </a:extLst>
            </p:cNvPr>
            <p:cNvSpPr txBox="1"/>
            <p:nvPr userDrawn="1"/>
          </p:nvSpPr>
          <p:spPr>
            <a:xfrm>
              <a:off x="9124074" y="5434169"/>
              <a:ext cx="23374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Cloud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06FD494-88F0-4451-9F73-1E63EC91B58D}"/>
                </a:ext>
              </a:extLst>
            </p:cNvPr>
            <p:cNvSpPr txBox="1"/>
            <p:nvPr userDrawn="1"/>
          </p:nvSpPr>
          <p:spPr>
            <a:xfrm>
              <a:off x="9124074" y="5755011"/>
              <a:ext cx="2153526" cy="616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Полный функционал </a:t>
              </a: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 </a:t>
              </a: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облачных сервисах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7760BF6F-E116-4270-945B-C51E698035F8}"/>
              </a:ext>
            </a:extLst>
          </p:cNvPr>
          <p:cNvGrpSpPr/>
          <p:nvPr userDrawn="1"/>
        </p:nvGrpSpPr>
        <p:grpSpPr>
          <a:xfrm>
            <a:off x="7988183" y="2474950"/>
            <a:ext cx="3472272" cy="985336"/>
            <a:chOff x="7934611" y="5428672"/>
            <a:chExt cx="3472272" cy="985336"/>
          </a:xfrm>
        </p:grpSpPr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192A586D-B19D-4329-A56B-0E34124BBC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4611" y="5448808"/>
              <a:ext cx="791410" cy="965200"/>
            </a:xfrm>
            <a:prstGeom prst="rect">
              <a:avLst/>
            </a:prstGeom>
          </p:spPr>
        </p:pic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A5A3888-C6B5-42A9-8DA8-E7BB5522CE7D}"/>
                </a:ext>
              </a:extLst>
            </p:cNvPr>
            <p:cNvSpPr txBox="1"/>
            <p:nvPr userDrawn="1"/>
          </p:nvSpPr>
          <p:spPr>
            <a:xfrm>
              <a:off x="9069385" y="5428672"/>
              <a:ext cx="23374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12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StereoMeasure</a:t>
              </a:r>
              <a:endParaRPr lang="en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C978A66-B456-4145-8EBE-6CE24006963D}"/>
                </a:ext>
              </a:extLst>
            </p:cNvPr>
            <p:cNvSpPr txBox="1"/>
            <p:nvPr userDrawn="1"/>
          </p:nvSpPr>
          <p:spPr>
            <a:xfrm>
              <a:off x="9069386" y="5749514"/>
              <a:ext cx="2197704" cy="43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Решение лесотаксационных задач на основе данных ДЗЗ</a:t>
              </a:r>
              <a:endParaRPr lang="en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949800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Lists and Description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F506082A-69A1-0C4C-8160-F24738C65662}"/>
              </a:ext>
            </a:extLst>
          </p:cNvPr>
          <p:cNvGrpSpPr/>
          <p:nvPr/>
        </p:nvGrpSpPr>
        <p:grpSpPr>
          <a:xfrm>
            <a:off x="396461" y="4418193"/>
            <a:ext cx="5416345" cy="1542156"/>
            <a:chOff x="792871" y="8836386"/>
            <a:chExt cx="10831984" cy="308431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4666C2A-FDFE-4844-BA5B-696706C380F5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09A116A-41B5-0543-9648-48A17C710652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8199D23-CEB4-794E-961E-F4378A30DD05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2DFDEE5-2BC3-BB43-8756-D19D713CC4BD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8B37A87-9635-E047-92D5-BD56AB96EE73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74F6E2E-B887-EC48-920F-A4925F7680D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6A85A87-7B33-104E-BE0B-F6FBD5CB4E3B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6C6C18-7298-0042-AE4E-903F5B60C9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EC9CA89-A1E1-3646-A732-171C89D831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787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8B58EBE-77CE-9E48-B551-4887280D93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525432D1-7968-4E4E-9DCA-480EA7D395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0A07CF2-85A4-944D-ACBA-6D1055692A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5038" y="4605858"/>
            <a:ext cx="5040328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00B2548-78B3-0244-912E-46EA33695642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DCC9629-AE3F-EC45-ABEA-E31589333511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E91A55F-23CC-0A4F-A833-2AE7014F2054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179EAD2F-8BDD-CC40-BE12-88CDF75ED86E}"/>
              </a:ext>
            </a:extLst>
          </p:cNvPr>
          <p:cNvGrpSpPr/>
          <p:nvPr/>
        </p:nvGrpSpPr>
        <p:grpSpPr>
          <a:xfrm>
            <a:off x="6356491" y="4418193"/>
            <a:ext cx="5416345" cy="1542156"/>
            <a:chOff x="792871" y="8836386"/>
            <a:chExt cx="10831984" cy="3084311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FED29E44-2D92-9B4F-B2D3-F34897B7AE21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74B94CBB-AD00-AA42-BD9D-47B52D193A3F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379F23CA-4231-784E-BDEE-5951AED47FDB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061AFA7A-07C4-434F-AFCC-B648623FF644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1E1AFAEC-94B6-8944-86FB-786E02CD1588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rgbClr val="2F8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116" name="Picture Placeholder 3">
            <a:extLst>
              <a:ext uri="{FF2B5EF4-FFF2-40B4-BE49-F238E27FC236}">
                <a16:creationId xmlns:a16="http://schemas.microsoft.com/office/drawing/2014/main" id="{B853B956-AF29-4340-98C8-C8AB87E2210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6066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70EE1B39-0F9A-C44C-BB8A-01EAAD629633}"/>
              </a:ext>
            </a:extLst>
          </p:cNvPr>
          <p:cNvSpPr/>
          <p:nvPr/>
        </p:nvSpPr>
        <p:spPr>
          <a:xfrm>
            <a:off x="1166482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18" name="Text Placeholder 8">
            <a:extLst>
              <a:ext uri="{FF2B5EF4-FFF2-40B4-BE49-F238E27FC236}">
                <a16:creationId xmlns:a16="http://schemas.microsoft.com/office/drawing/2014/main" id="{66DCB7C4-83B2-5846-A90A-F318899E02E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773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19" name="Text Placeholder 18">
            <a:extLst>
              <a:ext uri="{FF2B5EF4-FFF2-40B4-BE49-F238E27FC236}">
                <a16:creationId xmlns:a16="http://schemas.microsoft.com/office/drawing/2014/main" id="{813ED64A-BCC0-8541-9A4A-D282FB548D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9818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120" name="Text Placeholder 23">
            <a:extLst>
              <a:ext uri="{FF2B5EF4-FFF2-40B4-BE49-F238E27FC236}">
                <a16:creationId xmlns:a16="http://schemas.microsoft.com/office/drawing/2014/main" id="{FED0F832-65A6-E844-B8D7-9E581D0282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293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1" name="Text Placeholder 23">
            <a:extLst>
              <a:ext uri="{FF2B5EF4-FFF2-40B4-BE49-F238E27FC236}">
                <a16:creationId xmlns:a16="http://schemas.microsoft.com/office/drawing/2014/main" id="{B7D414A1-EB79-CC49-A388-45072BA3865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0958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22" name="Text Placeholder 36">
            <a:extLst>
              <a:ext uri="{FF2B5EF4-FFF2-40B4-BE49-F238E27FC236}">
                <a16:creationId xmlns:a16="http://schemas.microsoft.com/office/drawing/2014/main" id="{03BCB6A0-4C08-914B-9504-D9AF54283D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45068" y="4605858"/>
            <a:ext cx="5040328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C9FBB415-48A9-3C4D-BAA2-A92FDC08213B}"/>
              </a:ext>
            </a:extLst>
          </p:cNvPr>
          <p:cNvSpPr/>
          <p:nvPr/>
        </p:nvSpPr>
        <p:spPr>
          <a:xfrm>
            <a:off x="9399804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AFAD7180-3C53-4446-925D-C86B8245F5DC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91E13C47-9EBF-CD46-9170-0AF68985EBE3}"/>
              </a:ext>
            </a:extLst>
          </p:cNvPr>
          <p:cNvSpPr/>
          <p:nvPr/>
        </p:nvSpPr>
        <p:spPr>
          <a:xfrm>
            <a:off x="9399804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</p:spTree>
    <p:extLst>
      <p:ext uri="{BB962C8B-B14F-4D97-AF65-F5344CB8AC3E}">
        <p14:creationId xmlns:p14="http://schemas.microsoft.com/office/powerpoint/2010/main" val="3731498356"/>
      </p:ext>
    </p:extLst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360023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359830" y="5418000"/>
            <a:ext cx="2880187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430AEB-50C6-3540-AD5D-33C8D9350E15}"/>
              </a:ext>
            </a:extLst>
          </p:cNvPr>
          <p:cNvSpPr/>
          <p:nvPr/>
        </p:nvSpPr>
        <p:spPr>
          <a:xfrm>
            <a:off x="3240017" y="5418000"/>
            <a:ext cx="8591959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30592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</p:cNvCxnSpPr>
          <p:nvPr/>
        </p:nvCxnSpPr>
        <p:spPr>
          <a:xfrm flipH="1">
            <a:off x="6096000" y="360000"/>
            <a:ext cx="97" cy="505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371E14CA-9D7E-4B41-B67A-A0F00407A936}"/>
              </a:ext>
            </a:extLst>
          </p:cNvPr>
          <p:cNvSpPr/>
          <p:nvPr/>
        </p:nvSpPr>
        <p:spPr>
          <a:xfrm>
            <a:off x="6046116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1177797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305923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6051936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11777973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30467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FFD4EE8-0D5D-764E-9B30-71C51F96F9C7}"/>
              </a:ext>
            </a:extLst>
          </p:cNvPr>
          <p:cNvSpPr/>
          <p:nvPr/>
        </p:nvSpPr>
        <p:spPr>
          <a:xfrm>
            <a:off x="3186014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2DA605D-35D4-604D-B40D-165234591981}"/>
              </a:ext>
            </a:extLst>
          </p:cNvPr>
          <p:cNvSpPr/>
          <p:nvPr/>
        </p:nvSpPr>
        <p:spPr>
          <a:xfrm>
            <a:off x="318476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AD37A-4C55-584B-87C3-284282976C17}"/>
              </a:ext>
            </a:extLst>
          </p:cNvPr>
          <p:cNvSpPr txBox="1"/>
          <p:nvPr/>
        </p:nvSpPr>
        <p:spPr>
          <a:xfrm>
            <a:off x="685844" y="5899692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Москва, 202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AEC258D-8D34-F34E-B00F-EA810D5E8366}"/>
              </a:ext>
            </a:extLst>
          </p:cNvPr>
          <p:cNvSpPr txBox="1"/>
          <p:nvPr/>
        </p:nvSpPr>
        <p:spPr>
          <a:xfrm>
            <a:off x="3608139" y="5657832"/>
            <a:ext cx="1719581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info@racurs.ru</a:t>
            </a:r>
            <a:endParaRPr lang="en-US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00"/>
              </a:lnSpc>
            </a:pPr>
            <a:r>
              <a:rPr lang="en-US" sz="13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www.racurs.ru</a:t>
            </a:r>
            <a:endParaRPr lang="en-RU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72BAAC-6F9A-D641-AFE6-6A897C25137A}"/>
              </a:ext>
            </a:extLst>
          </p:cNvPr>
          <p:cNvSpPr txBox="1"/>
          <p:nvPr/>
        </p:nvSpPr>
        <p:spPr>
          <a:xfrm>
            <a:off x="5778202" y="5657832"/>
            <a:ext cx="2517209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Т: 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+7 495 720 5127</a:t>
            </a:r>
          </a:p>
          <a:p>
            <a:pPr>
              <a:lnSpc>
                <a:spcPts val="1800"/>
              </a:lnSpc>
            </a:pP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Ф: 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+7 495 120 4017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9F07D4D-A008-4147-8871-9EBBAFAB1711}"/>
              </a:ext>
            </a:extLst>
          </p:cNvPr>
          <p:cNvSpPr txBox="1"/>
          <p:nvPr/>
        </p:nvSpPr>
        <p:spPr>
          <a:xfrm>
            <a:off x="8349416" y="5657832"/>
            <a:ext cx="3374747" cy="534249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129366,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Москва, ул.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Ярославская,</a:t>
            </a:r>
            <a:b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А,</a:t>
            </a: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этаж, оф. 15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0DD9107-1511-E042-A090-CA44BF31E55A}"/>
              </a:ext>
            </a:extLst>
          </p:cNvPr>
          <p:cNvSpPr txBox="1"/>
          <p:nvPr/>
        </p:nvSpPr>
        <p:spPr>
          <a:xfrm>
            <a:off x="685843" y="2347568"/>
            <a:ext cx="3637960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4800"/>
              </a:lnSpc>
            </a:pPr>
            <a:r>
              <a:rPr lang="ru-RU" sz="4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en-RU" sz="46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45F69B5-70A2-B946-A592-8810BEFB90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9905" y="2226365"/>
            <a:ext cx="3827128" cy="149346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685844" y="602136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«РАКУРС»</a:t>
            </a:r>
            <a:endParaRPr lang="en-RU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B2B9384-B1CF-814E-BD5F-B9174E59A22A}"/>
              </a:ext>
            </a:extLst>
          </p:cNvPr>
          <p:cNvSpPr/>
          <p:nvPr/>
        </p:nvSpPr>
        <p:spPr>
          <a:xfrm>
            <a:off x="11776720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2D4554FC-C081-4F9A-996A-20636E7A8FA9}"/>
              </a:ext>
            </a:extLst>
          </p:cNvPr>
          <p:cNvSpPr/>
          <p:nvPr userDrawn="1"/>
        </p:nvSpPr>
        <p:spPr>
          <a:xfrm>
            <a:off x="360024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ACF01448-D647-4540-BFFB-CDD8A42AE8ED}"/>
              </a:ext>
            </a:extLst>
          </p:cNvPr>
          <p:cNvSpPr/>
          <p:nvPr userDrawn="1"/>
        </p:nvSpPr>
        <p:spPr>
          <a:xfrm>
            <a:off x="359830" y="5418000"/>
            <a:ext cx="2880188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564B4DA4-84CA-4CF7-B250-1E4EC4169B7B}"/>
              </a:ext>
            </a:extLst>
          </p:cNvPr>
          <p:cNvSpPr/>
          <p:nvPr userDrawn="1"/>
        </p:nvSpPr>
        <p:spPr>
          <a:xfrm>
            <a:off x="3240018" y="5418000"/>
            <a:ext cx="8591959" cy="1080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7" name="Oval 8">
            <a:extLst>
              <a:ext uri="{FF2B5EF4-FFF2-40B4-BE49-F238E27FC236}">
                <a16:creationId xmlns:a16="http://schemas.microsoft.com/office/drawing/2014/main" id="{B82C12E7-BABC-42ED-8802-50208E69C99B}"/>
              </a:ext>
            </a:extLst>
          </p:cNvPr>
          <p:cNvSpPr/>
          <p:nvPr userDrawn="1"/>
        </p:nvSpPr>
        <p:spPr>
          <a:xfrm>
            <a:off x="305925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cxnSp>
        <p:nvCxnSpPr>
          <p:cNvPr id="38" name="Straight Connector 12">
            <a:extLst>
              <a:ext uri="{FF2B5EF4-FFF2-40B4-BE49-F238E27FC236}">
                <a16:creationId xmlns:a16="http://schemas.microsoft.com/office/drawing/2014/main" id="{9AEB18B4-5143-4702-9A56-57AC1F957B86}"/>
              </a:ext>
            </a:extLst>
          </p:cNvPr>
          <p:cNvCxnSpPr>
            <a:cxnSpLocks/>
            <a:stCxn id="6" idx="0"/>
          </p:cNvCxnSpPr>
          <p:nvPr userDrawn="1"/>
        </p:nvCxnSpPr>
        <p:spPr>
          <a:xfrm flipH="1">
            <a:off x="6096001" y="360000"/>
            <a:ext cx="97" cy="505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20">
            <a:extLst>
              <a:ext uri="{FF2B5EF4-FFF2-40B4-BE49-F238E27FC236}">
                <a16:creationId xmlns:a16="http://schemas.microsoft.com/office/drawing/2014/main" id="{79587E2A-F5FF-4111-BF91-6BEA00490114}"/>
              </a:ext>
            </a:extLst>
          </p:cNvPr>
          <p:cNvSpPr/>
          <p:nvPr userDrawn="1"/>
        </p:nvSpPr>
        <p:spPr>
          <a:xfrm>
            <a:off x="6046117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3" name="Oval 21">
            <a:extLst>
              <a:ext uri="{FF2B5EF4-FFF2-40B4-BE49-F238E27FC236}">
                <a16:creationId xmlns:a16="http://schemas.microsoft.com/office/drawing/2014/main" id="{78B347D0-542B-485C-943A-13E565B5C3CD}"/>
              </a:ext>
            </a:extLst>
          </p:cNvPr>
          <p:cNvSpPr/>
          <p:nvPr userDrawn="1"/>
        </p:nvSpPr>
        <p:spPr>
          <a:xfrm>
            <a:off x="11777974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4" name="Oval 22">
            <a:extLst>
              <a:ext uri="{FF2B5EF4-FFF2-40B4-BE49-F238E27FC236}">
                <a16:creationId xmlns:a16="http://schemas.microsoft.com/office/drawing/2014/main" id="{2426E2F8-A52E-4BC9-BD1B-F3D892EC561F}"/>
              </a:ext>
            </a:extLst>
          </p:cNvPr>
          <p:cNvSpPr/>
          <p:nvPr userDrawn="1"/>
        </p:nvSpPr>
        <p:spPr>
          <a:xfrm>
            <a:off x="305925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5" name="Oval 23">
            <a:extLst>
              <a:ext uri="{FF2B5EF4-FFF2-40B4-BE49-F238E27FC236}">
                <a16:creationId xmlns:a16="http://schemas.microsoft.com/office/drawing/2014/main" id="{A06FDBF0-2123-4B45-99CD-869A2C437897}"/>
              </a:ext>
            </a:extLst>
          </p:cNvPr>
          <p:cNvSpPr/>
          <p:nvPr userDrawn="1"/>
        </p:nvSpPr>
        <p:spPr>
          <a:xfrm>
            <a:off x="6051937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6" name="Oval 24">
            <a:extLst>
              <a:ext uri="{FF2B5EF4-FFF2-40B4-BE49-F238E27FC236}">
                <a16:creationId xmlns:a16="http://schemas.microsoft.com/office/drawing/2014/main" id="{FEA9056D-D89B-4652-AEAA-6BABF9426AB8}"/>
              </a:ext>
            </a:extLst>
          </p:cNvPr>
          <p:cNvSpPr/>
          <p:nvPr userDrawn="1"/>
        </p:nvSpPr>
        <p:spPr>
          <a:xfrm>
            <a:off x="11777974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7" name="Oval 25">
            <a:extLst>
              <a:ext uri="{FF2B5EF4-FFF2-40B4-BE49-F238E27FC236}">
                <a16:creationId xmlns:a16="http://schemas.microsoft.com/office/drawing/2014/main" id="{942ACED7-7415-45F7-ABCB-60448F28834C}"/>
              </a:ext>
            </a:extLst>
          </p:cNvPr>
          <p:cNvSpPr/>
          <p:nvPr userDrawn="1"/>
        </p:nvSpPr>
        <p:spPr>
          <a:xfrm>
            <a:off x="304677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8" name="Oval 27">
            <a:extLst>
              <a:ext uri="{FF2B5EF4-FFF2-40B4-BE49-F238E27FC236}">
                <a16:creationId xmlns:a16="http://schemas.microsoft.com/office/drawing/2014/main" id="{56618313-F610-4225-82B3-5A1816838E3A}"/>
              </a:ext>
            </a:extLst>
          </p:cNvPr>
          <p:cNvSpPr/>
          <p:nvPr userDrawn="1"/>
        </p:nvSpPr>
        <p:spPr>
          <a:xfrm>
            <a:off x="3186015" y="536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49" name="Oval 28">
            <a:extLst>
              <a:ext uri="{FF2B5EF4-FFF2-40B4-BE49-F238E27FC236}">
                <a16:creationId xmlns:a16="http://schemas.microsoft.com/office/drawing/2014/main" id="{D664CC0C-1316-4AF7-91E7-E403626E7FB2}"/>
              </a:ext>
            </a:extLst>
          </p:cNvPr>
          <p:cNvSpPr/>
          <p:nvPr userDrawn="1"/>
        </p:nvSpPr>
        <p:spPr>
          <a:xfrm>
            <a:off x="3184767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0" name="Oval 16">
            <a:extLst>
              <a:ext uri="{FF2B5EF4-FFF2-40B4-BE49-F238E27FC236}">
                <a16:creationId xmlns:a16="http://schemas.microsoft.com/office/drawing/2014/main" id="{3A7976FC-BD50-463C-ABB7-12A3566805DE}"/>
              </a:ext>
            </a:extLst>
          </p:cNvPr>
          <p:cNvSpPr/>
          <p:nvPr userDrawn="1"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58" name="Oval 41">
            <a:extLst>
              <a:ext uri="{FF2B5EF4-FFF2-40B4-BE49-F238E27FC236}">
                <a16:creationId xmlns:a16="http://schemas.microsoft.com/office/drawing/2014/main" id="{DB2FF90D-1AD6-45AE-B49D-E434E4F748A2}"/>
              </a:ext>
            </a:extLst>
          </p:cNvPr>
          <p:cNvSpPr/>
          <p:nvPr userDrawn="1"/>
        </p:nvSpPr>
        <p:spPr>
          <a:xfrm>
            <a:off x="11776721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797154148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Lists and Description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C6FE156-6DC5-9649-A312-509DC1656DE3}"/>
              </a:ext>
            </a:extLst>
          </p:cNvPr>
          <p:cNvGrpSpPr/>
          <p:nvPr/>
        </p:nvGrpSpPr>
        <p:grpSpPr>
          <a:xfrm>
            <a:off x="396461" y="4418193"/>
            <a:ext cx="5416345" cy="1542156"/>
            <a:chOff x="792871" y="8836386"/>
            <a:chExt cx="10831984" cy="308431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B3C2B07-DE44-3C44-B3F7-D67D09DADB40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513D57-F597-434B-9D28-7EE7164BC55B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C70D604-AF7E-C044-8941-B04277D5539D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95883DF-651B-6F45-AA28-91084D61FB65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356C2EC-2360-5A40-892C-8795F8C95DE0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363128BB-F0F1-B244-A7B0-A71EBD0A3A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A269EE9-295B-0B4C-BFFF-0BE446761C16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2212FBD8-EAC7-2245-BFC4-E2F3A42A41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3FC6D93C-C30C-AB47-895F-FF992F485B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787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E7021FA-CA27-4A44-8294-045310C5DB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0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59A8134-C58C-6C43-90D0-071AFC67CD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28" name="Text Placeholder 36">
            <a:extLst>
              <a:ext uri="{FF2B5EF4-FFF2-40B4-BE49-F238E27FC236}">
                <a16:creationId xmlns:a16="http://schemas.microsoft.com/office/drawing/2014/main" id="{4B13663A-4490-FB40-AC26-8E777FA75F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5038" y="4605858"/>
            <a:ext cx="4770310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1C7620F-B881-D74D-AFB4-183DDCBCE204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5DF76E3-D399-454D-ABA9-A8081BB88A62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3412348-8D9C-4B48-8483-72BCBD6FCBF0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F66C958-0D1C-234C-839A-C78A58267FB5}"/>
              </a:ext>
            </a:extLst>
          </p:cNvPr>
          <p:cNvGrpSpPr/>
          <p:nvPr/>
        </p:nvGrpSpPr>
        <p:grpSpPr>
          <a:xfrm>
            <a:off x="6356491" y="4418193"/>
            <a:ext cx="5416345" cy="1542156"/>
            <a:chOff x="792871" y="8836386"/>
            <a:chExt cx="10831984" cy="308431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375A098-D7DF-734A-8692-53BE1059493C}"/>
                </a:ext>
              </a:extLst>
            </p:cNvPr>
            <p:cNvSpPr/>
            <p:nvPr userDrawn="1"/>
          </p:nvSpPr>
          <p:spPr>
            <a:xfrm>
              <a:off x="900000" y="8944798"/>
              <a:ext cx="10620000" cy="2880000"/>
            </a:xfrm>
            <a:prstGeom prst="rect">
              <a:avLst/>
            </a:prstGeom>
            <a:noFill/>
            <a:ln w="25400">
              <a:solidFill>
                <a:srgbClr val="2F8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ECBE366-544B-584C-8437-DF2AE388C5BC}"/>
                </a:ext>
              </a:extLst>
            </p:cNvPr>
            <p:cNvSpPr/>
            <p:nvPr userDrawn="1"/>
          </p:nvSpPr>
          <p:spPr>
            <a:xfrm>
              <a:off x="792871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4E7E04F-3452-164F-8665-10EA4BFC00C9}"/>
                </a:ext>
              </a:extLst>
            </p:cNvPr>
            <p:cNvSpPr/>
            <p:nvPr userDrawn="1"/>
          </p:nvSpPr>
          <p:spPr>
            <a:xfrm>
              <a:off x="792871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EFB72C9-443D-6A4A-94AE-2AFA940AB853}"/>
                </a:ext>
              </a:extLst>
            </p:cNvPr>
            <p:cNvSpPr/>
            <p:nvPr userDrawn="1"/>
          </p:nvSpPr>
          <p:spPr>
            <a:xfrm>
              <a:off x="11408855" y="883638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031D40F-500C-664E-A60F-19DC31E34AE2}"/>
                </a:ext>
              </a:extLst>
            </p:cNvPr>
            <p:cNvSpPr/>
            <p:nvPr userDrawn="1"/>
          </p:nvSpPr>
          <p:spPr>
            <a:xfrm>
              <a:off x="11408855" y="1170469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sz="900" dirty="0"/>
            </a:p>
          </p:txBody>
        </p:sp>
      </p:grp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5AD55C49-B4EC-2D48-B132-3BF862D3C00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6066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A3A276E-1FD7-074C-8817-82EAB97DE64E}"/>
              </a:ext>
            </a:extLst>
          </p:cNvPr>
          <p:cNvSpPr/>
          <p:nvPr/>
        </p:nvSpPr>
        <p:spPr>
          <a:xfrm>
            <a:off x="1166482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37398C04-E8E5-A040-BF3C-5A923A4202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7732" y="2700000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41" name="Text Placeholder 18">
            <a:extLst>
              <a:ext uri="{FF2B5EF4-FFF2-40B4-BE49-F238E27FC236}">
                <a16:creationId xmlns:a16="http://schemas.microsoft.com/office/drawing/2014/main" id="{99511AF4-038E-E742-9004-FA33F70885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9818" y="4112399"/>
            <a:ext cx="2707214" cy="212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Вывод</a:t>
            </a:r>
            <a:endParaRPr lang="en-RU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F3A94EA5-3F48-8F43-AD3D-D8BB59EE286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2936" y="1468179"/>
            <a:ext cx="27462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3" name="Text Placeholder 23">
            <a:extLst>
              <a:ext uri="{FF2B5EF4-FFF2-40B4-BE49-F238E27FC236}">
                <a16:creationId xmlns:a16="http://schemas.microsoft.com/office/drawing/2014/main" id="{D4DCEC64-ECB8-A647-A3EC-2BF5C9DA4D8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0958" y="225000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FB03CD94-B7CF-B942-8E11-82F663756ED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45069" y="4605858"/>
            <a:ext cx="4770310" cy="117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  <a:endParaRPr lang="en-RU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DE75C7E-B831-AD4E-8AB5-B8DD95AD3E62}"/>
              </a:ext>
            </a:extLst>
          </p:cNvPr>
          <p:cNvSpPr/>
          <p:nvPr/>
        </p:nvSpPr>
        <p:spPr>
          <a:xfrm>
            <a:off x="9399804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F1AFA01-7A4F-7344-8941-5CE4E368E70E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B71CF78-06A7-3C45-956D-68B51C331B6B}"/>
              </a:ext>
            </a:extLst>
          </p:cNvPr>
          <p:cNvSpPr/>
          <p:nvPr/>
        </p:nvSpPr>
        <p:spPr>
          <a:xfrm>
            <a:off x="9399804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</p:spTree>
    <p:extLst>
      <p:ext uri="{BB962C8B-B14F-4D97-AF65-F5344CB8AC3E}">
        <p14:creationId xmlns:p14="http://schemas.microsoft.com/office/powerpoint/2010/main" val="403049919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with 2 Lists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5F4039F-6EB6-614E-AD8C-6BE7470BB14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00EBCF2-D12C-1E4C-9F70-819448E97FE8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E958E8-0AAA-3C47-B93C-36B4B219BE7E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850987-09E1-3845-AB81-0F0FF1988948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E461E40-E8F7-7E49-B1EE-AE2F68590E62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CDB168C6-6B36-F748-9219-0D154316B7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805F9D3-E4FA-1B43-9F9E-0FFF7FF51B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469790-6029-634F-8A71-F9E78A5DBDAF}"/>
              </a:ext>
            </a:extLst>
          </p:cNvPr>
          <p:cNvSpPr/>
          <p:nvPr/>
        </p:nvSpPr>
        <p:spPr>
          <a:xfrm>
            <a:off x="6278057" y="1560480"/>
            <a:ext cx="5442348" cy="4351919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B2131B08-CA19-964B-9C6D-FE89CBF611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2935" y="1632771"/>
            <a:ext cx="521070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2" name="Text Placeholder 23">
            <a:extLst>
              <a:ext uri="{FF2B5EF4-FFF2-40B4-BE49-F238E27FC236}">
                <a16:creationId xmlns:a16="http://schemas.microsoft.com/office/drawing/2014/main" id="{E6266928-FEA3-1647-BCCB-F46A33BF49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2881" y="2228636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573AC1D-3900-2C47-9CA7-69D538D76E84}"/>
              </a:ext>
            </a:extLst>
          </p:cNvPr>
          <p:cNvSpPr/>
          <p:nvPr/>
        </p:nvSpPr>
        <p:spPr>
          <a:xfrm>
            <a:off x="6224054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F27ED8A-99AA-4147-9CB7-F06899CF2A82}"/>
              </a:ext>
            </a:extLst>
          </p:cNvPr>
          <p:cNvSpPr/>
          <p:nvPr/>
        </p:nvSpPr>
        <p:spPr>
          <a:xfrm>
            <a:off x="11664829" y="5852349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13D506A-0F38-4A4A-97FD-17AABA428903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E3A4D27-BD17-A44A-A777-96DA9C539E3B}"/>
              </a:ext>
            </a:extLst>
          </p:cNvPr>
          <p:cNvSpPr/>
          <p:nvPr/>
        </p:nvSpPr>
        <p:spPr>
          <a:xfrm>
            <a:off x="6224054" y="5852349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D7F4FC1-30ED-C840-ABF0-D2A46EEA7374}"/>
              </a:ext>
            </a:extLst>
          </p:cNvPr>
          <p:cNvCxnSpPr/>
          <p:nvPr/>
        </p:nvCxnSpPr>
        <p:spPr>
          <a:xfrm>
            <a:off x="6278057" y="2060448"/>
            <a:ext cx="5439954" cy="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477D8353-F937-DB42-ABDE-233EFC020C1A}"/>
              </a:ext>
            </a:extLst>
          </p:cNvPr>
          <p:cNvSpPr/>
          <p:nvPr/>
        </p:nvSpPr>
        <p:spPr>
          <a:xfrm>
            <a:off x="6224054" y="2006352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BA7A061-80B1-134B-BBCB-3C8B1F157FE3}"/>
              </a:ext>
            </a:extLst>
          </p:cNvPr>
          <p:cNvSpPr/>
          <p:nvPr/>
        </p:nvSpPr>
        <p:spPr>
          <a:xfrm>
            <a:off x="11664829" y="2006352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2E261661-E7A5-924B-AE52-8A4DF7EBDA0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881" y="257882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8AC656A-D4EB-C641-BF00-174E652C33BF}"/>
              </a:ext>
            </a:extLst>
          </p:cNvPr>
          <p:cNvCxnSpPr/>
          <p:nvPr/>
        </p:nvCxnSpPr>
        <p:spPr>
          <a:xfrm>
            <a:off x="6442660" y="2492526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4D5203E-2718-0B43-8BEB-3D4C83A49040}"/>
              </a:ext>
            </a:extLst>
          </p:cNvPr>
          <p:cNvCxnSpPr/>
          <p:nvPr/>
        </p:nvCxnSpPr>
        <p:spPr>
          <a:xfrm>
            <a:off x="6442660" y="2873328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36">
            <a:extLst>
              <a:ext uri="{FF2B5EF4-FFF2-40B4-BE49-F238E27FC236}">
                <a16:creationId xmlns:a16="http://schemas.microsoft.com/office/drawing/2014/main" id="{DBA95B62-C08F-9C4E-B86D-4D925FAD47C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12881" y="2959625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5890A68-FB2C-4C49-BEC8-D7EBD57D6FA0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8006AEC-0B15-5A4A-8C22-50B1205FC6B7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Placeholder 36">
            <a:extLst>
              <a:ext uri="{FF2B5EF4-FFF2-40B4-BE49-F238E27FC236}">
                <a16:creationId xmlns:a16="http://schemas.microsoft.com/office/drawing/2014/main" id="{6510C70E-FF82-954A-AD1A-B30959E687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12881" y="332979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F5F17B1-0E29-4D4C-BAB4-6F41B9568505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7E29638-8428-654F-9CD4-1FFE60361104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9E02EA8-0B96-FD4F-9CE4-68A55F2B19AB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6">
            <a:extLst>
              <a:ext uri="{FF2B5EF4-FFF2-40B4-BE49-F238E27FC236}">
                <a16:creationId xmlns:a16="http://schemas.microsoft.com/office/drawing/2014/main" id="{2D000502-6173-AA41-B41D-D11FF2D5EE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12881" y="3715912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A82AA1A-D759-B849-9D9C-AF5C4BD7584B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352B57F-1B7F-3E44-B5BB-4C64890D78A6}"/>
              </a:ext>
            </a:extLst>
          </p:cNvPr>
          <p:cNvCxnSpPr/>
          <p:nvPr/>
        </p:nvCxnSpPr>
        <p:spPr>
          <a:xfrm>
            <a:off x="6442660" y="401041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 Placeholder 23">
            <a:extLst>
              <a:ext uri="{FF2B5EF4-FFF2-40B4-BE49-F238E27FC236}">
                <a16:creationId xmlns:a16="http://schemas.microsoft.com/office/drawing/2014/main" id="{782BDF0F-07EC-6448-B7CC-6CA86237E5E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12881" y="4232868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94" name="Text Placeholder 36">
            <a:extLst>
              <a:ext uri="{FF2B5EF4-FFF2-40B4-BE49-F238E27FC236}">
                <a16:creationId xmlns:a16="http://schemas.microsoft.com/office/drawing/2014/main" id="{C888F02A-1B3B-CA44-A546-9B63AA8920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12881" y="458305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927B4331-DADA-B747-BF97-218A9F9A5969}"/>
              </a:ext>
            </a:extLst>
          </p:cNvPr>
          <p:cNvCxnSpPr/>
          <p:nvPr/>
        </p:nvCxnSpPr>
        <p:spPr>
          <a:xfrm>
            <a:off x="6442660" y="4496759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0E274A79-2286-9E40-9ED5-963413E43AAF}"/>
              </a:ext>
            </a:extLst>
          </p:cNvPr>
          <p:cNvCxnSpPr/>
          <p:nvPr/>
        </p:nvCxnSpPr>
        <p:spPr>
          <a:xfrm>
            <a:off x="6442660" y="487756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 Placeholder 36">
            <a:extLst>
              <a:ext uri="{FF2B5EF4-FFF2-40B4-BE49-F238E27FC236}">
                <a16:creationId xmlns:a16="http://schemas.microsoft.com/office/drawing/2014/main" id="{DF77232E-FDFC-4645-82A9-4BC9B7CC95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12881" y="4963858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D87AA3E-638B-6440-891A-DF42C874C1E7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9205AC2-EE8B-D745-89E1-3D5A6D61F107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 Placeholder 36">
            <a:extLst>
              <a:ext uri="{FF2B5EF4-FFF2-40B4-BE49-F238E27FC236}">
                <a16:creationId xmlns:a16="http://schemas.microsoft.com/office/drawing/2014/main" id="{5459877A-1180-A64E-87F9-9EEB4070322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12881" y="533402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8F88A1C-EE34-B943-AEEF-63321D7385C6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DEFC3EA6-0E12-4F4C-99C5-87B045D1EC2B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DF44C6-0011-2644-B7CF-90E6F8BD01F9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4124C7DE-EC49-9447-8AD2-DF9A4AC0EB29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 Placeholder 23">
            <a:extLst>
              <a:ext uri="{FF2B5EF4-FFF2-40B4-BE49-F238E27FC236}">
                <a16:creationId xmlns:a16="http://schemas.microsoft.com/office/drawing/2014/main" id="{245715A4-4E42-4F4B-8741-940361642CB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21178" y="2228636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06" name="Text Placeholder 36">
            <a:extLst>
              <a:ext uri="{FF2B5EF4-FFF2-40B4-BE49-F238E27FC236}">
                <a16:creationId xmlns:a16="http://schemas.microsoft.com/office/drawing/2014/main" id="{61C761EC-7D3D-E04B-B488-855741D0AB4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21178" y="257882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84A1D02-6888-BD4D-92FE-24BAAAA29F4C}"/>
              </a:ext>
            </a:extLst>
          </p:cNvPr>
          <p:cNvCxnSpPr/>
          <p:nvPr/>
        </p:nvCxnSpPr>
        <p:spPr>
          <a:xfrm>
            <a:off x="9050956" y="2492526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1D7B588A-0569-6F4D-B4C2-F0010E3E15DA}"/>
              </a:ext>
            </a:extLst>
          </p:cNvPr>
          <p:cNvCxnSpPr/>
          <p:nvPr/>
        </p:nvCxnSpPr>
        <p:spPr>
          <a:xfrm>
            <a:off x="9050956" y="2873328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 Placeholder 36">
            <a:extLst>
              <a:ext uri="{FF2B5EF4-FFF2-40B4-BE49-F238E27FC236}">
                <a16:creationId xmlns:a16="http://schemas.microsoft.com/office/drawing/2014/main" id="{486DDE9C-67E9-1146-93E6-5A562FB290A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21178" y="2959625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37EA5602-972C-5042-9807-6C1D5E24A970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20A24BA-48A6-F24B-94B0-7E9F61468677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 Placeholder 36">
            <a:extLst>
              <a:ext uri="{FF2B5EF4-FFF2-40B4-BE49-F238E27FC236}">
                <a16:creationId xmlns:a16="http://schemas.microsoft.com/office/drawing/2014/main" id="{30ECC251-F2AA-8D40-8F50-0E8121780B3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21178" y="332979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20B376C-110D-8546-BCFF-CF8A6A462A08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F5AF32BA-D62F-024B-931B-7DDDE24C433B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031FD723-4C02-9243-B53C-690E7D984432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 Placeholder 36">
            <a:extLst>
              <a:ext uri="{FF2B5EF4-FFF2-40B4-BE49-F238E27FC236}">
                <a16:creationId xmlns:a16="http://schemas.microsoft.com/office/drawing/2014/main" id="{7E4C060B-2076-3F4A-8301-E70ABF61492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021178" y="3715912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43F299FB-6402-C54A-A7AE-4A52178B6576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DCE96980-D3D9-CB48-B8BD-27566CC0BAF6}"/>
              </a:ext>
            </a:extLst>
          </p:cNvPr>
          <p:cNvCxnSpPr/>
          <p:nvPr/>
        </p:nvCxnSpPr>
        <p:spPr>
          <a:xfrm>
            <a:off x="9050956" y="401041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 Placeholder 23">
            <a:extLst>
              <a:ext uri="{FF2B5EF4-FFF2-40B4-BE49-F238E27FC236}">
                <a16:creationId xmlns:a16="http://schemas.microsoft.com/office/drawing/2014/main" id="{235FA22D-FBC2-3B49-92B6-801161A07B3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21178" y="4232868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0" name="Text Placeholder 36">
            <a:extLst>
              <a:ext uri="{FF2B5EF4-FFF2-40B4-BE49-F238E27FC236}">
                <a16:creationId xmlns:a16="http://schemas.microsoft.com/office/drawing/2014/main" id="{2AD0212E-B22B-BB4E-8A18-1D063F3936A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21178" y="458305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BB5D7FD-4539-774A-A2EE-5636DABEFAEF}"/>
              </a:ext>
            </a:extLst>
          </p:cNvPr>
          <p:cNvCxnSpPr/>
          <p:nvPr/>
        </p:nvCxnSpPr>
        <p:spPr>
          <a:xfrm>
            <a:off x="9050956" y="4496759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FBF1C22F-FBF8-6E4D-8F33-479EAC67074F}"/>
              </a:ext>
            </a:extLst>
          </p:cNvPr>
          <p:cNvCxnSpPr/>
          <p:nvPr/>
        </p:nvCxnSpPr>
        <p:spPr>
          <a:xfrm>
            <a:off x="9050956" y="487756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 Placeholder 36">
            <a:extLst>
              <a:ext uri="{FF2B5EF4-FFF2-40B4-BE49-F238E27FC236}">
                <a16:creationId xmlns:a16="http://schemas.microsoft.com/office/drawing/2014/main" id="{8B5A7497-6898-2D4B-AF88-580F5148404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21178" y="4963858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96D40E5A-C15A-1942-8EBC-B7DF2528CC70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0453EDA-E53B-7140-8959-601DB30D44BD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 Placeholder 36">
            <a:extLst>
              <a:ext uri="{FF2B5EF4-FFF2-40B4-BE49-F238E27FC236}">
                <a16:creationId xmlns:a16="http://schemas.microsoft.com/office/drawing/2014/main" id="{7C3A6892-A17C-C345-8AA4-09ADCA4E42A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21178" y="533402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/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10744088-74AD-8F42-832A-96072486982F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1779F1C3-7EC6-BC4C-BB58-61C4D2A7B394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F2464574-A326-F745-AA22-BFE1A96D8181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F56E4AA-EEF0-354B-87EE-1647BBF99B67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82625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with 2 Lists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AEB8117-6984-594E-A728-B26FB15784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1566000"/>
            <a:ext cx="5247342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930E957-BDAF-F14A-9DEC-3FCFF85A4F45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B5DDBA6-746F-C945-9F05-2C924AD12933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B14FB82-535D-C44F-AFFC-91FF5467A22E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A49E2C2-5DB9-754E-A376-4DF3035534E3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4578B245-E30C-E24A-8200-A045365E01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7B23A10-DF42-A54F-8BB1-B2957EA6EB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741331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993CA8-150D-4B45-94D6-BF1910DBB795}"/>
              </a:ext>
            </a:extLst>
          </p:cNvPr>
          <p:cNvSpPr/>
          <p:nvPr/>
        </p:nvSpPr>
        <p:spPr>
          <a:xfrm>
            <a:off x="6278057" y="1560480"/>
            <a:ext cx="5442348" cy="4351919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07E704-5FFA-3D48-8F0C-9F407CDCE5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2935" y="1632771"/>
            <a:ext cx="521070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064F5D88-C2EC-8F48-85AA-2263A653E6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2881" y="2228636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BFD95B1-21E6-3B41-8E09-7022465D710F}"/>
              </a:ext>
            </a:extLst>
          </p:cNvPr>
          <p:cNvSpPr/>
          <p:nvPr/>
        </p:nvSpPr>
        <p:spPr>
          <a:xfrm>
            <a:off x="6224054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AEC2227-1785-5E47-8A60-12AAC9F26460}"/>
              </a:ext>
            </a:extLst>
          </p:cNvPr>
          <p:cNvSpPr/>
          <p:nvPr/>
        </p:nvSpPr>
        <p:spPr>
          <a:xfrm>
            <a:off x="11664829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2770FED-2E2A-7246-9C0C-8B3CAC0549EF}"/>
              </a:ext>
            </a:extLst>
          </p:cNvPr>
          <p:cNvSpPr/>
          <p:nvPr/>
        </p:nvSpPr>
        <p:spPr>
          <a:xfrm>
            <a:off x="1166482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82EE8A9-C3B7-1041-84FA-F1E27789E111}"/>
              </a:ext>
            </a:extLst>
          </p:cNvPr>
          <p:cNvSpPr/>
          <p:nvPr/>
        </p:nvSpPr>
        <p:spPr>
          <a:xfrm>
            <a:off x="6224054" y="58523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DD23F6-7B37-C348-B6AB-3CB219106435}"/>
              </a:ext>
            </a:extLst>
          </p:cNvPr>
          <p:cNvCxnSpPr/>
          <p:nvPr/>
        </p:nvCxnSpPr>
        <p:spPr>
          <a:xfrm>
            <a:off x="6278057" y="2060448"/>
            <a:ext cx="5439954" cy="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79C743B-5DAD-634F-B182-251C78FC6ED9}"/>
              </a:ext>
            </a:extLst>
          </p:cNvPr>
          <p:cNvSpPr/>
          <p:nvPr/>
        </p:nvSpPr>
        <p:spPr>
          <a:xfrm>
            <a:off x="6224054" y="20063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7D2D33C-5177-7B40-B73F-11E372F46DF4}"/>
              </a:ext>
            </a:extLst>
          </p:cNvPr>
          <p:cNvSpPr/>
          <p:nvPr/>
        </p:nvSpPr>
        <p:spPr>
          <a:xfrm>
            <a:off x="11664829" y="20063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 dirty="0"/>
          </a:p>
        </p:txBody>
      </p:sp>
      <p:sp>
        <p:nvSpPr>
          <p:cNvPr id="25" name="Text Placeholder 36">
            <a:extLst>
              <a:ext uri="{FF2B5EF4-FFF2-40B4-BE49-F238E27FC236}">
                <a16:creationId xmlns:a16="http://schemas.microsoft.com/office/drawing/2014/main" id="{C5512DDE-86E1-274C-BCD5-FE8FA1E4D3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881" y="257882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E9B0A2-9F1B-2A4B-A5F8-B839027CA703}"/>
              </a:ext>
            </a:extLst>
          </p:cNvPr>
          <p:cNvCxnSpPr/>
          <p:nvPr/>
        </p:nvCxnSpPr>
        <p:spPr>
          <a:xfrm>
            <a:off x="6442660" y="2492526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E7FD9-131C-2D4A-92F3-4C6DB3DDF917}"/>
              </a:ext>
            </a:extLst>
          </p:cNvPr>
          <p:cNvCxnSpPr/>
          <p:nvPr/>
        </p:nvCxnSpPr>
        <p:spPr>
          <a:xfrm>
            <a:off x="6442660" y="2873328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6">
            <a:extLst>
              <a:ext uri="{FF2B5EF4-FFF2-40B4-BE49-F238E27FC236}">
                <a16:creationId xmlns:a16="http://schemas.microsoft.com/office/drawing/2014/main" id="{C0C700B3-6E9F-E948-89E0-C53E2058BB4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12881" y="2959625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A20A2B2-A0CC-5B40-B569-6C66527ABBDC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8221E59-7D41-364D-849A-195B7CF1C2DF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36">
            <a:extLst>
              <a:ext uri="{FF2B5EF4-FFF2-40B4-BE49-F238E27FC236}">
                <a16:creationId xmlns:a16="http://schemas.microsoft.com/office/drawing/2014/main" id="{6D8B6AA7-1025-4849-A4EE-6C5BF965A2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12881" y="332979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506CF07-0E09-834E-855C-ABEA9472DCA8}"/>
              </a:ext>
            </a:extLst>
          </p:cNvPr>
          <p:cNvCxnSpPr/>
          <p:nvPr/>
        </p:nvCxnSpPr>
        <p:spPr>
          <a:xfrm>
            <a:off x="6442660" y="3248813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AB503CD-7A08-B744-8156-BD0E17F4ACDE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CEE6F52-B870-F448-888A-9277DAC3DB9C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6">
            <a:extLst>
              <a:ext uri="{FF2B5EF4-FFF2-40B4-BE49-F238E27FC236}">
                <a16:creationId xmlns:a16="http://schemas.microsoft.com/office/drawing/2014/main" id="{D68EF0B7-0E66-2E45-A00B-4005EBDDB9F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12881" y="3715912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740C602-1F18-7F4F-99C0-9F8AC9F70228}"/>
              </a:ext>
            </a:extLst>
          </p:cNvPr>
          <p:cNvCxnSpPr/>
          <p:nvPr/>
        </p:nvCxnSpPr>
        <p:spPr>
          <a:xfrm>
            <a:off x="6442660" y="3624297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0030DB-B856-DB4E-BA9D-E4B289AD4677}"/>
              </a:ext>
            </a:extLst>
          </p:cNvPr>
          <p:cNvCxnSpPr/>
          <p:nvPr/>
        </p:nvCxnSpPr>
        <p:spPr>
          <a:xfrm>
            <a:off x="6442660" y="4010415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3">
            <a:extLst>
              <a:ext uri="{FF2B5EF4-FFF2-40B4-BE49-F238E27FC236}">
                <a16:creationId xmlns:a16="http://schemas.microsoft.com/office/drawing/2014/main" id="{AA8D909D-D2CC-AA42-9D7F-A84586D6C7F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12881" y="4232868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D37D9A63-9E54-9841-8183-0CA981FA63A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12881" y="458305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CE680EF-12FA-134A-BDD8-515879271D49}"/>
              </a:ext>
            </a:extLst>
          </p:cNvPr>
          <p:cNvCxnSpPr/>
          <p:nvPr/>
        </p:nvCxnSpPr>
        <p:spPr>
          <a:xfrm>
            <a:off x="6442660" y="4496759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056BC58-8E99-AD40-9515-568A2EAEB800}"/>
              </a:ext>
            </a:extLst>
          </p:cNvPr>
          <p:cNvCxnSpPr/>
          <p:nvPr/>
        </p:nvCxnSpPr>
        <p:spPr>
          <a:xfrm>
            <a:off x="6442660" y="4877560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36">
            <a:extLst>
              <a:ext uri="{FF2B5EF4-FFF2-40B4-BE49-F238E27FC236}">
                <a16:creationId xmlns:a16="http://schemas.microsoft.com/office/drawing/2014/main" id="{A48FD633-5391-5C42-9DC3-68C8D5D3C2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12881" y="4963858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9760907-E145-E346-A275-9EA16EE2BD34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B4D943C-1B37-4940-BBFC-02DAD7A6448B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36">
            <a:extLst>
              <a:ext uri="{FF2B5EF4-FFF2-40B4-BE49-F238E27FC236}">
                <a16:creationId xmlns:a16="http://schemas.microsoft.com/office/drawing/2014/main" id="{721988F2-DC50-8A49-9AE3-02F509E2474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12881" y="533402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4A4B9B2-DFD1-F94E-9CDC-AF863CB2C3D1}"/>
              </a:ext>
            </a:extLst>
          </p:cNvPr>
          <p:cNvCxnSpPr/>
          <p:nvPr/>
        </p:nvCxnSpPr>
        <p:spPr>
          <a:xfrm>
            <a:off x="6442660" y="5253045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EE2650-25DB-F242-97BE-DCE1C3FF2552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173B3AE-18AB-8947-8251-FC132E8C8338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CFA7BB8-28C7-1545-91C3-5E2D0F4BE9B8}"/>
              </a:ext>
            </a:extLst>
          </p:cNvPr>
          <p:cNvCxnSpPr/>
          <p:nvPr/>
        </p:nvCxnSpPr>
        <p:spPr>
          <a:xfrm>
            <a:off x="6442660" y="5628530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3">
            <a:extLst>
              <a:ext uri="{FF2B5EF4-FFF2-40B4-BE49-F238E27FC236}">
                <a16:creationId xmlns:a16="http://schemas.microsoft.com/office/drawing/2014/main" id="{D3346D8F-3AD4-9445-8559-3C8066C056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21178" y="2228636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51" name="Text Placeholder 36">
            <a:extLst>
              <a:ext uri="{FF2B5EF4-FFF2-40B4-BE49-F238E27FC236}">
                <a16:creationId xmlns:a16="http://schemas.microsoft.com/office/drawing/2014/main" id="{E6F2F01D-45B3-0340-A72D-7F715E39472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21178" y="257882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ED4F301-8B87-D14C-87E1-99FD34B6C952}"/>
              </a:ext>
            </a:extLst>
          </p:cNvPr>
          <p:cNvCxnSpPr/>
          <p:nvPr/>
        </p:nvCxnSpPr>
        <p:spPr>
          <a:xfrm>
            <a:off x="9050956" y="2492526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9906D27-B7A8-3E4D-8269-1AF077BA01E2}"/>
              </a:ext>
            </a:extLst>
          </p:cNvPr>
          <p:cNvCxnSpPr/>
          <p:nvPr/>
        </p:nvCxnSpPr>
        <p:spPr>
          <a:xfrm>
            <a:off x="9050956" y="2873328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36">
            <a:extLst>
              <a:ext uri="{FF2B5EF4-FFF2-40B4-BE49-F238E27FC236}">
                <a16:creationId xmlns:a16="http://schemas.microsoft.com/office/drawing/2014/main" id="{F2010536-1EF9-B944-BDA5-63BB8D91D52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21178" y="2959625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F79F022-C0E8-C84B-8AE9-ECD0D5EBD853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481B28C-F7C3-EB48-87B3-053E0E84364C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36">
            <a:extLst>
              <a:ext uri="{FF2B5EF4-FFF2-40B4-BE49-F238E27FC236}">
                <a16:creationId xmlns:a16="http://schemas.microsoft.com/office/drawing/2014/main" id="{6BD04BF8-30F0-C845-B40D-B3D359219CD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21178" y="3329794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B305D6F-065F-AE40-B022-EB6BC77588A4}"/>
              </a:ext>
            </a:extLst>
          </p:cNvPr>
          <p:cNvCxnSpPr/>
          <p:nvPr/>
        </p:nvCxnSpPr>
        <p:spPr>
          <a:xfrm>
            <a:off x="9050956" y="3248813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496CB86-E096-C748-8AEC-E082FFCCFC5D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26CB64B-DD12-314E-8660-1522F43988F0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Placeholder 36">
            <a:extLst>
              <a:ext uri="{FF2B5EF4-FFF2-40B4-BE49-F238E27FC236}">
                <a16:creationId xmlns:a16="http://schemas.microsoft.com/office/drawing/2014/main" id="{6EBA3895-0481-7343-8945-DA1B8095299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021178" y="3715912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B03C547-F3BE-0044-93D2-20B1BE433948}"/>
              </a:ext>
            </a:extLst>
          </p:cNvPr>
          <p:cNvCxnSpPr/>
          <p:nvPr/>
        </p:nvCxnSpPr>
        <p:spPr>
          <a:xfrm>
            <a:off x="9050956" y="3624297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0EF820C-3C2A-F348-AE1C-123762F16779}"/>
              </a:ext>
            </a:extLst>
          </p:cNvPr>
          <p:cNvCxnSpPr/>
          <p:nvPr/>
        </p:nvCxnSpPr>
        <p:spPr>
          <a:xfrm>
            <a:off x="9050956" y="4010415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23">
            <a:extLst>
              <a:ext uri="{FF2B5EF4-FFF2-40B4-BE49-F238E27FC236}">
                <a16:creationId xmlns:a16="http://schemas.microsoft.com/office/drawing/2014/main" id="{C97116DA-4B54-4341-ACAD-CA5A0C8A0C1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21178" y="4232868"/>
            <a:ext cx="2520164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65" name="Text Placeholder 36">
            <a:extLst>
              <a:ext uri="{FF2B5EF4-FFF2-40B4-BE49-F238E27FC236}">
                <a16:creationId xmlns:a16="http://schemas.microsoft.com/office/drawing/2014/main" id="{676EF6EF-ACD6-7342-BA42-7CEEE880545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21178" y="458305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24173C9-589E-C94D-955E-D40254AF67A0}"/>
              </a:ext>
            </a:extLst>
          </p:cNvPr>
          <p:cNvCxnSpPr/>
          <p:nvPr/>
        </p:nvCxnSpPr>
        <p:spPr>
          <a:xfrm>
            <a:off x="9050956" y="4496759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908D05DE-4BFB-2D40-8500-398B6A846A8A}"/>
              </a:ext>
            </a:extLst>
          </p:cNvPr>
          <p:cNvCxnSpPr/>
          <p:nvPr/>
        </p:nvCxnSpPr>
        <p:spPr>
          <a:xfrm>
            <a:off x="9050956" y="4877560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 Placeholder 36">
            <a:extLst>
              <a:ext uri="{FF2B5EF4-FFF2-40B4-BE49-F238E27FC236}">
                <a16:creationId xmlns:a16="http://schemas.microsoft.com/office/drawing/2014/main" id="{C983A9AB-DD7D-4741-8F41-BD2BDB1ED0B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21178" y="4963858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71EA7C7-DC23-5E46-9962-58781402ECCB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672D19A-3C36-8247-A602-94044643A124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Placeholder 36">
            <a:extLst>
              <a:ext uri="{FF2B5EF4-FFF2-40B4-BE49-F238E27FC236}">
                <a16:creationId xmlns:a16="http://schemas.microsoft.com/office/drawing/2014/main" id="{71368096-CA44-1249-9F5B-1E9BBC79238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21178" y="5334026"/>
            <a:ext cx="2520164" cy="248017"/>
          </a:xfrm>
          <a:prstGeom prst="rect">
            <a:avLst/>
          </a:prstGeom>
          <a:ln w="25400">
            <a:noFill/>
          </a:ln>
        </p:spPr>
        <p:txBody>
          <a:bodyPr anchor="t" anchorCtr="0">
            <a:spAutoFit/>
          </a:bodyPr>
          <a:lstStyle>
            <a:lvl1pPr marL="0" indent="0">
              <a:lnSpc>
                <a:spcPts val="1300"/>
              </a:lnSpc>
              <a:spcBef>
                <a:spcPts val="0"/>
              </a:spcBef>
              <a:buNone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1C9BF1D-74A7-C745-9E05-50AD8738602D}"/>
              </a:ext>
            </a:extLst>
          </p:cNvPr>
          <p:cNvCxnSpPr/>
          <p:nvPr/>
        </p:nvCxnSpPr>
        <p:spPr>
          <a:xfrm>
            <a:off x="9050956" y="5253045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E2F6CEB-D829-EA43-B5B0-9B1EB9B94415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35FAEF1-FE9B-574F-AE0C-D0748869E730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DFC55F7-4E59-374C-B071-CA66682F2D0A}"/>
              </a:ext>
            </a:extLst>
          </p:cNvPr>
          <p:cNvCxnSpPr/>
          <p:nvPr/>
        </p:nvCxnSpPr>
        <p:spPr>
          <a:xfrm>
            <a:off x="9050956" y="5628530"/>
            <a:ext cx="252016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860468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List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8FCCC001-49CD-0345-A525-0261F8AEA84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C871E1A-30B3-5148-AC24-C3BA5FC8868A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9EB5C5-B5C0-EE43-8269-A0D9D8D96A29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F5E5F65-2883-E64D-A38D-51DA551BDE1F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9A10BF5-F0FA-1245-B062-B30076930FE0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B98A604-E7CD-654C-9F6C-5A3AD76781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8B275B7-9C89-E848-AC24-63A73B564F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AA6EF453-CE73-944C-B5F2-4DD4B697D56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324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C5CAA54-53BE-EA40-B626-2E757B744ACC}"/>
              </a:ext>
            </a:extLst>
          </p:cNvPr>
          <p:cNvSpPr/>
          <p:nvPr/>
        </p:nvSpPr>
        <p:spPr>
          <a:xfrm>
            <a:off x="2707406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D63D2CC-9FC6-1C40-A5EB-B58AE409F12B}"/>
              </a:ext>
            </a:extLst>
          </p:cNvPr>
          <p:cNvSpPr/>
          <p:nvPr/>
        </p:nvSpPr>
        <p:spPr>
          <a:xfrm>
            <a:off x="2707406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0BB8BD1-49FE-BF40-BAF7-1E5982737D26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F13D4BB-AAFD-8942-AF63-376E6083F183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8DF8CF9-0F61-E847-A955-789BC485276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95424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EE12771F-5552-FE48-8662-F440BDF82F52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E8D11FC-9F82-934C-984B-6B9E3C5EE0CF}"/>
              </a:ext>
            </a:extLst>
          </p:cNvPr>
          <p:cNvSpPr/>
          <p:nvPr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610E319-B60E-3C48-BC5F-500B8CEF3C41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1B452E2-2B67-A24E-828C-C23200B4C984}"/>
              </a:ext>
            </a:extLst>
          </p:cNvPr>
          <p:cNvSpPr/>
          <p:nvPr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8C313DEC-EA8D-F042-9745-E98559058B1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28C276E-8477-8C41-8F2B-41A917C9D6AD}"/>
              </a:ext>
            </a:extLst>
          </p:cNvPr>
          <p:cNvSpPr/>
          <p:nvPr/>
        </p:nvSpPr>
        <p:spPr>
          <a:xfrm>
            <a:off x="8702196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E3CE23C-CB13-9B47-995C-CE1028055412}"/>
              </a:ext>
            </a:extLst>
          </p:cNvPr>
          <p:cNvSpPr/>
          <p:nvPr/>
        </p:nvSpPr>
        <p:spPr>
          <a:xfrm>
            <a:off x="8702196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E4A6701-BBFD-E44B-B071-41B8F1A60C58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E723CAE-1718-1447-95F7-5D98BFB6F6F5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47" name="Text Placeholder 23">
            <a:extLst>
              <a:ext uri="{FF2B5EF4-FFF2-40B4-BE49-F238E27FC236}">
                <a16:creationId xmlns:a16="http://schemas.microsoft.com/office/drawing/2014/main" id="{557CFF39-BAEC-7343-BBFF-059CD991CA9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43092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81AAEB0E-B496-3A4E-9518-9FDC6E25E3C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39867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49" name="Text Placeholder 23">
            <a:extLst>
              <a:ext uri="{FF2B5EF4-FFF2-40B4-BE49-F238E27FC236}">
                <a16:creationId xmlns:a16="http://schemas.microsoft.com/office/drawing/2014/main" id="{E1E5F555-C898-6B43-988F-5AA85231D4E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54B32A0D-156A-E345-90BC-76F02F0CDE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51" name="Text Placeholder 23">
            <a:extLst>
              <a:ext uri="{FF2B5EF4-FFF2-40B4-BE49-F238E27FC236}">
                <a16:creationId xmlns:a16="http://schemas.microsoft.com/office/drawing/2014/main" id="{9F827B57-F966-0047-9AAA-2D881AD0FD0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4087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52" name="Text Placeholder 8">
            <a:extLst>
              <a:ext uri="{FF2B5EF4-FFF2-40B4-BE49-F238E27FC236}">
                <a16:creationId xmlns:a16="http://schemas.microsoft.com/office/drawing/2014/main" id="{E605CFB3-6717-584E-98D2-9A0E1E76EA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37645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624902290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List Dark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DA02DBD6-C901-5540-A4FC-1CE85F7EE4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00635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5258DFF-5AC8-EC43-B54E-88883381CEB8}"/>
              </a:ext>
            </a:extLst>
          </p:cNvPr>
          <p:cNvSpPr/>
          <p:nvPr/>
        </p:nvSpPr>
        <p:spPr>
          <a:xfrm>
            <a:off x="5704799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4601354-8F29-E646-99B2-1D28763D946D}"/>
              </a:ext>
            </a:extLst>
          </p:cNvPr>
          <p:cNvSpPr/>
          <p:nvPr/>
        </p:nvSpPr>
        <p:spPr>
          <a:xfrm>
            <a:off x="343977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B1A3312-A007-BE4F-B969-728D6A9FF5F9}"/>
              </a:ext>
            </a:extLst>
          </p:cNvPr>
          <p:cNvSpPr/>
          <p:nvPr/>
        </p:nvSpPr>
        <p:spPr>
          <a:xfrm>
            <a:off x="5704799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64BE291-0B3E-374D-A58C-859BF21BEF06}"/>
              </a:ext>
            </a:extLst>
          </p:cNvPr>
          <p:cNvSpPr/>
          <p:nvPr/>
        </p:nvSpPr>
        <p:spPr>
          <a:xfrm>
            <a:off x="343977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E4BFF50-CBB4-E847-AF2B-906A8F9F4E5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927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706DED2-BB0B-DE43-9D0D-012A8A4CBC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702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F72A7E9-39E3-4345-B578-226BED2451B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324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6DCBE0F-541B-D14B-8A10-AD760D6ABF2A}"/>
              </a:ext>
            </a:extLst>
          </p:cNvPr>
          <p:cNvSpPr/>
          <p:nvPr/>
        </p:nvSpPr>
        <p:spPr>
          <a:xfrm>
            <a:off x="270740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60F8B4F-7EDF-654B-A1D7-329EA9A7D3D0}"/>
              </a:ext>
            </a:extLst>
          </p:cNvPr>
          <p:cNvSpPr/>
          <p:nvPr/>
        </p:nvSpPr>
        <p:spPr>
          <a:xfrm>
            <a:off x="270740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FE32CB5-8C9E-294F-81B0-D0331E3E3C0C}"/>
              </a:ext>
            </a:extLst>
          </p:cNvPr>
          <p:cNvSpPr/>
          <p:nvPr/>
        </p:nvSpPr>
        <p:spPr>
          <a:xfrm>
            <a:off x="45092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57E0949-56A3-D846-8B83-CC162A79DAAB}"/>
              </a:ext>
            </a:extLst>
          </p:cNvPr>
          <p:cNvSpPr/>
          <p:nvPr/>
        </p:nvSpPr>
        <p:spPr>
          <a:xfrm>
            <a:off x="45092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BD7B3170-841A-374F-81D4-6EDD649B477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95424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6038433-343C-114A-8718-1312F461B045}"/>
              </a:ext>
            </a:extLst>
          </p:cNvPr>
          <p:cNvSpPr/>
          <p:nvPr/>
        </p:nvSpPr>
        <p:spPr>
          <a:xfrm>
            <a:off x="11699588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785A7EF-D9A7-044B-8844-DAAC3FFD4EEA}"/>
              </a:ext>
            </a:extLst>
          </p:cNvPr>
          <p:cNvSpPr/>
          <p:nvPr/>
        </p:nvSpPr>
        <p:spPr>
          <a:xfrm>
            <a:off x="9434563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11757ED-26EE-134B-91D1-B932A7CB82B1}"/>
              </a:ext>
            </a:extLst>
          </p:cNvPr>
          <p:cNvSpPr/>
          <p:nvPr/>
        </p:nvSpPr>
        <p:spPr>
          <a:xfrm>
            <a:off x="11699588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BE6CF60-BE54-0A4A-BC63-EFB206A676AC}"/>
              </a:ext>
            </a:extLst>
          </p:cNvPr>
          <p:cNvSpPr/>
          <p:nvPr/>
        </p:nvSpPr>
        <p:spPr>
          <a:xfrm>
            <a:off x="9434563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68C22AC3-BBBA-E54D-96B9-1CDB67004CD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032" y="1566000"/>
            <a:ext cx="2250146" cy="225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30975E2-C68D-4B46-9AE1-A06522AE4448}"/>
              </a:ext>
            </a:extLst>
          </p:cNvPr>
          <p:cNvSpPr/>
          <p:nvPr/>
        </p:nvSpPr>
        <p:spPr>
          <a:xfrm>
            <a:off x="8702196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B3D93AA-3B99-164A-B281-1328448C4117}"/>
              </a:ext>
            </a:extLst>
          </p:cNvPr>
          <p:cNvSpPr/>
          <p:nvPr/>
        </p:nvSpPr>
        <p:spPr>
          <a:xfrm>
            <a:off x="8702196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C4B910F-D475-B344-9C9A-21ADFA8BE2ED}"/>
              </a:ext>
            </a:extLst>
          </p:cNvPr>
          <p:cNvSpPr/>
          <p:nvPr/>
        </p:nvSpPr>
        <p:spPr>
          <a:xfrm>
            <a:off x="6445717" y="3762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F2AE5C3-0EE3-064A-A75C-F39A15421B3F}"/>
              </a:ext>
            </a:extLst>
          </p:cNvPr>
          <p:cNvSpPr/>
          <p:nvPr/>
        </p:nvSpPr>
        <p:spPr>
          <a:xfrm>
            <a:off x="6445717" y="150648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35A531E5-0C9F-1D4A-984D-C7908EE5EE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43092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AC6386D8-D52E-8A4D-85B1-48D1E82C8C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39867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BE8008F5-0C58-FE44-BB4D-AE4DA218583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198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AAAB441B-35BB-8343-AF94-6CB7FB2B601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38756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6EF9D382-0531-C34B-A5A2-DEFADCBCAF1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40871" y="4146924"/>
            <a:ext cx="230979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 списка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9DF07579-B0A5-4349-A324-87BB7FFA09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37645" y="4532756"/>
            <a:ext cx="2305687" cy="114827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6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>
                <a:solidFill>
                  <a:schemeClr val="bg1"/>
                </a:solidFill>
              </a:defRPr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962519721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Descri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0030" y="396000"/>
            <a:ext cx="10369306" cy="48013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800" b="1">
                <a:solidFill>
                  <a:srgbClr val="2F8FFE"/>
                </a:solidFill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26711" y="6120000"/>
            <a:ext cx="900059" cy="36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726EA3C-3956-2049-9E54-75CCE1C74C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0030" y="6120000"/>
            <a:ext cx="5400351" cy="360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2F8FFE"/>
                </a:solidFill>
              </a:defRPr>
            </a:lvl1pPr>
            <a:lvl2pPr marL="457177" indent="0">
              <a:buNone/>
              <a:defRPr sz="1200"/>
            </a:lvl2pPr>
            <a:lvl3pPr marL="914355" indent="0">
              <a:buNone/>
              <a:defRPr sz="1200"/>
            </a:lvl3pPr>
            <a:lvl4pPr marL="1371532" indent="0">
              <a:buNone/>
              <a:defRPr sz="1200"/>
            </a:lvl4pPr>
            <a:lvl5pPr marL="1828709" indent="0">
              <a:buNone/>
              <a:defRPr sz="1200"/>
            </a:lvl5pPr>
          </a:lstStyle>
          <a:p>
            <a:pPr lvl="0"/>
            <a:r>
              <a:rPr lang="ru-RU" dirty="0"/>
              <a:t>Название раздела</a:t>
            </a:r>
            <a:endParaRPr lang="en-RU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7087C4-F0D6-0342-951B-5E9B43D9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58" y="352926"/>
            <a:ext cx="616205" cy="666000"/>
          </a:xfrm>
          <a:prstGeom prst="rect">
            <a:avLst/>
          </a:prstGeom>
        </p:spPr>
      </p:pic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86144B43-F4EA-244C-A2EB-E3410E4C05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10958" y="1529650"/>
            <a:ext cx="2746211" cy="27186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1350"/>
              </a:lnSpc>
              <a:spcBef>
                <a:spcPts val="0"/>
              </a:spcBef>
              <a:buNone/>
              <a:defRPr sz="1200" b="1">
                <a:solidFill>
                  <a:srgbClr val="2F8FFE"/>
                </a:solidFill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8163B3-F1C3-D04B-821C-92D3809355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7732" y="1892969"/>
            <a:ext cx="5006969" cy="384555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lnSpc>
                <a:spcPts val="15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Char char="●"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Текст</a:t>
            </a:r>
            <a:endParaRPr lang="en-RU" dirty="0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521CA09-3309-D541-8BE2-0692B7B310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952" y="2373406"/>
            <a:ext cx="5247342" cy="33651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>
            <a:noFill/>
            <a:miter lim="800000"/>
          </a:ln>
        </p:spPr>
        <p:txBody>
          <a:bodyPr tIns="180000" anchor="t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RU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F0BF48A-2F1C-BF4A-911E-F7D7EDCB6F3D}"/>
              </a:ext>
            </a:extLst>
          </p:cNvPr>
          <p:cNvSpPr/>
          <p:nvPr/>
        </p:nvSpPr>
        <p:spPr>
          <a:xfrm>
            <a:off x="5704799" y="568452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F1EE9B5-6239-B547-B6BF-2591EFC3A5AE}"/>
              </a:ext>
            </a:extLst>
          </p:cNvPr>
          <p:cNvSpPr/>
          <p:nvPr/>
        </p:nvSpPr>
        <p:spPr>
          <a:xfrm>
            <a:off x="450927" y="568452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CDE163B-ED84-DA4F-9C2E-67A0DF91BD7D}"/>
              </a:ext>
            </a:extLst>
          </p:cNvPr>
          <p:cNvSpPr/>
          <p:nvPr/>
        </p:nvSpPr>
        <p:spPr>
          <a:xfrm>
            <a:off x="5704799" y="231984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C1E0FE-1D34-4C49-8E1E-71A9E5A1C3B7}"/>
              </a:ext>
            </a:extLst>
          </p:cNvPr>
          <p:cNvSpPr/>
          <p:nvPr/>
        </p:nvSpPr>
        <p:spPr>
          <a:xfrm>
            <a:off x="450927" y="2319840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90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027ED58-4624-1144-9D9E-04CCDB5A47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5831" y="1510259"/>
            <a:ext cx="5254462" cy="755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Clr>
                <a:srgbClr val="2F8FFE"/>
              </a:buClr>
              <a:buSzPct val="100000"/>
              <a:buFont typeface="System Font Regular"/>
              <a:buNone/>
              <a:defRPr sz="1050"/>
            </a:lvl1pPr>
            <a:lvl2pPr marL="800077" indent="-342900">
              <a:buFont typeface="Arial" panose="020B0604020202020204" pitchFamily="34" charset="0"/>
              <a:buChar char="•"/>
              <a:defRPr/>
            </a:lvl2pPr>
            <a:lvl3pPr marL="1200105" indent="-285750">
              <a:buFont typeface="Arial" panose="020B0604020202020204" pitchFamily="34" charset="0"/>
              <a:buChar char="•"/>
              <a:defRPr/>
            </a:lvl3pPr>
            <a:lvl4pPr marL="1657282" indent="-285750">
              <a:buFont typeface="Arial" panose="020B0604020202020204" pitchFamily="34" charset="0"/>
              <a:buChar char="•"/>
              <a:defRPr/>
            </a:lvl4pPr>
            <a:lvl5pPr marL="2114459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  <a:r>
              <a:rPr lang="ru-RU" dirty="0"/>
              <a:t> </a:t>
            </a:r>
            <a:r>
              <a:rPr lang="en-US" dirty="0"/>
              <a:t>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161935208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0B6F54A-5832-430F-B042-972BA83F6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04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8" r:id="rId16"/>
    <p:sldLayoutId id="2147483679" r:id="rId17"/>
    <p:sldLayoutId id="2147483676" r:id="rId18"/>
  </p:sldLayoutIdLst>
  <p:transition>
    <p:zoom/>
  </p:transition>
  <p:hf hdr="0" ftr="0" dt="0"/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D4B125-EAD5-3C45-B0B9-6EFC82ACC695}" type="slidenum">
              <a:rPr lang="en-RU" smtClean="0"/>
              <a:pPr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721680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ransition>
    <p:zoom/>
  </p:transition>
  <p:hf hdr="0"/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2.jpg"/><Relationship Id="rId4" Type="http://schemas.openxmlformats.org/officeDocument/2006/relationships/image" Target="../media/image10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1.emf"/><Relationship Id="rId4" Type="http://schemas.openxmlformats.org/officeDocument/2006/relationships/image" Target="../media/image1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4.png"/><Relationship Id="rId7" Type="http://schemas.openxmlformats.org/officeDocument/2006/relationships/image" Target="../media/image86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5" Type="http://schemas.openxmlformats.org/officeDocument/2006/relationships/image" Target="../media/image51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24" Type="http://schemas.openxmlformats.org/officeDocument/2006/relationships/image" Target="../media/image50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28" Type="http://schemas.openxmlformats.org/officeDocument/2006/relationships/image" Target="../media/image54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7.png"/><Relationship Id="rId4" Type="http://schemas.openxmlformats.org/officeDocument/2006/relationships/image" Target="../media/image1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emf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4.jpeg"/><Relationship Id="rId4" Type="http://schemas.openxmlformats.org/officeDocument/2006/relationships/image" Target="../media/image1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t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B2E48AF9-E499-44F4-B066-7175096B2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5904" y="4155886"/>
            <a:ext cx="5213619" cy="1279261"/>
          </a:xfrm>
        </p:spPr>
        <p:txBody>
          <a:bodyPr/>
          <a:lstStyle/>
          <a:p>
            <a:r>
              <a:rPr lang="ru-RU" sz="2000" dirty="0"/>
              <a:t>В.Н. Адров </a:t>
            </a:r>
            <a:endParaRPr lang="en-US" sz="2000" dirty="0"/>
          </a:p>
          <a:p>
            <a:r>
              <a:rPr lang="ru-RU" sz="2000" dirty="0"/>
              <a:t>Генеральный директор</a:t>
            </a:r>
          </a:p>
          <a:p>
            <a:r>
              <a:rPr lang="en-US" sz="2000" dirty="0"/>
              <a:t>	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CEE823-DFB6-472F-B786-D0206F91DE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5904" y="927285"/>
            <a:ext cx="5213618" cy="2482411"/>
          </a:xfrm>
        </p:spPr>
        <p:txBody>
          <a:bodyPr/>
          <a:lstStyle/>
          <a:p>
            <a:r>
              <a:rPr lang="ru-RU" sz="2800" dirty="0"/>
              <a:t>Использование фотограмметрических технологий для решения  производственных задач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35B9A5-065A-4BAE-944C-13CE04692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5" t="501" r="66855" b="-501"/>
          <a:stretch/>
        </p:blipFill>
        <p:spPr>
          <a:xfrm>
            <a:off x="7199735" y="834746"/>
            <a:ext cx="4109884" cy="378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3306"/>
      </p:ext>
    </p:ext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32375-E4AF-4A1B-9040-F8A2848E1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ЕЭКО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9F93E85-8527-43CF-97B7-6E474C248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B125-EAD5-3C45-B0B9-6EFC82ACC695}" type="slidenum">
              <a:rPr lang="en-RU" smtClean="0"/>
              <a:pPr/>
              <a:t>10</a:t>
            </a:fld>
            <a:endParaRPr lang="en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D13E1F-F2B0-484D-8A2A-A9075D7FB2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Картография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119F863-F41C-406D-B79D-F118AFBAB68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/>
              <a:t>Технология работ</a:t>
            </a:r>
          </a:p>
        </p:txBody>
      </p:sp>
      <p:sp>
        <p:nvSpPr>
          <p:cNvPr id="6" name="TextBox 41">
            <a:extLst>
              <a:ext uri="{FF2B5EF4-FFF2-40B4-BE49-F238E27FC236}">
                <a16:creationId xmlns:a16="http://schemas.microsoft.com/office/drawing/2014/main" id="{F9892EBD-1638-44F4-973D-A06F96E81D34}"/>
              </a:ext>
            </a:extLst>
          </p:cNvPr>
          <p:cNvSpPr txBox="1"/>
          <p:nvPr/>
        </p:nvSpPr>
        <p:spPr>
          <a:xfrm>
            <a:off x="450030" y="1850967"/>
            <a:ext cx="4837050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Создание проекта, измерение точек сети (1)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Уравнивание 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Построение ЦМП методом </a:t>
            </a:r>
            <a:r>
              <a:rPr lang="en-US" dirty="0">
                <a:solidFill>
                  <a:srgbClr val="E8E8E8"/>
                </a:solidFill>
                <a:cs typeface="Arial" panose="020B0604020202020204" pitchFamily="34" charset="0"/>
              </a:rPr>
              <a:t>SGM</a:t>
            </a: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 (2)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Фильтрация строений, растительности, редактирование ЦМР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Трансформирование изображений 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Создание </a:t>
            </a:r>
            <a:r>
              <a:rPr lang="ru-RU" dirty="0" err="1">
                <a:solidFill>
                  <a:srgbClr val="E8E8E8"/>
                </a:solidFill>
                <a:cs typeface="Arial" panose="020B0604020202020204" pitchFamily="34" charset="0"/>
              </a:rPr>
              <a:t>ортофотомозаик</a:t>
            </a: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 (3)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Контроль результатов работ (4)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defRPr/>
            </a:pPr>
            <a:endParaRPr lang="ru-RU" dirty="0">
              <a:solidFill>
                <a:srgbClr val="E8E8E8"/>
              </a:solidFill>
              <a:cs typeface="Arial" panose="020B0604020202020204" pitchFamily="34" charset="0"/>
            </a:endParaRPr>
          </a:p>
        </p:txBody>
      </p:sp>
      <p:pic>
        <p:nvPicPr>
          <p:cNvPr id="7" name="Рисунок 3">
            <a:extLst>
              <a:ext uri="{FF2B5EF4-FFF2-40B4-BE49-F238E27FC236}">
                <a16:creationId xmlns:a16="http://schemas.microsoft.com/office/drawing/2014/main" id="{1E9CE651-E74A-4493-B8DA-568C34FAA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8"/>
          <a:stretch/>
        </p:blipFill>
        <p:spPr bwMode="auto">
          <a:xfrm>
            <a:off x="6637158" y="1404153"/>
            <a:ext cx="2042619" cy="2180212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2" descr="auto_dem_geoscan">
            <a:extLst>
              <a:ext uri="{FF2B5EF4-FFF2-40B4-BE49-F238E27FC236}">
                <a16:creationId xmlns:a16="http://schemas.microsoft.com/office/drawing/2014/main" id="{D4C8A003-A7E4-42D7-9712-6CC1F9E9576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14735" r="13857" b="12492"/>
          <a:stretch>
            <a:fillRect/>
          </a:stretch>
        </p:blipFill>
        <p:spPr bwMode="auto">
          <a:xfrm>
            <a:off x="9017944" y="1404152"/>
            <a:ext cx="2070470" cy="2180212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3" descr="auto_ortho_geoscan">
            <a:extLst>
              <a:ext uri="{FF2B5EF4-FFF2-40B4-BE49-F238E27FC236}">
                <a16:creationId xmlns:a16="http://schemas.microsoft.com/office/drawing/2014/main" id="{7D333862-C26C-4DF5-9FFC-0B1584BC5DA9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13435" r="10071" b="9302"/>
          <a:stretch>
            <a:fillRect/>
          </a:stretch>
        </p:blipFill>
        <p:spPr bwMode="auto">
          <a:xfrm>
            <a:off x="6637157" y="3794961"/>
            <a:ext cx="2042619" cy="2180212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6">
            <a:extLst>
              <a:ext uri="{FF2B5EF4-FFF2-40B4-BE49-F238E27FC236}">
                <a16:creationId xmlns:a16="http://schemas.microsoft.com/office/drawing/2014/main" id="{A17EA13A-6D69-49B8-86A0-AC7A593952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59"/>
          <a:stretch/>
        </p:blipFill>
        <p:spPr bwMode="auto">
          <a:xfrm>
            <a:off x="9017947" y="3794961"/>
            <a:ext cx="2070467" cy="2180212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46">
            <a:extLst>
              <a:ext uri="{FF2B5EF4-FFF2-40B4-BE49-F238E27FC236}">
                <a16:creationId xmlns:a16="http://schemas.microsoft.com/office/drawing/2014/main" id="{799D0D91-651E-4F6C-8C33-506D8EE89F09}"/>
              </a:ext>
            </a:extLst>
          </p:cNvPr>
          <p:cNvSpPr/>
          <p:nvPr/>
        </p:nvSpPr>
        <p:spPr>
          <a:xfrm>
            <a:off x="6583154" y="13501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4443A494-0824-48C1-A68B-D9C75F82148B}"/>
              </a:ext>
            </a:extLst>
          </p:cNvPr>
          <p:cNvSpPr/>
          <p:nvPr/>
        </p:nvSpPr>
        <p:spPr>
          <a:xfrm>
            <a:off x="8625774" y="13501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25A50DF7-93D2-4163-A699-42F699CB9B7E}"/>
              </a:ext>
            </a:extLst>
          </p:cNvPr>
          <p:cNvSpPr/>
          <p:nvPr/>
        </p:nvSpPr>
        <p:spPr>
          <a:xfrm>
            <a:off x="8963941" y="13501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DF48BCBF-BB7D-4F5F-A59E-BD9F7A6099C9}"/>
              </a:ext>
            </a:extLst>
          </p:cNvPr>
          <p:cNvSpPr/>
          <p:nvPr/>
        </p:nvSpPr>
        <p:spPr>
          <a:xfrm>
            <a:off x="11034410" y="13501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ABBE1E09-3C31-49D0-A9C1-F2902CABDAE9}"/>
              </a:ext>
            </a:extLst>
          </p:cNvPr>
          <p:cNvSpPr/>
          <p:nvPr/>
        </p:nvSpPr>
        <p:spPr>
          <a:xfrm>
            <a:off x="6583153" y="35276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0" name="Oval 46">
            <a:extLst>
              <a:ext uri="{FF2B5EF4-FFF2-40B4-BE49-F238E27FC236}">
                <a16:creationId xmlns:a16="http://schemas.microsoft.com/office/drawing/2014/main" id="{CA10C229-20F2-4680-9A13-9C909E44928C}"/>
              </a:ext>
            </a:extLst>
          </p:cNvPr>
          <p:cNvSpPr/>
          <p:nvPr/>
        </p:nvSpPr>
        <p:spPr>
          <a:xfrm>
            <a:off x="8625773" y="352238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05C925A1-1F8E-4A92-9622-D7F6C56B871A}"/>
              </a:ext>
            </a:extLst>
          </p:cNvPr>
          <p:cNvSpPr/>
          <p:nvPr/>
        </p:nvSpPr>
        <p:spPr>
          <a:xfrm>
            <a:off x="8963940" y="352238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0C147446-2474-4CA2-8A86-DFCEF963B7A0}"/>
              </a:ext>
            </a:extLst>
          </p:cNvPr>
          <p:cNvSpPr/>
          <p:nvPr/>
        </p:nvSpPr>
        <p:spPr>
          <a:xfrm>
            <a:off x="11034409" y="353036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3" name="Oval 46">
            <a:extLst>
              <a:ext uri="{FF2B5EF4-FFF2-40B4-BE49-F238E27FC236}">
                <a16:creationId xmlns:a16="http://schemas.microsoft.com/office/drawing/2014/main" id="{D73EB7DC-790C-4184-8ED6-3F59E2E7298D}"/>
              </a:ext>
            </a:extLst>
          </p:cNvPr>
          <p:cNvSpPr/>
          <p:nvPr/>
        </p:nvSpPr>
        <p:spPr>
          <a:xfrm>
            <a:off x="6583152" y="37436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5" name="Oval 46">
            <a:extLst>
              <a:ext uri="{FF2B5EF4-FFF2-40B4-BE49-F238E27FC236}">
                <a16:creationId xmlns:a16="http://schemas.microsoft.com/office/drawing/2014/main" id="{1DEDACA6-1EA1-4C33-9D4A-712E477D0B5F}"/>
              </a:ext>
            </a:extLst>
          </p:cNvPr>
          <p:cNvSpPr/>
          <p:nvPr/>
        </p:nvSpPr>
        <p:spPr>
          <a:xfrm>
            <a:off x="8625773" y="37436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6" name="Oval 46">
            <a:extLst>
              <a:ext uri="{FF2B5EF4-FFF2-40B4-BE49-F238E27FC236}">
                <a16:creationId xmlns:a16="http://schemas.microsoft.com/office/drawing/2014/main" id="{9A28077B-D85F-4EBB-A4E2-D8EF3F8415AD}"/>
              </a:ext>
            </a:extLst>
          </p:cNvPr>
          <p:cNvSpPr/>
          <p:nvPr/>
        </p:nvSpPr>
        <p:spPr>
          <a:xfrm>
            <a:off x="8625772" y="59184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A4DEDB04-AD5A-4992-8B26-42B13689974A}"/>
              </a:ext>
            </a:extLst>
          </p:cNvPr>
          <p:cNvSpPr/>
          <p:nvPr/>
        </p:nvSpPr>
        <p:spPr>
          <a:xfrm>
            <a:off x="6583151" y="59184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7BF7EAEE-9F1F-4BA1-BD96-3A20B74B809A}"/>
              </a:ext>
            </a:extLst>
          </p:cNvPr>
          <p:cNvSpPr/>
          <p:nvPr/>
        </p:nvSpPr>
        <p:spPr>
          <a:xfrm>
            <a:off x="8963939" y="374893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E05D8114-D44C-4B04-A6F4-F2109CC712BD}"/>
              </a:ext>
            </a:extLst>
          </p:cNvPr>
          <p:cNvSpPr/>
          <p:nvPr/>
        </p:nvSpPr>
        <p:spPr>
          <a:xfrm>
            <a:off x="11021300" y="374096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66DD84AD-F1CF-4A03-8152-D096D25B69A4}"/>
              </a:ext>
            </a:extLst>
          </p:cNvPr>
          <p:cNvSpPr/>
          <p:nvPr/>
        </p:nvSpPr>
        <p:spPr>
          <a:xfrm>
            <a:off x="8977054" y="592117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8985E4AF-F906-4060-8A63-DC3D08A2FB35}"/>
              </a:ext>
            </a:extLst>
          </p:cNvPr>
          <p:cNvSpPr/>
          <p:nvPr/>
        </p:nvSpPr>
        <p:spPr>
          <a:xfrm>
            <a:off x="11034408" y="591319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D8C986CE-1E28-46FD-BD68-07785C58D619}"/>
              </a:ext>
            </a:extLst>
          </p:cNvPr>
          <p:cNvCxnSpPr>
            <a:cxnSpLocks/>
          </p:cNvCxnSpPr>
          <p:nvPr/>
        </p:nvCxnSpPr>
        <p:spPr>
          <a:xfrm flipH="1" flipV="1">
            <a:off x="5765458" y="1396177"/>
            <a:ext cx="13501" cy="4625020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814BCC6A-D966-4301-8F61-00B21658FCEA}"/>
              </a:ext>
            </a:extLst>
          </p:cNvPr>
          <p:cNvSpPr txBox="1"/>
          <p:nvPr/>
        </p:nvSpPr>
        <p:spPr>
          <a:xfrm>
            <a:off x="6257337" y="1350152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C5C648-D80E-457C-BDCA-4D8965DC34D0}"/>
              </a:ext>
            </a:extLst>
          </p:cNvPr>
          <p:cNvSpPr txBox="1"/>
          <p:nvPr/>
        </p:nvSpPr>
        <p:spPr>
          <a:xfrm>
            <a:off x="11142415" y="1350152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1191F9E-BE86-4266-8641-D6C4DDD5DD11}"/>
              </a:ext>
            </a:extLst>
          </p:cNvPr>
          <p:cNvSpPr txBox="1"/>
          <p:nvPr/>
        </p:nvSpPr>
        <p:spPr>
          <a:xfrm>
            <a:off x="6251797" y="3708687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F51FB4-9E69-4D02-A4DA-CF179A3C0043}"/>
              </a:ext>
            </a:extLst>
          </p:cNvPr>
          <p:cNvSpPr txBox="1"/>
          <p:nvPr/>
        </p:nvSpPr>
        <p:spPr>
          <a:xfrm>
            <a:off x="11129307" y="3728404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12977495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957D42-BF0F-44E5-9A8E-79661B7C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ЕЭКО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5194C0F-7D0D-4B65-90E9-D50522D71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1FC5D3-DA61-4994-AAAB-7AACDB4998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Картография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B2C7623-96AC-4230-B934-5CE0F9493A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5653094" cy="713033"/>
          </a:xfrm>
        </p:spPr>
        <p:txBody>
          <a:bodyPr/>
          <a:lstStyle/>
          <a:p>
            <a:r>
              <a:rPr lang="ru-RU" dirty="0"/>
              <a:t>Рекомендации по программно-аппаратному комплексу</a:t>
            </a:r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EE55C127-2810-4DDA-AAEA-48D035412857}"/>
              </a:ext>
            </a:extLst>
          </p:cNvPr>
          <p:cNvSpPr txBox="1">
            <a:spLocks/>
          </p:cNvSpPr>
          <p:nvPr/>
        </p:nvSpPr>
        <p:spPr>
          <a:xfrm>
            <a:off x="6691307" y="1073726"/>
            <a:ext cx="4409706" cy="70788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Рекомендации по технологии</a:t>
            </a:r>
          </a:p>
          <a:p>
            <a:r>
              <a:rPr lang="ru-RU" dirty="0"/>
              <a:t>работ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02BED84-5493-4B62-9B7C-A0843E2E1BBC}"/>
              </a:ext>
            </a:extLst>
          </p:cNvPr>
          <p:cNvCxnSpPr>
            <a:cxnSpLocks/>
          </p:cNvCxnSpPr>
          <p:nvPr/>
        </p:nvCxnSpPr>
        <p:spPr>
          <a:xfrm flipV="1">
            <a:off x="6280378" y="1222477"/>
            <a:ext cx="0" cy="4627854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1">
            <a:extLst>
              <a:ext uri="{FF2B5EF4-FFF2-40B4-BE49-F238E27FC236}">
                <a16:creationId xmlns:a16="http://schemas.microsoft.com/office/drawing/2014/main" id="{5469FACD-829E-437C-BB0C-2650BA6E10AA}"/>
              </a:ext>
            </a:extLst>
          </p:cNvPr>
          <p:cNvSpPr txBox="1"/>
          <p:nvPr/>
        </p:nvSpPr>
        <p:spPr>
          <a:xfrm>
            <a:off x="450029" y="1876252"/>
            <a:ext cx="5419419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Сетевой вариант полнофункциональной </a:t>
            </a:r>
            <a:r>
              <a:rPr lang="ru-RU" sz="1600" b="1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ЦФС </a:t>
            </a:r>
            <a:r>
              <a:rPr lang="en-US" sz="1600" b="1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sz="1600" b="1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HOTOMOD</a:t>
            </a:r>
            <a:endParaRPr lang="ru-RU" sz="1600" dirty="0">
              <a:solidFill>
                <a:srgbClr val="E8E8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Серверы в количестве 7 – 10 шт. 128 ядер, RAM 1024 Гб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Рабочие станциями со 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стереомонитором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характеристиками не хуже: CPU Core i7 3 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Ггц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6 ядер,  RAM 16 Гб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хранения рабочих проектов должна содержать массивы на базе SSD объемом 50 Тб       (не менее 10 шт.)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хранения на базе HDD объемом  20 Пб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Сетевое соединение 10 Гбит/сек</a:t>
            </a:r>
          </a:p>
        </p:txBody>
      </p:sp>
      <p:sp>
        <p:nvSpPr>
          <p:cNvPr id="12" name="TextBox 41">
            <a:extLst>
              <a:ext uri="{FF2B5EF4-FFF2-40B4-BE49-F238E27FC236}">
                <a16:creationId xmlns:a16="http://schemas.microsoft.com/office/drawing/2014/main" id="{FCFABDCA-403B-4AEF-9571-FFA48FEE95AA}"/>
              </a:ext>
            </a:extLst>
          </p:cNvPr>
          <p:cNvSpPr txBox="1"/>
          <p:nvPr/>
        </p:nvSpPr>
        <p:spPr>
          <a:xfrm>
            <a:off x="6691306" y="1876252"/>
            <a:ext cx="5087355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Разделить хранение входных и выходных      данных в разных массивах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Предварительно калибровать камеру на небольшом проекте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уравнивания запускать с самой мощной вычислительной машины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Использовать </a:t>
            </a:r>
            <a:r>
              <a:rPr lang="en-US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GPU 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создании ЦМП методом </a:t>
            </a:r>
            <a:r>
              <a:rPr lang="en-US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SGM</a:t>
            </a:r>
            <a:endParaRPr lang="ru-RU" sz="1600" dirty="0">
              <a:solidFill>
                <a:srgbClr val="E8E8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ЦМП строить с шагом 2 </a:t>
            </a:r>
            <a:r>
              <a:rPr lang="en-US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GSD</a:t>
            </a:r>
            <a:endParaRPr lang="ru-RU" sz="1600" dirty="0">
              <a:solidFill>
                <a:srgbClr val="E8E8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id="{FA619F69-1C44-4648-AD2A-BD4D75461C51}"/>
              </a:ext>
            </a:extLst>
          </p:cNvPr>
          <p:cNvSpPr txBox="1">
            <a:spLocks/>
          </p:cNvSpPr>
          <p:nvPr/>
        </p:nvSpPr>
        <p:spPr>
          <a:xfrm>
            <a:off x="6691306" y="5045530"/>
            <a:ext cx="4409706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Пользователи</a:t>
            </a:r>
          </a:p>
        </p:txBody>
      </p:sp>
      <p:sp>
        <p:nvSpPr>
          <p:cNvPr id="19" name="TextBox 41">
            <a:extLst>
              <a:ext uri="{FF2B5EF4-FFF2-40B4-BE49-F238E27FC236}">
                <a16:creationId xmlns:a16="http://schemas.microsoft.com/office/drawing/2014/main" id="{DF1C15B1-9437-414E-AA65-4C777E63F176}"/>
              </a:ext>
            </a:extLst>
          </p:cNvPr>
          <p:cNvSpPr txBox="1"/>
          <p:nvPr/>
        </p:nvSpPr>
        <p:spPr>
          <a:xfrm>
            <a:off x="6691306" y="5573054"/>
            <a:ext cx="50873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 АО «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Роскартография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2613891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2C93F-15F5-4F9C-8724-239ACBB27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Кадастровые работы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8DAD2AC-DEE7-4B6D-8002-FCCFAC498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C10F60-824B-43AB-8227-EA5FED0F61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Картография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4F0B0F-9A22-4B2C-A898-7A423F8196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030" y="1176728"/>
            <a:ext cx="2746211" cy="400110"/>
          </a:xfrm>
        </p:spPr>
        <p:txBody>
          <a:bodyPr/>
          <a:lstStyle/>
          <a:p>
            <a:r>
              <a:rPr lang="ru-RU" dirty="0"/>
              <a:t>Особенности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3A1FF8-ED4E-4B83-976F-5946A1FBE1BC}"/>
              </a:ext>
            </a:extLst>
          </p:cNvPr>
          <p:cNvSpPr txBox="1"/>
          <p:nvPr/>
        </p:nvSpPr>
        <p:spPr>
          <a:xfrm>
            <a:off x="457154" y="1628507"/>
            <a:ext cx="4745467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Различный охват территорий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Периодичность съемки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Высокоточная съемка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Выходные продукты: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ортофотопланы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цифровые карты (точность определения координат не хуже 10 см)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838D45A-F3C7-489B-80F4-73F187A51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74" y="4887318"/>
            <a:ext cx="746115" cy="1134327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8F32D4B7-0410-49C7-A718-C8C88918E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494" y="5036540"/>
            <a:ext cx="1007463" cy="9814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35A77F1-7197-4CE1-B822-C06ABB097085}"/>
              </a:ext>
            </a:extLst>
          </p:cNvPr>
          <p:cNvSpPr txBox="1"/>
          <p:nvPr/>
        </p:nvSpPr>
        <p:spPr>
          <a:xfrm>
            <a:off x="5262120" y="4887318"/>
            <a:ext cx="2398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Рекомендуемое ПО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B82BD0-880F-4D8E-90F1-BB232173D6ED}"/>
              </a:ext>
            </a:extLst>
          </p:cNvPr>
          <p:cNvSpPr txBox="1"/>
          <p:nvPr/>
        </p:nvSpPr>
        <p:spPr>
          <a:xfrm>
            <a:off x="450030" y="3615791"/>
            <a:ext cx="3596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технологии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1AE215-CEF9-40B7-96E9-828A6D602B3D}"/>
              </a:ext>
            </a:extLst>
          </p:cNvPr>
          <p:cNvSpPr txBox="1"/>
          <p:nvPr/>
        </p:nvSpPr>
        <p:spPr>
          <a:xfrm>
            <a:off x="457154" y="4106917"/>
            <a:ext cx="4444107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полевых работ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бюджета 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времени выполнения работ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Единство измерений (сходимость планового положения границ всех объектов недвижимости)</a:t>
            </a:r>
          </a:p>
        </p:txBody>
      </p:sp>
      <p:pic>
        <p:nvPicPr>
          <p:cNvPr id="27" name="Рисунок 2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64557661-276A-4507-A19E-191385FA68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57"/>
          <a:stretch/>
        </p:blipFill>
        <p:spPr>
          <a:xfrm>
            <a:off x="5328746" y="1473948"/>
            <a:ext cx="6266114" cy="3108562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8" name="Oval 46">
            <a:extLst>
              <a:ext uri="{FF2B5EF4-FFF2-40B4-BE49-F238E27FC236}">
                <a16:creationId xmlns:a16="http://schemas.microsoft.com/office/drawing/2014/main" id="{1A709CF1-B928-4C55-A126-B6AB45E53EBA}"/>
              </a:ext>
            </a:extLst>
          </p:cNvPr>
          <p:cNvSpPr/>
          <p:nvPr/>
        </p:nvSpPr>
        <p:spPr>
          <a:xfrm>
            <a:off x="5274742" y="141994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1C0A0E40-51D4-4167-82E1-D054C9063958}"/>
              </a:ext>
            </a:extLst>
          </p:cNvPr>
          <p:cNvSpPr/>
          <p:nvPr/>
        </p:nvSpPr>
        <p:spPr>
          <a:xfrm>
            <a:off x="5274741" y="452851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299DDB09-F4B5-4764-821F-8D2B34D69527}"/>
              </a:ext>
            </a:extLst>
          </p:cNvPr>
          <p:cNvSpPr/>
          <p:nvPr/>
        </p:nvSpPr>
        <p:spPr>
          <a:xfrm>
            <a:off x="11540856" y="141364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0628D1BC-2C2D-4FEB-B89E-15AF1864717C}"/>
              </a:ext>
            </a:extLst>
          </p:cNvPr>
          <p:cNvSpPr/>
          <p:nvPr/>
        </p:nvSpPr>
        <p:spPr>
          <a:xfrm>
            <a:off x="11540855" y="452851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2669584447"/>
      </p:ext>
    </p:ext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7E5B1-9567-4E4E-8FEB-699FE2D29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Кадастровые работы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845EF06-8325-4A55-BF30-3B931B724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711D34-2045-4F66-B332-6D06597511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06" y="6120000"/>
            <a:ext cx="5400351" cy="360000"/>
          </a:xfrm>
        </p:spPr>
        <p:txBody>
          <a:bodyPr/>
          <a:lstStyle/>
          <a:p>
            <a:r>
              <a:rPr lang="ru-RU" dirty="0"/>
              <a:t>Картография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A87FD1F-0493-494C-9CA4-92AB6126CC1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/>
              <a:t>Технология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06946DDC-9D51-4C02-B484-54FF733F6089}"/>
              </a:ext>
            </a:extLst>
          </p:cNvPr>
          <p:cNvSpPr txBox="1">
            <a:spLocks/>
          </p:cNvSpPr>
          <p:nvPr/>
        </p:nvSpPr>
        <p:spPr>
          <a:xfrm>
            <a:off x="442906" y="1073726"/>
            <a:ext cx="4728184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Технология работ по </a:t>
            </a:r>
            <a:r>
              <a:rPr lang="ru-RU" dirty="0" err="1"/>
              <a:t>стереомодели</a:t>
            </a:r>
            <a:endParaRPr lang="ru-RU" dirty="0"/>
          </a:p>
        </p:txBody>
      </p:sp>
      <p:sp>
        <p:nvSpPr>
          <p:cNvPr id="8" name="TextBox 41">
            <a:extLst>
              <a:ext uri="{FF2B5EF4-FFF2-40B4-BE49-F238E27FC236}">
                <a16:creationId xmlns:a16="http://schemas.microsoft.com/office/drawing/2014/main" id="{5AFCE2D4-18D4-4ABF-8222-1103AFC96AB0}"/>
              </a:ext>
            </a:extLst>
          </p:cNvPr>
          <p:cNvSpPr txBox="1"/>
          <p:nvPr/>
        </p:nvSpPr>
        <p:spPr>
          <a:xfrm>
            <a:off x="450030" y="1850967"/>
            <a:ext cx="5046880" cy="3616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Создание проекта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Измерение точек сети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Уравнивание, построение </a:t>
            </a:r>
            <a:r>
              <a:rPr lang="ru-RU" dirty="0" err="1">
                <a:solidFill>
                  <a:srgbClr val="E8E8E8"/>
                </a:solidFill>
                <a:cs typeface="Arial" panose="020B0604020202020204" pitchFamily="34" charset="0"/>
              </a:rPr>
              <a:t>стереомоделей</a:t>
            </a: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 (1)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Векторизация в </a:t>
            </a:r>
            <a:r>
              <a:rPr lang="ru-RU" dirty="0" err="1">
                <a:solidFill>
                  <a:srgbClr val="E8E8E8"/>
                </a:solidFill>
                <a:cs typeface="Arial" panose="020B0604020202020204" pitchFamily="34" charset="0"/>
              </a:rPr>
              <a:t>стереорежиме</a:t>
            </a: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 кадастровых объектов (2, 3)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Контроль результатов работ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Calibri" panose="020F0502020204030204" pitchFamily="34" charset="0"/>
              <a:buChar char="●"/>
              <a:defRPr/>
            </a:pPr>
            <a:r>
              <a:rPr lang="ru-RU" dirty="0">
                <a:solidFill>
                  <a:srgbClr val="E8E8E8"/>
                </a:solidFill>
                <a:cs typeface="Arial" panose="020B0604020202020204" pitchFamily="34" charset="0"/>
              </a:rPr>
              <a:t>Экспорт в формат хранения в БД (4)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defRPr/>
            </a:pPr>
            <a:endParaRPr lang="ru-RU" dirty="0">
              <a:solidFill>
                <a:srgbClr val="E8E8E8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FBFFA3D3-2418-453D-A1DA-2CCC6FC77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372" y="3786036"/>
            <a:ext cx="1703715" cy="2267845"/>
          </a:xfrm>
          <a:prstGeom prst="rect">
            <a:avLst/>
          </a:prstGeom>
          <a:noFill/>
          <a:ln w="9525">
            <a:solidFill>
              <a:srgbClr val="2F8FF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858117-7E0E-4147-B1DE-AEF94E3C19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96" t="3307" r="12811" b="3305"/>
          <a:stretch/>
        </p:blipFill>
        <p:spPr>
          <a:xfrm>
            <a:off x="8746887" y="1360245"/>
            <a:ext cx="2328267" cy="2186359"/>
          </a:xfrm>
          <a:prstGeom prst="rect">
            <a:avLst/>
          </a:prstGeom>
          <a:ln w="9525">
            <a:solidFill>
              <a:srgbClr val="2F8FFE"/>
            </a:solidFill>
          </a:ln>
        </p:spPr>
      </p:pic>
      <p:pic>
        <p:nvPicPr>
          <p:cNvPr id="13" name="Рисунок 1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F8ED82CE-D5DD-4832-A320-1099B87AA5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2" r="14013" b="3541"/>
          <a:stretch/>
        </p:blipFill>
        <p:spPr>
          <a:xfrm>
            <a:off x="6659403" y="3786036"/>
            <a:ext cx="2490066" cy="2267038"/>
          </a:xfrm>
          <a:prstGeom prst="rect">
            <a:avLst/>
          </a:prstGeom>
          <a:ln w="9525">
            <a:solidFill>
              <a:srgbClr val="2F8FFE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9AF1B4-7818-4DA0-806B-6421F145F0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403" y="1354515"/>
            <a:ext cx="1814232" cy="2192089"/>
          </a:xfrm>
          <a:prstGeom prst="rect">
            <a:avLst/>
          </a:prstGeom>
          <a:ln w="9525">
            <a:solidFill>
              <a:srgbClr val="2F8FFE"/>
            </a:solidFill>
          </a:ln>
        </p:spPr>
      </p:pic>
      <p:sp>
        <p:nvSpPr>
          <p:cNvPr id="20" name="Oval 46">
            <a:extLst>
              <a:ext uri="{FF2B5EF4-FFF2-40B4-BE49-F238E27FC236}">
                <a16:creationId xmlns:a16="http://schemas.microsoft.com/office/drawing/2014/main" id="{65AA20E9-232E-4934-B542-8D72057DA4F8}"/>
              </a:ext>
            </a:extLst>
          </p:cNvPr>
          <p:cNvSpPr/>
          <p:nvPr/>
        </p:nvSpPr>
        <p:spPr>
          <a:xfrm>
            <a:off x="6605399" y="131429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33D164-C569-4C7B-9697-D7E229C32B4B}"/>
              </a:ext>
            </a:extLst>
          </p:cNvPr>
          <p:cNvSpPr txBox="1"/>
          <p:nvPr/>
        </p:nvSpPr>
        <p:spPr>
          <a:xfrm>
            <a:off x="6301726" y="1260001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62760B-6B05-4A59-98C6-AF5DCC661E1E}"/>
              </a:ext>
            </a:extLst>
          </p:cNvPr>
          <p:cNvSpPr txBox="1"/>
          <p:nvPr/>
        </p:nvSpPr>
        <p:spPr>
          <a:xfrm>
            <a:off x="11142147" y="1260001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EA171E-07A2-4EED-8228-7D69A823C645}"/>
              </a:ext>
            </a:extLst>
          </p:cNvPr>
          <p:cNvSpPr txBox="1"/>
          <p:nvPr/>
        </p:nvSpPr>
        <p:spPr>
          <a:xfrm>
            <a:off x="6301726" y="3753669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BCC32D-07CC-4017-8F48-7F128D1C5FE9}"/>
              </a:ext>
            </a:extLst>
          </p:cNvPr>
          <p:cNvSpPr txBox="1"/>
          <p:nvPr/>
        </p:nvSpPr>
        <p:spPr>
          <a:xfrm>
            <a:off x="11142146" y="3786036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4</a:t>
            </a:r>
          </a:p>
        </p:txBody>
      </p:sp>
      <p:sp>
        <p:nvSpPr>
          <p:cNvPr id="25" name="Oval 46">
            <a:extLst>
              <a:ext uri="{FF2B5EF4-FFF2-40B4-BE49-F238E27FC236}">
                <a16:creationId xmlns:a16="http://schemas.microsoft.com/office/drawing/2014/main" id="{B5C98CA3-D45C-4495-A83B-E646F6F9B190}"/>
              </a:ext>
            </a:extLst>
          </p:cNvPr>
          <p:cNvSpPr/>
          <p:nvPr/>
        </p:nvSpPr>
        <p:spPr>
          <a:xfrm>
            <a:off x="8419631" y="130051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6" name="Oval 46">
            <a:extLst>
              <a:ext uri="{FF2B5EF4-FFF2-40B4-BE49-F238E27FC236}">
                <a16:creationId xmlns:a16="http://schemas.microsoft.com/office/drawing/2014/main" id="{5B7CE86D-C452-4226-B1AC-C0842CC6E85C}"/>
              </a:ext>
            </a:extLst>
          </p:cNvPr>
          <p:cNvSpPr/>
          <p:nvPr/>
        </p:nvSpPr>
        <p:spPr>
          <a:xfrm>
            <a:off x="6605398" y="349260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FCB798D0-776F-45D5-A3FE-4582689A6ECC}"/>
              </a:ext>
            </a:extLst>
          </p:cNvPr>
          <p:cNvSpPr/>
          <p:nvPr/>
        </p:nvSpPr>
        <p:spPr>
          <a:xfrm>
            <a:off x="8419630" y="347468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609E7849-90CD-48C4-8CA2-F96322D74B6C}"/>
              </a:ext>
            </a:extLst>
          </p:cNvPr>
          <p:cNvSpPr/>
          <p:nvPr/>
        </p:nvSpPr>
        <p:spPr>
          <a:xfrm>
            <a:off x="8692883" y="129606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BBCB4CAD-C28F-4810-9139-0352252A4B9D}"/>
              </a:ext>
            </a:extLst>
          </p:cNvPr>
          <p:cNvSpPr/>
          <p:nvPr/>
        </p:nvSpPr>
        <p:spPr>
          <a:xfrm>
            <a:off x="11021408" y="129606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E16EE3DE-6DC1-4A64-AA31-912635672554}"/>
              </a:ext>
            </a:extLst>
          </p:cNvPr>
          <p:cNvSpPr/>
          <p:nvPr/>
        </p:nvSpPr>
        <p:spPr>
          <a:xfrm>
            <a:off x="8692626" y="347468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FAB95D23-9115-4106-99EE-038B1421B3A7}"/>
              </a:ext>
            </a:extLst>
          </p:cNvPr>
          <p:cNvSpPr/>
          <p:nvPr/>
        </p:nvSpPr>
        <p:spPr>
          <a:xfrm>
            <a:off x="11021408" y="346951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46">
            <a:extLst>
              <a:ext uri="{FF2B5EF4-FFF2-40B4-BE49-F238E27FC236}">
                <a16:creationId xmlns:a16="http://schemas.microsoft.com/office/drawing/2014/main" id="{4E9DB56A-8876-48DA-AC0B-858A5CEBF108}"/>
              </a:ext>
            </a:extLst>
          </p:cNvPr>
          <p:cNvSpPr/>
          <p:nvPr/>
        </p:nvSpPr>
        <p:spPr>
          <a:xfrm>
            <a:off x="6605397" y="373409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3" name="Oval 46">
            <a:extLst>
              <a:ext uri="{FF2B5EF4-FFF2-40B4-BE49-F238E27FC236}">
                <a16:creationId xmlns:a16="http://schemas.microsoft.com/office/drawing/2014/main" id="{8F9BFD03-B9A8-464D-8D9D-AF493D393CD1}"/>
              </a:ext>
            </a:extLst>
          </p:cNvPr>
          <p:cNvSpPr/>
          <p:nvPr/>
        </p:nvSpPr>
        <p:spPr>
          <a:xfrm>
            <a:off x="9082925" y="373069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4" name="Oval 46">
            <a:extLst>
              <a:ext uri="{FF2B5EF4-FFF2-40B4-BE49-F238E27FC236}">
                <a16:creationId xmlns:a16="http://schemas.microsoft.com/office/drawing/2014/main" id="{48F802EA-FC50-4192-B362-F0E53842AE6D}"/>
              </a:ext>
            </a:extLst>
          </p:cNvPr>
          <p:cNvSpPr/>
          <p:nvPr/>
        </p:nvSpPr>
        <p:spPr>
          <a:xfrm>
            <a:off x="9347909" y="373069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5" name="Oval 46">
            <a:extLst>
              <a:ext uri="{FF2B5EF4-FFF2-40B4-BE49-F238E27FC236}">
                <a16:creationId xmlns:a16="http://schemas.microsoft.com/office/drawing/2014/main" id="{4C4972DD-AD8F-4823-B304-0B8DA4B0995D}"/>
              </a:ext>
            </a:extLst>
          </p:cNvPr>
          <p:cNvSpPr/>
          <p:nvPr/>
        </p:nvSpPr>
        <p:spPr>
          <a:xfrm>
            <a:off x="11021408" y="373069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6" name="Oval 46">
            <a:extLst>
              <a:ext uri="{FF2B5EF4-FFF2-40B4-BE49-F238E27FC236}">
                <a16:creationId xmlns:a16="http://schemas.microsoft.com/office/drawing/2014/main" id="{EA2B537C-6177-4BF8-AB09-923173BBB528}"/>
              </a:ext>
            </a:extLst>
          </p:cNvPr>
          <p:cNvSpPr/>
          <p:nvPr/>
        </p:nvSpPr>
        <p:spPr>
          <a:xfrm>
            <a:off x="6605397" y="59970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7" name="Oval 46">
            <a:extLst>
              <a:ext uri="{FF2B5EF4-FFF2-40B4-BE49-F238E27FC236}">
                <a16:creationId xmlns:a16="http://schemas.microsoft.com/office/drawing/2014/main" id="{0B9B5C13-7BED-4149-B3A4-6D4C04311953}"/>
              </a:ext>
            </a:extLst>
          </p:cNvPr>
          <p:cNvSpPr/>
          <p:nvPr/>
        </p:nvSpPr>
        <p:spPr>
          <a:xfrm>
            <a:off x="9076826" y="59970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8" name="Oval 46">
            <a:extLst>
              <a:ext uri="{FF2B5EF4-FFF2-40B4-BE49-F238E27FC236}">
                <a16:creationId xmlns:a16="http://schemas.microsoft.com/office/drawing/2014/main" id="{E9FE9174-8DC3-4CDA-9DC1-1BEC447F02D3}"/>
              </a:ext>
            </a:extLst>
          </p:cNvPr>
          <p:cNvSpPr/>
          <p:nvPr/>
        </p:nvSpPr>
        <p:spPr>
          <a:xfrm>
            <a:off x="9347327" y="59970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9" name="Oval 46">
            <a:extLst>
              <a:ext uri="{FF2B5EF4-FFF2-40B4-BE49-F238E27FC236}">
                <a16:creationId xmlns:a16="http://schemas.microsoft.com/office/drawing/2014/main" id="{E9E9C926-C779-47A2-A179-C326F7E584F8}"/>
              </a:ext>
            </a:extLst>
          </p:cNvPr>
          <p:cNvSpPr/>
          <p:nvPr/>
        </p:nvSpPr>
        <p:spPr>
          <a:xfrm>
            <a:off x="11027992" y="59970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2712C06B-1165-4407-942D-E484D2962393}"/>
              </a:ext>
            </a:extLst>
          </p:cNvPr>
          <p:cNvCxnSpPr>
            <a:cxnSpLocks/>
          </p:cNvCxnSpPr>
          <p:nvPr/>
        </p:nvCxnSpPr>
        <p:spPr>
          <a:xfrm flipV="1">
            <a:off x="5948360" y="1360245"/>
            <a:ext cx="0" cy="4698558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257231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2C93F-15F5-4F9C-8724-239ACBB27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Кадастровые работы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8DAD2AC-DEE7-4B6D-8002-FCCFAC498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C10F60-824B-43AB-8227-EA5FED0F61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Картография</a:t>
            </a:r>
          </a:p>
        </p:txBody>
      </p:sp>
      <p:sp>
        <p:nvSpPr>
          <p:cNvPr id="16" name="object 5">
            <a:extLst>
              <a:ext uri="{FF2B5EF4-FFF2-40B4-BE49-F238E27FC236}">
                <a16:creationId xmlns:a16="http://schemas.microsoft.com/office/drawing/2014/main" id="{7F1DC66F-036A-4AC5-AFF5-C0FDEBE4A329}"/>
              </a:ext>
            </a:extLst>
          </p:cNvPr>
          <p:cNvSpPr/>
          <p:nvPr/>
        </p:nvSpPr>
        <p:spPr>
          <a:xfrm>
            <a:off x="523313" y="1480521"/>
            <a:ext cx="7474771" cy="4639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9525">
            <a:solidFill>
              <a:srgbClr val="418FDE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E4BE0F-73B9-4204-AC5B-617B4AF55237}"/>
              </a:ext>
            </a:extLst>
          </p:cNvPr>
          <p:cNvSpPr txBox="1"/>
          <p:nvPr/>
        </p:nvSpPr>
        <p:spPr>
          <a:xfrm>
            <a:off x="8991923" y="1672857"/>
            <a:ext cx="2981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Актуальные границы землепользования</a:t>
            </a:r>
          </a:p>
          <a:p>
            <a:r>
              <a:rPr 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Границы из БД ЕГРН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CEF32F70-A4A6-4480-8F05-A2A9AB09FD1E}"/>
              </a:ext>
            </a:extLst>
          </p:cNvPr>
          <p:cNvCxnSpPr>
            <a:cxnSpLocks/>
          </p:cNvCxnSpPr>
          <p:nvPr/>
        </p:nvCxnSpPr>
        <p:spPr>
          <a:xfrm>
            <a:off x="8510361" y="1822624"/>
            <a:ext cx="348693" cy="0"/>
          </a:xfrm>
          <a:prstGeom prst="line">
            <a:avLst/>
          </a:prstGeom>
          <a:ln w="28575">
            <a:solidFill>
              <a:srgbClr val="22FD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8C8196A8-E84C-4E2D-BC03-652EF7A6E338}"/>
              </a:ext>
            </a:extLst>
          </p:cNvPr>
          <p:cNvCxnSpPr>
            <a:cxnSpLocks/>
          </p:cNvCxnSpPr>
          <p:nvPr/>
        </p:nvCxnSpPr>
        <p:spPr>
          <a:xfrm>
            <a:off x="8510361" y="2326865"/>
            <a:ext cx="34869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A2A5DCD-6F1B-4A1A-82C0-44843FF874F7}"/>
              </a:ext>
            </a:extLst>
          </p:cNvPr>
          <p:cNvSpPr txBox="1"/>
          <p:nvPr/>
        </p:nvSpPr>
        <p:spPr>
          <a:xfrm>
            <a:off x="8442367" y="5596780"/>
            <a:ext cx="3055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компанией УСГИК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D77E28A-5157-49C6-B276-8A1C80976F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9037425" cy="400110"/>
          </a:xfrm>
        </p:spPr>
        <p:txBody>
          <a:bodyPr/>
          <a:lstStyle/>
          <a:p>
            <a:r>
              <a:rPr lang="ru-RU" dirty="0"/>
              <a:t>Верификация и актуализация объектов кадастровой карты</a:t>
            </a:r>
          </a:p>
        </p:txBody>
      </p:sp>
      <p:sp>
        <p:nvSpPr>
          <p:cNvPr id="26" name="Oval 46">
            <a:extLst>
              <a:ext uri="{FF2B5EF4-FFF2-40B4-BE49-F238E27FC236}">
                <a16:creationId xmlns:a16="http://schemas.microsoft.com/office/drawing/2014/main" id="{0BDF7295-7FAD-45FC-8F84-B651A3848476}"/>
              </a:ext>
            </a:extLst>
          </p:cNvPr>
          <p:cNvSpPr/>
          <p:nvPr/>
        </p:nvSpPr>
        <p:spPr>
          <a:xfrm>
            <a:off x="469309" y="142652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00F68DB3-54D7-4994-9486-7A1B30E0CE06}"/>
              </a:ext>
            </a:extLst>
          </p:cNvPr>
          <p:cNvSpPr/>
          <p:nvPr/>
        </p:nvSpPr>
        <p:spPr>
          <a:xfrm>
            <a:off x="7944080" y="143646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C78D8AA7-1C2F-460D-B28F-3ABEF7804F95}"/>
              </a:ext>
            </a:extLst>
          </p:cNvPr>
          <p:cNvSpPr/>
          <p:nvPr/>
        </p:nvSpPr>
        <p:spPr>
          <a:xfrm>
            <a:off x="469309" y="607268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F419EDFC-5872-477B-B295-D154E64299F6}"/>
              </a:ext>
            </a:extLst>
          </p:cNvPr>
          <p:cNvSpPr/>
          <p:nvPr/>
        </p:nvSpPr>
        <p:spPr>
          <a:xfrm>
            <a:off x="7944081" y="607268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197920212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269691-D586-43B1-AAEC-4017CE310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Геолого-маркшейдерский учет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417BAFD-3898-4E0C-8495-28B828304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30DF2C-7A64-41B1-B762-CB1BE800F3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Геология и маркшейдерия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8367198-1411-4389-95DD-D38732EC86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4104022" cy="400110"/>
          </a:xfrm>
        </p:spPr>
        <p:txBody>
          <a:bodyPr/>
          <a:lstStyle/>
          <a:p>
            <a:r>
              <a:rPr lang="ru-RU" dirty="0"/>
              <a:t>Отличительные особенности</a:t>
            </a:r>
          </a:p>
        </p:txBody>
      </p:sp>
      <p:pic>
        <p:nvPicPr>
          <p:cNvPr id="7" name="Рисунок 4">
            <a:extLst>
              <a:ext uri="{FF2B5EF4-FFF2-40B4-BE49-F238E27FC236}">
                <a16:creationId xmlns:a16="http://schemas.microsoft.com/office/drawing/2014/main" id="{A26042E2-8767-4676-8799-1E42CB801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78" y="3533306"/>
            <a:ext cx="3905250" cy="2197100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41">
            <a:extLst>
              <a:ext uri="{FF2B5EF4-FFF2-40B4-BE49-F238E27FC236}">
                <a16:creationId xmlns:a16="http://schemas.microsoft.com/office/drawing/2014/main" id="{A8208D50-ECCE-420B-840B-B6203AA0862C}"/>
              </a:ext>
            </a:extLst>
          </p:cNvPr>
          <p:cNvSpPr txBox="1"/>
          <p:nvPr/>
        </p:nvSpPr>
        <p:spPr>
          <a:xfrm>
            <a:off x="442906" y="1310875"/>
            <a:ext cx="5400350" cy="22416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endParaRPr lang="ru-RU" sz="1400" dirty="0">
              <a:solidFill>
                <a:srgbClr val="E8E8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Bef>
                <a:spcPts val="10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Небольшая территория</a:t>
            </a:r>
          </a:p>
          <a:p>
            <a:pPr marL="285750" indent="-285750" fontAlgn="auto">
              <a:spcBef>
                <a:spcPts val="10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Регулярность </a:t>
            </a:r>
          </a:p>
          <a:p>
            <a:pPr marL="285750" indent="-285750" fontAlgn="auto">
              <a:spcBef>
                <a:spcPts val="10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Одна и та же съемочная аппаратура</a:t>
            </a:r>
          </a:p>
          <a:p>
            <a:pPr marL="285750" indent="-285750" fontAlgn="auto">
              <a:spcBef>
                <a:spcPts val="10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использования постоянной сети ПВО</a:t>
            </a:r>
          </a:p>
          <a:p>
            <a:pPr marL="285750" indent="-285750" fontAlgn="auto">
              <a:spcBef>
                <a:spcPts val="10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 и тот же продукт - ЦМР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defRPr/>
            </a:pPr>
            <a:endParaRPr lang="ru-RU" sz="1400" dirty="0">
              <a:solidFill>
                <a:srgbClr val="E8E8E8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9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1DD64E74-6D89-4B69-AC4B-BB84013241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385" y="3899105"/>
            <a:ext cx="1892300" cy="1863725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16">
            <a:extLst>
              <a:ext uri="{FF2B5EF4-FFF2-40B4-BE49-F238E27FC236}">
                <a16:creationId xmlns:a16="http://schemas.microsoft.com/office/drawing/2014/main" id="{B443B023-23D0-4AC8-8C5C-081C96242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4076" r="3345" b="5988"/>
          <a:stretch/>
        </p:blipFill>
        <p:spPr bwMode="auto">
          <a:xfrm>
            <a:off x="6882354" y="3899105"/>
            <a:ext cx="1892300" cy="1863725"/>
          </a:xfrm>
          <a:prstGeom prst="rect">
            <a:avLst/>
          </a:prstGeom>
          <a:noFill/>
          <a:ln w="9525">
            <a:solidFill>
              <a:srgbClr val="2F8F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7">
            <a:extLst>
              <a:ext uri="{FF2B5EF4-FFF2-40B4-BE49-F238E27FC236}">
                <a16:creationId xmlns:a16="http://schemas.microsoft.com/office/drawing/2014/main" id="{B8A7BFED-263A-4416-BA57-838067D03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" t="2978" r="2410" b="5143"/>
          <a:stretch/>
        </p:blipFill>
        <p:spPr bwMode="auto">
          <a:xfrm>
            <a:off x="6882354" y="1629884"/>
            <a:ext cx="1892300" cy="1830388"/>
          </a:xfrm>
          <a:prstGeom prst="rect">
            <a:avLst/>
          </a:prstGeom>
          <a:noFill/>
          <a:ln w="9525">
            <a:solidFill>
              <a:srgbClr val="2F8F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21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71675948-9EAE-4372-AEEC-50AB9450E8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385" y="1629884"/>
            <a:ext cx="1892300" cy="1830388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BCA074A9-3D59-4479-A8F0-DC269760808B}"/>
              </a:ext>
            </a:extLst>
          </p:cNvPr>
          <p:cNvCxnSpPr>
            <a:cxnSpLocks/>
          </p:cNvCxnSpPr>
          <p:nvPr/>
        </p:nvCxnSpPr>
        <p:spPr>
          <a:xfrm flipV="1">
            <a:off x="5914234" y="1629884"/>
            <a:ext cx="0" cy="4132947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46">
            <a:extLst>
              <a:ext uri="{FF2B5EF4-FFF2-40B4-BE49-F238E27FC236}">
                <a16:creationId xmlns:a16="http://schemas.microsoft.com/office/drawing/2014/main" id="{D5D8BB8F-3822-4BFE-B626-153E84ACC06D}"/>
              </a:ext>
            </a:extLst>
          </p:cNvPr>
          <p:cNvSpPr/>
          <p:nvPr/>
        </p:nvSpPr>
        <p:spPr>
          <a:xfrm>
            <a:off x="8720650" y="157588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5E52492F-AC26-41FE-8C21-D1DAFF0DC3B3}"/>
              </a:ext>
            </a:extLst>
          </p:cNvPr>
          <p:cNvSpPr/>
          <p:nvPr/>
        </p:nvSpPr>
        <p:spPr>
          <a:xfrm>
            <a:off x="6828351" y="157691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5CC31C15-58D5-4231-B997-B0F550483E8C}"/>
              </a:ext>
            </a:extLst>
          </p:cNvPr>
          <p:cNvSpPr/>
          <p:nvPr/>
        </p:nvSpPr>
        <p:spPr>
          <a:xfrm>
            <a:off x="9157381" y="157588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0" name="Oval 46">
            <a:extLst>
              <a:ext uri="{FF2B5EF4-FFF2-40B4-BE49-F238E27FC236}">
                <a16:creationId xmlns:a16="http://schemas.microsoft.com/office/drawing/2014/main" id="{6BF3C1E7-5953-4654-9354-9EB730BE3626}"/>
              </a:ext>
            </a:extLst>
          </p:cNvPr>
          <p:cNvSpPr/>
          <p:nvPr/>
        </p:nvSpPr>
        <p:spPr>
          <a:xfrm>
            <a:off x="11049681" y="157588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C2621D7B-D583-458A-B5AB-6667CDC88DB6}"/>
              </a:ext>
            </a:extLst>
          </p:cNvPr>
          <p:cNvSpPr/>
          <p:nvPr/>
        </p:nvSpPr>
        <p:spPr>
          <a:xfrm>
            <a:off x="6828350" y="3405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AEB35FC3-D0F5-4302-AD9A-13C1A3103A02}"/>
              </a:ext>
            </a:extLst>
          </p:cNvPr>
          <p:cNvSpPr/>
          <p:nvPr/>
        </p:nvSpPr>
        <p:spPr>
          <a:xfrm>
            <a:off x="8720650" y="3405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3" name="Oval 46">
            <a:extLst>
              <a:ext uri="{FF2B5EF4-FFF2-40B4-BE49-F238E27FC236}">
                <a16:creationId xmlns:a16="http://schemas.microsoft.com/office/drawing/2014/main" id="{84A647C4-A34A-4911-A64B-A3D20B879A92}"/>
              </a:ext>
            </a:extLst>
          </p:cNvPr>
          <p:cNvSpPr/>
          <p:nvPr/>
        </p:nvSpPr>
        <p:spPr>
          <a:xfrm>
            <a:off x="9157380" y="3405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4" name="Oval 46">
            <a:extLst>
              <a:ext uri="{FF2B5EF4-FFF2-40B4-BE49-F238E27FC236}">
                <a16:creationId xmlns:a16="http://schemas.microsoft.com/office/drawing/2014/main" id="{CC1CB1EF-8A0B-430D-90C2-0593E9F8BE03}"/>
              </a:ext>
            </a:extLst>
          </p:cNvPr>
          <p:cNvSpPr/>
          <p:nvPr/>
        </p:nvSpPr>
        <p:spPr>
          <a:xfrm>
            <a:off x="11045865" y="3405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5" name="Oval 46">
            <a:extLst>
              <a:ext uri="{FF2B5EF4-FFF2-40B4-BE49-F238E27FC236}">
                <a16:creationId xmlns:a16="http://schemas.microsoft.com/office/drawing/2014/main" id="{D83A94E3-C0B6-40F9-8F74-6341C26CDB92}"/>
              </a:ext>
            </a:extLst>
          </p:cNvPr>
          <p:cNvSpPr/>
          <p:nvPr/>
        </p:nvSpPr>
        <p:spPr>
          <a:xfrm>
            <a:off x="6828349" y="38440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6" name="Oval 46">
            <a:extLst>
              <a:ext uri="{FF2B5EF4-FFF2-40B4-BE49-F238E27FC236}">
                <a16:creationId xmlns:a16="http://schemas.microsoft.com/office/drawing/2014/main" id="{9D4C5CF7-F725-4372-A75D-79D411CE2701}"/>
              </a:ext>
            </a:extLst>
          </p:cNvPr>
          <p:cNvSpPr/>
          <p:nvPr/>
        </p:nvSpPr>
        <p:spPr>
          <a:xfrm>
            <a:off x="8720650" y="38440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E398D8B4-F40C-42F1-86BE-7220E108512A}"/>
              </a:ext>
            </a:extLst>
          </p:cNvPr>
          <p:cNvSpPr/>
          <p:nvPr/>
        </p:nvSpPr>
        <p:spPr>
          <a:xfrm>
            <a:off x="9162278" y="38440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FE82253C-C2F2-4935-9D43-CE987BADFFBC}"/>
              </a:ext>
            </a:extLst>
          </p:cNvPr>
          <p:cNvSpPr/>
          <p:nvPr/>
        </p:nvSpPr>
        <p:spPr>
          <a:xfrm>
            <a:off x="11044785" y="384407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A481547B-2072-450C-B057-29F7A325BA2D}"/>
              </a:ext>
            </a:extLst>
          </p:cNvPr>
          <p:cNvSpPr/>
          <p:nvPr/>
        </p:nvSpPr>
        <p:spPr>
          <a:xfrm>
            <a:off x="6828349" y="570883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50F3B48C-2259-49EA-A6EA-1870FA76E77B}"/>
              </a:ext>
            </a:extLst>
          </p:cNvPr>
          <p:cNvSpPr/>
          <p:nvPr/>
        </p:nvSpPr>
        <p:spPr>
          <a:xfrm>
            <a:off x="8730655" y="569564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CCA855AB-03BE-4BA7-96CD-C662A591FEB7}"/>
              </a:ext>
            </a:extLst>
          </p:cNvPr>
          <p:cNvSpPr/>
          <p:nvPr/>
        </p:nvSpPr>
        <p:spPr>
          <a:xfrm>
            <a:off x="9167386" y="570883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46">
            <a:extLst>
              <a:ext uri="{FF2B5EF4-FFF2-40B4-BE49-F238E27FC236}">
                <a16:creationId xmlns:a16="http://schemas.microsoft.com/office/drawing/2014/main" id="{24AFA17E-CAC6-478C-8689-64E1A6CB2219}"/>
              </a:ext>
            </a:extLst>
          </p:cNvPr>
          <p:cNvSpPr/>
          <p:nvPr/>
        </p:nvSpPr>
        <p:spPr>
          <a:xfrm>
            <a:off x="11049681" y="569564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481531854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ACBDA2-6968-46F3-AF06-E26DED9D5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Геолого-маркшейдерский учет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4D5635B-2F2E-48DC-B9EB-2A51421C2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974986-1189-4505-AC37-277BE5158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Геология и маркшейдерия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0E1F184-6E52-4535-8560-FC6C1CA25DB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4540574" cy="707886"/>
          </a:xfrm>
        </p:spPr>
        <p:txBody>
          <a:bodyPr/>
          <a:lstStyle/>
          <a:p>
            <a:r>
              <a:rPr lang="ru-RU" dirty="0"/>
              <a:t>Использование </a:t>
            </a:r>
            <a:r>
              <a:rPr lang="en-US" dirty="0"/>
              <a:t>PHOTOMOD UAS</a:t>
            </a:r>
            <a:endParaRPr lang="ru-RU" dirty="0"/>
          </a:p>
        </p:txBody>
      </p:sp>
      <p:sp>
        <p:nvSpPr>
          <p:cNvPr id="7" name="TextBox 41">
            <a:extLst>
              <a:ext uri="{FF2B5EF4-FFF2-40B4-BE49-F238E27FC236}">
                <a16:creationId xmlns:a16="http://schemas.microsoft.com/office/drawing/2014/main" id="{509556A4-5E9E-4A1F-98C6-5A8CB4A6CEB7}"/>
              </a:ext>
            </a:extLst>
          </p:cNvPr>
          <p:cNvSpPr txBox="1"/>
          <p:nvPr/>
        </p:nvSpPr>
        <p:spPr>
          <a:xfrm>
            <a:off x="442906" y="1704036"/>
            <a:ext cx="4679394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широкого спектра задач: от создания проекта  до 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ортомозаики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стереовекторизации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трехмерного моделирования территорий.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функционал создания трехмерных моделей: ЦМП, ЦМР, горизонталей и т.д. </a:t>
            </a:r>
          </a:p>
          <a:p>
            <a:pPr marL="285750" indent="-285750" fontAlgn="auto">
              <a:spcBef>
                <a:spcPts val="18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Удобная работа с регулярными цифровыми моделями: вычисление объемов, выявление изменений, статистические вычисления со значениями ячеек и т.д.</a:t>
            </a:r>
          </a:p>
        </p:txBody>
      </p:sp>
      <p:pic>
        <p:nvPicPr>
          <p:cNvPr id="8" name="Picture 2" descr="Матрица-2">
            <a:extLst>
              <a:ext uri="{FF2B5EF4-FFF2-40B4-BE49-F238E27FC236}">
                <a16:creationId xmlns:a16="http://schemas.microsoft.com/office/drawing/2014/main" id="{D8D732E5-3215-414E-9C2D-4D0F87B6F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169" y="1471447"/>
            <a:ext cx="1495815" cy="1737785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16">
            <a:extLst>
              <a:ext uri="{FF2B5EF4-FFF2-40B4-BE49-F238E27FC236}">
                <a16:creationId xmlns:a16="http://schemas.microsoft.com/office/drawing/2014/main" id="{7BF42AB7-35F7-405A-B8ED-0377FB749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864" y="1471447"/>
            <a:ext cx="1495815" cy="1737785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3">
            <a:extLst>
              <a:ext uri="{FF2B5EF4-FFF2-40B4-BE49-F238E27FC236}">
                <a16:creationId xmlns:a16="http://schemas.microsoft.com/office/drawing/2014/main" id="{AC8EB98B-22A1-449E-BCA9-FE30CCF07D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" r="-1"/>
          <a:stretch/>
        </p:blipFill>
        <p:spPr bwMode="auto">
          <a:xfrm>
            <a:off x="10028540" y="1471447"/>
            <a:ext cx="1495815" cy="1737785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84B6982-C939-448D-8E03-4A107AF076FC}"/>
              </a:ext>
            </a:extLst>
          </p:cNvPr>
          <p:cNvCxnSpPr>
            <a:cxnSpLocks/>
          </p:cNvCxnSpPr>
          <p:nvPr/>
        </p:nvCxnSpPr>
        <p:spPr>
          <a:xfrm flipV="1">
            <a:off x="5914234" y="1471448"/>
            <a:ext cx="0" cy="4562903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Объект 5">
            <a:extLst>
              <a:ext uri="{FF2B5EF4-FFF2-40B4-BE49-F238E27FC236}">
                <a16:creationId xmlns:a16="http://schemas.microsoft.com/office/drawing/2014/main" id="{E7E43B1D-80CA-4D8E-8E1F-F4F360BBDD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69" y="3388890"/>
            <a:ext cx="4813170" cy="2645461"/>
          </a:xfrm>
          <a:prstGeom prst="rect">
            <a:avLst/>
          </a:prstGeom>
          <a:ln w="9525">
            <a:solidFill>
              <a:srgbClr val="418FDE"/>
            </a:solidFill>
          </a:ln>
          <a:effectLst>
            <a:softEdge rad="0"/>
          </a:effectLst>
        </p:spPr>
      </p:pic>
      <p:sp>
        <p:nvSpPr>
          <p:cNvPr id="15" name="Oval 46">
            <a:extLst>
              <a:ext uri="{FF2B5EF4-FFF2-40B4-BE49-F238E27FC236}">
                <a16:creationId xmlns:a16="http://schemas.microsoft.com/office/drawing/2014/main" id="{679B0F87-EB8B-4E8D-93F8-3F5645AF5A24}"/>
              </a:ext>
            </a:extLst>
          </p:cNvPr>
          <p:cNvSpPr/>
          <p:nvPr/>
        </p:nvSpPr>
        <p:spPr>
          <a:xfrm>
            <a:off x="6652165" y="333606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72467130-1935-4DAB-B999-2F0797697AA3}"/>
              </a:ext>
            </a:extLst>
          </p:cNvPr>
          <p:cNvSpPr/>
          <p:nvPr/>
        </p:nvSpPr>
        <p:spPr>
          <a:xfrm>
            <a:off x="11465335" y="333606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9561C1E9-ABFE-4670-A9A8-A94109963F9B}"/>
              </a:ext>
            </a:extLst>
          </p:cNvPr>
          <p:cNvSpPr/>
          <p:nvPr/>
        </p:nvSpPr>
        <p:spPr>
          <a:xfrm>
            <a:off x="6652164" y="598035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2CB2DC9A-1D23-4306-BD9E-E11315780E65}"/>
              </a:ext>
            </a:extLst>
          </p:cNvPr>
          <p:cNvSpPr/>
          <p:nvPr/>
        </p:nvSpPr>
        <p:spPr>
          <a:xfrm>
            <a:off x="11465334" y="598035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37F4C1-CFB9-43A4-824A-4371F46D1FAE}"/>
              </a:ext>
            </a:extLst>
          </p:cNvPr>
          <p:cNvSpPr txBox="1"/>
          <p:nvPr/>
        </p:nvSpPr>
        <p:spPr>
          <a:xfrm>
            <a:off x="6631144" y="6174000"/>
            <a:ext cx="4431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ГК Беспилотные системы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9816A2-8316-4030-B10E-FAE016337025}"/>
              </a:ext>
            </a:extLst>
          </p:cNvPr>
          <p:cNvSpPr txBox="1"/>
          <p:nvPr/>
        </p:nvSpPr>
        <p:spPr>
          <a:xfrm>
            <a:off x="454576" y="5508451"/>
            <a:ext cx="5231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Геологический институт им. А.П. Карпинского, ФГБУ «ВСЕГЕИ»; АК «АЛРОСА» и др.</a:t>
            </a:r>
          </a:p>
        </p:txBody>
      </p:sp>
      <p:sp>
        <p:nvSpPr>
          <p:cNvPr id="22" name="Текст 4">
            <a:extLst>
              <a:ext uri="{FF2B5EF4-FFF2-40B4-BE49-F238E27FC236}">
                <a16:creationId xmlns:a16="http://schemas.microsoft.com/office/drawing/2014/main" id="{0D2977EA-747E-4EF8-B728-51BAC7D48457}"/>
              </a:ext>
            </a:extLst>
          </p:cNvPr>
          <p:cNvSpPr txBox="1">
            <a:spLocks/>
          </p:cNvSpPr>
          <p:nvPr/>
        </p:nvSpPr>
        <p:spPr>
          <a:xfrm>
            <a:off x="450030" y="5020013"/>
            <a:ext cx="4409706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Пользователи</a:t>
            </a:r>
          </a:p>
        </p:txBody>
      </p:sp>
    </p:spTree>
    <p:extLst>
      <p:ext uri="{BB962C8B-B14F-4D97-AF65-F5344CB8AC3E}">
        <p14:creationId xmlns:p14="http://schemas.microsoft.com/office/powerpoint/2010/main" val="697971981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7D51D57-49B2-45FF-ACF8-87822EF38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1" y="1730268"/>
            <a:ext cx="4862064" cy="3145584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CFBAD22-4A82-418B-B1A8-35D76D826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881" y="1730267"/>
            <a:ext cx="4862064" cy="3145584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26AD2-5F0F-4F43-AAC6-E9D011BE0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Геолого-маркшейдерский учет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735F5F-FDD2-4E7C-99A9-F5D05F035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229C7B-B28F-4DEB-9D15-682FC41CA1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Геология и маркшейдерия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598078-72B5-4C42-A6EC-2E375309A5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5201149" cy="480131"/>
          </a:xfrm>
        </p:spPr>
        <p:txBody>
          <a:bodyPr/>
          <a:lstStyle/>
          <a:p>
            <a:r>
              <a:rPr lang="ru-RU" dirty="0"/>
              <a:t>Использование </a:t>
            </a:r>
            <a:r>
              <a:rPr lang="en-US" dirty="0"/>
              <a:t>PHOTOMOD </a:t>
            </a:r>
            <a:r>
              <a:rPr lang="en-US" dirty="0" err="1"/>
              <a:t>AutoUAS</a:t>
            </a:r>
            <a:endParaRPr lang="ru-RU" dirty="0"/>
          </a:p>
        </p:txBody>
      </p:sp>
      <p:sp>
        <p:nvSpPr>
          <p:cNvPr id="6" name="TextBox 77">
            <a:extLst>
              <a:ext uri="{FF2B5EF4-FFF2-40B4-BE49-F238E27FC236}">
                <a16:creationId xmlns:a16="http://schemas.microsoft.com/office/drawing/2014/main" id="{5FF16EA1-B5B9-4A57-8E37-1532CFFE5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851" y="4987684"/>
            <a:ext cx="4324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  <a:endParaRPr lang="ru-RU" altLang="ru-RU" sz="900" dirty="0">
              <a:solidFill>
                <a:srgbClr val="418F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77">
            <a:extLst>
              <a:ext uri="{FF2B5EF4-FFF2-40B4-BE49-F238E27FC236}">
                <a16:creationId xmlns:a16="http://schemas.microsoft.com/office/drawing/2014/main" id="{B1A3F125-84A6-4B25-AE2F-4D445D65E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697" y="5003554"/>
            <a:ext cx="4324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Недостатки</a:t>
            </a:r>
            <a:endParaRPr lang="ru-RU" alt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41">
            <a:extLst>
              <a:ext uri="{FF2B5EF4-FFF2-40B4-BE49-F238E27FC236}">
                <a16:creationId xmlns:a16="http://schemas.microsoft.com/office/drawing/2014/main" id="{66376DDC-1C83-47BE-94D0-06B4F078B6D6}"/>
              </a:ext>
            </a:extLst>
          </p:cNvPr>
          <p:cNvSpPr txBox="1"/>
          <p:nvPr/>
        </p:nvSpPr>
        <p:spPr>
          <a:xfrm>
            <a:off x="704554" y="5334552"/>
            <a:ext cx="4636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Простота интерфейса</a:t>
            </a:r>
          </a:p>
          <a:p>
            <a:pPr marL="285750" indent="-285750"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Полностью автоматическая обработка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Низкая стоимость</a:t>
            </a:r>
          </a:p>
        </p:txBody>
      </p:sp>
      <p:sp>
        <p:nvSpPr>
          <p:cNvPr id="9" name="TextBox 41">
            <a:extLst>
              <a:ext uri="{FF2B5EF4-FFF2-40B4-BE49-F238E27FC236}">
                <a16:creationId xmlns:a16="http://schemas.microsoft.com/office/drawing/2014/main" id="{A5EF7D97-5578-45DF-95A4-6F5CD54654BA}"/>
              </a:ext>
            </a:extLst>
          </p:cNvPr>
          <p:cNvSpPr txBox="1"/>
          <p:nvPr/>
        </p:nvSpPr>
        <p:spPr>
          <a:xfrm>
            <a:off x="6463128" y="5442274"/>
            <a:ext cx="54003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требования к входным данным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Требуется дополнительное ПО для вычисления объемов</a:t>
            </a:r>
          </a:p>
        </p:txBody>
      </p:sp>
      <p:sp>
        <p:nvSpPr>
          <p:cNvPr id="15" name="Oval 46">
            <a:extLst>
              <a:ext uri="{FF2B5EF4-FFF2-40B4-BE49-F238E27FC236}">
                <a16:creationId xmlns:a16="http://schemas.microsoft.com/office/drawing/2014/main" id="{8B9E44C2-87DD-4210-8729-670CCB791EE5}"/>
              </a:ext>
            </a:extLst>
          </p:cNvPr>
          <p:cNvSpPr/>
          <p:nvPr/>
        </p:nvSpPr>
        <p:spPr>
          <a:xfrm>
            <a:off x="740378" y="1676267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A6FE4F38-5583-4990-B17D-8262C9078A5D}"/>
              </a:ext>
            </a:extLst>
          </p:cNvPr>
          <p:cNvSpPr/>
          <p:nvPr/>
        </p:nvSpPr>
        <p:spPr>
          <a:xfrm>
            <a:off x="5593015" y="1676267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E73DFB13-4144-4152-B60C-57B3355F3414}"/>
              </a:ext>
            </a:extLst>
          </p:cNvPr>
          <p:cNvSpPr/>
          <p:nvPr/>
        </p:nvSpPr>
        <p:spPr>
          <a:xfrm>
            <a:off x="721525" y="4826387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E0E9C79F-B94E-4AB6-9C6D-295ABA061CDC}"/>
              </a:ext>
            </a:extLst>
          </p:cNvPr>
          <p:cNvSpPr/>
          <p:nvPr/>
        </p:nvSpPr>
        <p:spPr>
          <a:xfrm>
            <a:off x="5593016" y="4832438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7D55F1F9-B102-416D-8842-B611B24815B8}"/>
              </a:ext>
            </a:extLst>
          </p:cNvPr>
          <p:cNvSpPr/>
          <p:nvPr/>
        </p:nvSpPr>
        <p:spPr>
          <a:xfrm>
            <a:off x="6459454" y="1679155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0" name="Oval 46">
            <a:extLst>
              <a:ext uri="{FF2B5EF4-FFF2-40B4-BE49-F238E27FC236}">
                <a16:creationId xmlns:a16="http://schemas.microsoft.com/office/drawing/2014/main" id="{9BCD8818-B319-4810-843F-689B01291271}"/>
              </a:ext>
            </a:extLst>
          </p:cNvPr>
          <p:cNvSpPr/>
          <p:nvPr/>
        </p:nvSpPr>
        <p:spPr>
          <a:xfrm>
            <a:off x="11321516" y="1676267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41F659B8-5690-40D4-8274-BB0E845DC7B4}"/>
              </a:ext>
            </a:extLst>
          </p:cNvPr>
          <p:cNvSpPr/>
          <p:nvPr/>
        </p:nvSpPr>
        <p:spPr>
          <a:xfrm>
            <a:off x="6487730" y="4818176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E10367A8-15FE-436D-9D32-260E5A151F3F}"/>
              </a:ext>
            </a:extLst>
          </p:cNvPr>
          <p:cNvSpPr/>
          <p:nvPr/>
        </p:nvSpPr>
        <p:spPr>
          <a:xfrm>
            <a:off x="11340366" y="4814852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285585645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B12C20-B1EA-43C2-835E-3CAA7EBEE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инфраструктурных объектов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126FA14-BA10-4E9A-8715-61A9FA761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40FE2F9-5877-4A52-BF12-2F1080445E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Мониторинг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889262C-328C-4A65-AC07-170EA1337A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8743135" cy="1938992"/>
          </a:xfrm>
        </p:spPr>
        <p:txBody>
          <a:bodyPr/>
          <a:lstStyle/>
          <a:p>
            <a:r>
              <a:rPr lang="ru-RU" dirty="0"/>
              <a:t>Аэронавигация и землепользование аэродромов и </a:t>
            </a:r>
            <a:r>
              <a:rPr lang="ru-RU" dirty="0" err="1"/>
              <a:t>приаэродромных</a:t>
            </a:r>
            <a:r>
              <a:rPr lang="ru-RU" dirty="0"/>
              <a:t> территорий 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F27860-2337-43CC-B6BE-F48DF4F33543}"/>
              </a:ext>
            </a:extLst>
          </p:cNvPr>
          <p:cNvSpPr txBox="1"/>
          <p:nvPr/>
        </p:nvSpPr>
        <p:spPr>
          <a:xfrm>
            <a:off x="567559" y="1975945"/>
            <a:ext cx="48347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solidFill>
                  <a:schemeClr val="bg1"/>
                </a:solidFill>
              </a:rPr>
              <a:t>сбор и оценка данных о местности и препятствиях  для движения воздушных судов;</a:t>
            </a:r>
          </a:p>
          <a:p>
            <a:pPr marL="285750" indent="-285750"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solidFill>
                  <a:schemeClr val="bg1"/>
                </a:solidFill>
              </a:rPr>
              <a:t>картографирование аэродрома (создание картографической базы данных аэродрома), экспорт в аэронавигационный формат;</a:t>
            </a:r>
          </a:p>
          <a:p>
            <a:pPr marL="285750" indent="-285750"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solidFill>
                  <a:schemeClr val="bg1"/>
                </a:solidFill>
              </a:rPr>
              <a:t>зонирование, планирование и мониторинг жизненного цикла объектов </a:t>
            </a:r>
            <a:r>
              <a:rPr lang="ru-RU" dirty="0" err="1">
                <a:solidFill>
                  <a:schemeClr val="bg1"/>
                </a:solidFill>
              </a:rPr>
              <a:t>приаэродромной</a:t>
            </a:r>
            <a:r>
              <a:rPr lang="ru-RU" dirty="0">
                <a:solidFill>
                  <a:schemeClr val="bg1"/>
                </a:solidFill>
              </a:rPr>
              <a:t> территории (BIM)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F689E6-38C6-4720-94D7-18F211BD10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70" t="1" r="32613" b="-1799"/>
          <a:stretch/>
        </p:blipFill>
        <p:spPr>
          <a:xfrm>
            <a:off x="6376872" y="1351689"/>
            <a:ext cx="5618338" cy="44577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E7BA12-5697-4166-9669-EBEF4CC0222A}"/>
              </a:ext>
            </a:extLst>
          </p:cNvPr>
          <p:cNvSpPr txBox="1"/>
          <p:nvPr/>
        </p:nvSpPr>
        <p:spPr>
          <a:xfrm>
            <a:off x="567559" y="5165386"/>
            <a:ext cx="5013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Периодичность, небольшая территория, различные виды съемки, различные виды выходной фотограмметрической продукции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512A77-64FF-4AF0-B48A-EC2F94AD0C89}"/>
              </a:ext>
            </a:extLst>
          </p:cNvPr>
          <p:cNvSpPr txBox="1"/>
          <p:nvPr/>
        </p:nvSpPr>
        <p:spPr>
          <a:xfrm>
            <a:off x="567559" y="4764770"/>
            <a:ext cx="1706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42FAE4F-5EE1-4E87-B6CC-A8A8D4529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29" y="5206808"/>
            <a:ext cx="736398" cy="1119553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текст, часы&#10;&#10;Автоматически созданное описание">
            <a:extLst>
              <a:ext uri="{FF2B5EF4-FFF2-40B4-BE49-F238E27FC236}">
                <a16:creationId xmlns:a16="http://schemas.microsoft.com/office/drawing/2014/main" id="{83273869-2B0F-4DE0-99B8-9009659272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554" y="5357704"/>
            <a:ext cx="994341" cy="9686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131EDA2-E3E7-4DA9-B0AF-A9DB7FD4CD76}"/>
              </a:ext>
            </a:extLst>
          </p:cNvPr>
          <p:cNvSpPr txBox="1"/>
          <p:nvPr/>
        </p:nvSpPr>
        <p:spPr>
          <a:xfrm>
            <a:off x="5841590" y="4753150"/>
            <a:ext cx="2398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Рекомендуемое ПО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2CC34D-BDA4-412E-B23C-218542EFC358}"/>
              </a:ext>
            </a:extLst>
          </p:cNvPr>
          <p:cNvSpPr txBox="1"/>
          <p:nvPr/>
        </p:nvSpPr>
        <p:spPr>
          <a:xfrm>
            <a:off x="8943990" y="5731754"/>
            <a:ext cx="2570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</a:t>
            </a:r>
          </a:p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ГУП «</a:t>
            </a:r>
            <a:r>
              <a:rPr lang="ru-RU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Белгеодезия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32084133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80A0D-6389-4473-8BC1-66271A6CA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инфраструктурных объектов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4B06B55-C4F6-4C1C-9A95-1A70D46A3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B5644B-188D-4602-819D-404E573151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Мониторинг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26F4114-73EA-41D1-8A48-7CACCDE1633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7" y="1073726"/>
            <a:ext cx="5138086" cy="985398"/>
          </a:xfrm>
        </p:spPr>
        <p:txBody>
          <a:bodyPr/>
          <a:lstStyle/>
          <a:p>
            <a:r>
              <a:rPr lang="ru-RU" sz="1600" dirty="0"/>
              <a:t>3D моделирование при планировании землепользования </a:t>
            </a:r>
            <a:r>
              <a:rPr lang="ru-RU" sz="1600" dirty="0" err="1"/>
              <a:t>приаэродромной</a:t>
            </a:r>
            <a:r>
              <a:rPr lang="ru-RU" sz="1600" dirty="0"/>
              <a:t> территории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9FAE03-02F7-44F4-841D-DD30F1D4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470" y="1885439"/>
            <a:ext cx="4892959" cy="3225253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2CB628-1863-44DF-8BCA-0308DB19128C}"/>
              </a:ext>
            </a:extLst>
          </p:cNvPr>
          <p:cNvSpPr txBox="1"/>
          <p:nvPr/>
        </p:nvSpPr>
        <p:spPr>
          <a:xfrm>
            <a:off x="414770" y="5266256"/>
            <a:ext cx="5309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 допустимых высот естественных и искусственных препятствий: лесных насаждений, объектов строительства и радионавигационных средств связи.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FBBCF-B432-4275-BBAE-BCD33E6F8E27}"/>
              </a:ext>
            </a:extLst>
          </p:cNvPr>
          <p:cNvSpPr txBox="1"/>
          <p:nvPr/>
        </p:nvSpPr>
        <p:spPr>
          <a:xfrm>
            <a:off x="6684577" y="1073726"/>
            <a:ext cx="4408026" cy="6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16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 ограничений объектов землепользования по высоте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30F8A8-498B-47AA-B906-70727C8A12CF}"/>
              </a:ext>
            </a:extLst>
          </p:cNvPr>
          <p:cNvPicPr/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5" t="5744" r="2326" b="19795"/>
          <a:stretch/>
        </p:blipFill>
        <p:spPr bwMode="auto">
          <a:xfrm>
            <a:off x="6784818" y="1885438"/>
            <a:ext cx="4792718" cy="3221216"/>
          </a:xfrm>
          <a:prstGeom prst="rect">
            <a:avLst/>
          </a:prstGeom>
          <a:ln w="9525">
            <a:solidFill>
              <a:srgbClr val="418FDE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021728-3FDC-4040-978C-710ED06E14B7}"/>
              </a:ext>
            </a:extLst>
          </p:cNvPr>
          <p:cNvSpPr txBox="1"/>
          <p:nvPr/>
        </p:nvSpPr>
        <p:spPr>
          <a:xfrm>
            <a:off x="6784818" y="5266256"/>
            <a:ext cx="4792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Зоны влияния аэропорта: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- мониторинг высоты лесопосадок, 1 – зона защиты ВПП, 2 – внутренняя зона безопасности, 3 – внутренняя зона поворота, 4 – внешняя зона безопасности, 5 – боковая зона безопасности, 6 – зона схемы движения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0824691-7610-4CA1-8388-CFEF0CA92C55}"/>
              </a:ext>
            </a:extLst>
          </p:cNvPr>
          <p:cNvSpPr/>
          <p:nvPr/>
        </p:nvSpPr>
        <p:spPr>
          <a:xfrm>
            <a:off x="6884276" y="5549462"/>
            <a:ext cx="399393" cy="157655"/>
          </a:xfrm>
          <a:prstGeom prst="rect">
            <a:avLst/>
          </a:prstGeom>
          <a:pattFill prst="narHorz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2A56953-3E1D-4626-ACA6-3FFFC2CE86C6}"/>
              </a:ext>
            </a:extLst>
          </p:cNvPr>
          <p:cNvCxnSpPr>
            <a:cxnSpLocks/>
          </p:cNvCxnSpPr>
          <p:nvPr/>
        </p:nvCxnSpPr>
        <p:spPr>
          <a:xfrm flipV="1">
            <a:off x="6096000" y="1885438"/>
            <a:ext cx="0" cy="3221217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46">
            <a:extLst>
              <a:ext uri="{FF2B5EF4-FFF2-40B4-BE49-F238E27FC236}">
                <a16:creationId xmlns:a16="http://schemas.microsoft.com/office/drawing/2014/main" id="{E4167538-0B02-4F44-9D5E-1F8ABEA0AD44}"/>
              </a:ext>
            </a:extLst>
          </p:cNvPr>
          <p:cNvSpPr/>
          <p:nvPr/>
        </p:nvSpPr>
        <p:spPr>
          <a:xfrm>
            <a:off x="511466" y="18314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5BAD80B8-5E87-487C-9C3F-9F4611045A84}"/>
              </a:ext>
            </a:extLst>
          </p:cNvPr>
          <p:cNvSpPr/>
          <p:nvPr/>
        </p:nvSpPr>
        <p:spPr>
          <a:xfrm>
            <a:off x="5404425" y="18314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EF9F2E2D-F699-4D2D-89D8-FC4FEC18FB37}"/>
              </a:ext>
            </a:extLst>
          </p:cNvPr>
          <p:cNvSpPr/>
          <p:nvPr/>
        </p:nvSpPr>
        <p:spPr>
          <a:xfrm>
            <a:off x="511466" y="505669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98973FE5-B597-49C6-B483-F8004911D3CA}"/>
              </a:ext>
            </a:extLst>
          </p:cNvPr>
          <p:cNvSpPr/>
          <p:nvPr/>
        </p:nvSpPr>
        <p:spPr>
          <a:xfrm>
            <a:off x="5404424" y="50380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0" name="Oval 46">
            <a:extLst>
              <a:ext uri="{FF2B5EF4-FFF2-40B4-BE49-F238E27FC236}">
                <a16:creationId xmlns:a16="http://schemas.microsoft.com/office/drawing/2014/main" id="{A9F0B9C3-0873-4A5A-9311-757F9429F070}"/>
              </a:ext>
            </a:extLst>
          </p:cNvPr>
          <p:cNvSpPr/>
          <p:nvPr/>
        </p:nvSpPr>
        <p:spPr>
          <a:xfrm>
            <a:off x="6730814" y="18314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E4F4E32D-03FB-4F73-A79B-BC3D8FDE9219}"/>
              </a:ext>
            </a:extLst>
          </p:cNvPr>
          <p:cNvSpPr/>
          <p:nvPr/>
        </p:nvSpPr>
        <p:spPr>
          <a:xfrm>
            <a:off x="11518523" y="18314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E59FF0FD-763C-4CFB-985E-37F26A95FF98}"/>
              </a:ext>
            </a:extLst>
          </p:cNvPr>
          <p:cNvSpPr/>
          <p:nvPr/>
        </p:nvSpPr>
        <p:spPr>
          <a:xfrm>
            <a:off x="6730814" y="505265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3" name="Oval 46">
            <a:extLst>
              <a:ext uri="{FF2B5EF4-FFF2-40B4-BE49-F238E27FC236}">
                <a16:creationId xmlns:a16="http://schemas.microsoft.com/office/drawing/2014/main" id="{2B09120D-BDCF-4B52-96DB-7DB7B9863078}"/>
              </a:ext>
            </a:extLst>
          </p:cNvPr>
          <p:cNvSpPr/>
          <p:nvPr/>
        </p:nvSpPr>
        <p:spPr>
          <a:xfrm>
            <a:off x="11523533" y="50380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490151092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15B1F-7108-4185-8EB1-0E05896A3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D1318EF-6164-438E-9732-19C995D6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6F54A-5832-430F-B042-972BA83F6C08}" type="slidenum">
              <a:rPr lang="ru-RU" smtClean="0"/>
              <a:t>2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A61735-BCF4-4780-9590-854176833A0E}"/>
              </a:ext>
            </a:extLst>
          </p:cNvPr>
          <p:cNvSpPr txBox="1"/>
          <p:nvPr/>
        </p:nvSpPr>
        <p:spPr>
          <a:xfrm>
            <a:off x="641131" y="1082566"/>
            <a:ext cx="10510345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Ракурс и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технологические решения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Создание ЕЭКО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Кадастровые работы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Геолого-маркшейдерский учет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Мониторинг промышленных объектов и объектов инфраструктуры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Историческое и культурное наследие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МО, МЧС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Архитектура и строительство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Лесоустройство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Облачные технологии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Обработка радиолокационных данных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Calibri" panose="020F0502020204030204" pitchFamily="34" charset="0"/>
              <a:buChar char="●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Развитие платформы</a:t>
            </a:r>
          </a:p>
          <a:p>
            <a:endParaRPr lang="ru-RU" dirty="0"/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4353281"/>
      </p:ext>
    </p:ext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3D207-1B6B-4261-BBB2-9FD24DD1D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30" y="396000"/>
            <a:ext cx="10369306" cy="867930"/>
          </a:xfrm>
        </p:spPr>
        <p:txBody>
          <a:bodyPr/>
          <a:lstStyle/>
          <a:p>
            <a:r>
              <a:rPr lang="ru-RU" b="0" dirty="0"/>
              <a:t>Сохранение археологического наследия с использованием </a:t>
            </a:r>
            <a:br>
              <a:rPr lang="ru-RU" b="0" dirty="0"/>
            </a:br>
            <a:r>
              <a:rPr lang="ru-RU" b="0" dirty="0"/>
              <a:t>неразрушающих методов и новых технологий 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8FD2F-0186-47F8-9667-60BF803CB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AFB5E3-1240-46BD-BABF-9921B482F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Историческое и культурное наследие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D9990E-5E10-4489-AC65-7CDC1FBB49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030" y="1307192"/>
            <a:ext cx="8347129" cy="707886"/>
          </a:xfrm>
        </p:spPr>
        <p:txBody>
          <a:bodyPr/>
          <a:lstStyle/>
          <a:p>
            <a:r>
              <a:rPr lang="ru-RU" b="0" dirty="0"/>
              <a:t>Документирование и перенос памятника архитектуры эпохи неолита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6BE56-A840-4BAB-8AE5-5D4FA1B620F6}"/>
              </a:ext>
            </a:extLst>
          </p:cNvPr>
          <p:cNvSpPr txBox="1"/>
          <p:nvPr/>
        </p:nvSpPr>
        <p:spPr>
          <a:xfrm>
            <a:off x="483480" y="1905966"/>
            <a:ext cx="469811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работ</a:t>
            </a: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Нанесение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опознаков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крупные камни (1)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Измерение контрольных точек (точность 1 мм) (2)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Составление плана «залета»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Съемка объекта (3)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проекта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PHOTOMOD</a:t>
            </a: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Уравнивание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Построение ЦМР, ЦМП,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ортофотоплана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Перенос памятника архитектуры (4)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66AAED-0068-4ECB-AF00-189412A3D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997" y="1919691"/>
            <a:ext cx="2565420" cy="2060932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61B1D3-B686-432A-B709-0D729A49BF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12" r="24586"/>
          <a:stretch/>
        </p:blipFill>
        <p:spPr>
          <a:xfrm>
            <a:off x="8989246" y="1919691"/>
            <a:ext cx="2246088" cy="2060932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ABEA36-16D6-4A6B-B88C-D1CD053FB8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16" r="8636" b="7190"/>
          <a:stretch/>
        </p:blipFill>
        <p:spPr>
          <a:xfrm>
            <a:off x="6265189" y="4114889"/>
            <a:ext cx="2565420" cy="2161064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76AE09-1237-4FC8-BEA3-900E3EEF62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128" t="17877" r="20033" b="1584"/>
          <a:stretch/>
        </p:blipFill>
        <p:spPr>
          <a:xfrm>
            <a:off x="8989246" y="4114889"/>
            <a:ext cx="2242505" cy="2161064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9563DFED-F9E0-47F4-8BE3-4F55335AA4E5}"/>
              </a:ext>
            </a:extLst>
          </p:cNvPr>
          <p:cNvCxnSpPr>
            <a:cxnSpLocks/>
          </p:cNvCxnSpPr>
          <p:nvPr/>
        </p:nvCxnSpPr>
        <p:spPr>
          <a:xfrm flipV="1">
            <a:off x="5645730" y="1936758"/>
            <a:ext cx="0" cy="4356262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B54DD89-AF8E-4FB2-A747-6854C113DE6B}"/>
              </a:ext>
            </a:extLst>
          </p:cNvPr>
          <p:cNvSpPr txBox="1"/>
          <p:nvPr/>
        </p:nvSpPr>
        <p:spPr>
          <a:xfrm>
            <a:off x="5936951" y="1850483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8FAE7C-645A-42E9-88F1-70A4BBB6BA10}"/>
              </a:ext>
            </a:extLst>
          </p:cNvPr>
          <p:cNvSpPr txBox="1"/>
          <p:nvPr/>
        </p:nvSpPr>
        <p:spPr>
          <a:xfrm>
            <a:off x="11291788" y="1826387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D6F6A9-EBC5-4AC9-BACB-CC88F1A4DE8A}"/>
              </a:ext>
            </a:extLst>
          </p:cNvPr>
          <p:cNvSpPr txBox="1"/>
          <p:nvPr/>
        </p:nvSpPr>
        <p:spPr>
          <a:xfrm>
            <a:off x="5936952" y="4089292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79061D-500E-4624-B6B6-1E0D5BD193AC}"/>
              </a:ext>
            </a:extLst>
          </p:cNvPr>
          <p:cNvSpPr txBox="1"/>
          <p:nvPr/>
        </p:nvSpPr>
        <p:spPr>
          <a:xfrm>
            <a:off x="11291788" y="4097563"/>
            <a:ext cx="1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2F8FFE"/>
                </a:solidFill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ACECCF-06CA-4FC6-9F1B-808F25A8979E}"/>
              </a:ext>
            </a:extLst>
          </p:cNvPr>
          <p:cNvSpPr txBox="1"/>
          <p:nvPr/>
        </p:nvSpPr>
        <p:spPr>
          <a:xfrm>
            <a:off x="450030" y="5757443"/>
            <a:ext cx="4692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</a:t>
            </a:r>
            <a:r>
              <a:rPr lang="en-US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Yannis </a:t>
            </a:r>
            <a:r>
              <a:rPr lang="en-US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Yanniris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Греция</a:t>
            </a:r>
          </a:p>
        </p:txBody>
      </p:sp>
    </p:spTree>
    <p:extLst>
      <p:ext uri="{BB962C8B-B14F-4D97-AF65-F5344CB8AC3E}">
        <p14:creationId xmlns:p14="http://schemas.microsoft.com/office/powerpoint/2010/main" val="1456080940"/>
      </p:ext>
    </p:ext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3D207-1B6B-4261-BBB2-9FD24DD1D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30" y="396000"/>
            <a:ext cx="10369306" cy="867930"/>
          </a:xfrm>
        </p:spPr>
        <p:txBody>
          <a:bodyPr/>
          <a:lstStyle/>
          <a:p>
            <a:r>
              <a:rPr lang="ru-RU" b="0" dirty="0"/>
              <a:t>Сохранение археологического наследия с использованием </a:t>
            </a:r>
            <a:br>
              <a:rPr lang="ru-RU" b="0" dirty="0"/>
            </a:br>
            <a:r>
              <a:rPr lang="ru-RU" b="0" dirty="0"/>
              <a:t>неразрушающих методов и новых технологий 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8FD2F-0186-47F8-9667-60BF803CB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AFB5E3-1240-46BD-BABF-9921B482F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Историческое и культурное наследие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D9990E-5E10-4489-AC65-7CDC1FBB49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030" y="1316619"/>
            <a:ext cx="8347129" cy="707886"/>
          </a:xfrm>
        </p:spPr>
        <p:txBody>
          <a:bodyPr/>
          <a:lstStyle/>
          <a:p>
            <a:r>
              <a:rPr lang="ru-RU" b="0" dirty="0"/>
              <a:t>Документирование и перенос памятника архитектуры эпохи неолита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4D40BF6-2AF9-4632-8AF4-1644ABEE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05"/>
          <a:stretch/>
        </p:blipFill>
        <p:spPr>
          <a:xfrm>
            <a:off x="511579" y="3147957"/>
            <a:ext cx="3965445" cy="2716611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CC8F597-EDD6-45FF-B49C-210E806094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1"/>
          <a:stretch/>
        </p:blipFill>
        <p:spPr>
          <a:xfrm>
            <a:off x="4677103" y="3147957"/>
            <a:ext cx="3699642" cy="2713536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F6443BB-A746-40AA-B842-CF3D57B97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5631" y="3147957"/>
            <a:ext cx="3104790" cy="2713536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1DF43C-DCEB-4FCF-9F7D-305F54A26272}"/>
              </a:ext>
            </a:extLst>
          </p:cNvPr>
          <p:cNvSpPr txBox="1"/>
          <p:nvPr/>
        </p:nvSpPr>
        <p:spPr>
          <a:xfrm>
            <a:off x="450030" y="1986802"/>
            <a:ext cx="103938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работ: 6,5х5 м – разрешение на местности 1 мм, 3250х2500 м – разрешение на местности 50 см</a:t>
            </a:r>
          </a:p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Камера: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Nokia 808 (41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оптика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Carl Zeiss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889490"/>
      </p:ext>
    </p:ext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3D207-1B6B-4261-BBB2-9FD24DD1D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30" y="396000"/>
            <a:ext cx="10369306" cy="867930"/>
          </a:xfrm>
        </p:spPr>
        <p:txBody>
          <a:bodyPr/>
          <a:lstStyle/>
          <a:p>
            <a:r>
              <a:rPr lang="ru-RU" b="0" dirty="0"/>
              <a:t>Сохранение археологического наследия с использованием </a:t>
            </a:r>
            <a:br>
              <a:rPr lang="ru-RU" b="0" dirty="0"/>
            </a:br>
            <a:r>
              <a:rPr lang="ru-RU" b="0" dirty="0"/>
              <a:t>неразрушающих методов и новых технологий 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8FD2F-0186-47F8-9667-60BF803CB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AFB5E3-1240-46BD-BABF-9921B482F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Историческое и культурное наследие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D9990E-5E10-4489-AC65-7CDC1FBB49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030" y="1505159"/>
            <a:ext cx="8347129" cy="400110"/>
          </a:xfrm>
        </p:spPr>
        <p:txBody>
          <a:bodyPr/>
          <a:lstStyle/>
          <a:p>
            <a:r>
              <a:rPr lang="ru-RU" b="0" dirty="0"/>
              <a:t>Документирование памятника архитектуры в Пальмире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5E9EA05-A399-4616-BB4F-24BBC5E9C6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1"/>
          <a:stretch/>
        </p:blipFill>
        <p:spPr>
          <a:xfrm>
            <a:off x="4008536" y="2213044"/>
            <a:ext cx="3244004" cy="1957662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D55117-C83C-4AA6-A1A7-2B2E72C05A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" t="1322" r="2266" b="4834"/>
          <a:stretch/>
        </p:blipFill>
        <p:spPr>
          <a:xfrm>
            <a:off x="3984363" y="4322104"/>
            <a:ext cx="3268176" cy="1689814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633B901-F02D-4902-A9D4-85736EFE57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665" y="2213044"/>
            <a:ext cx="4219305" cy="3798873"/>
          </a:xfrm>
          <a:prstGeom prst="rect">
            <a:avLst/>
          </a:prstGeom>
          <a:ln>
            <a:solidFill>
              <a:srgbClr val="418FDE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0C6ACB-7B9F-4D75-924C-165FE5BC8E95}"/>
              </a:ext>
            </a:extLst>
          </p:cNvPr>
          <p:cNvSpPr/>
          <p:nvPr/>
        </p:nvSpPr>
        <p:spPr>
          <a:xfrm>
            <a:off x="450030" y="2213044"/>
            <a:ext cx="328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Наклонная съемка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SuperCam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надирная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DJI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36016B-6D21-48C6-85A8-6FDA4CC28B60}"/>
              </a:ext>
            </a:extLst>
          </p:cNvPr>
          <p:cNvSpPr txBox="1"/>
          <p:nvPr/>
        </p:nvSpPr>
        <p:spPr>
          <a:xfrm>
            <a:off x="1239690" y="5488697"/>
            <a:ext cx="2511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</a:t>
            </a:r>
          </a:p>
          <a:p>
            <a:pPr algn="r"/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ГК Беспилотные системы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49F657-CDAD-4943-B999-C3893B2899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67" y="3429000"/>
            <a:ext cx="3748524" cy="157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42981"/>
      </p:ext>
    </p:ext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A52DD-62E6-4F22-816A-4B2C414CD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Технологии </a:t>
            </a:r>
            <a:r>
              <a:rPr lang="en-US" dirty="0"/>
              <a:t>PHOTOMOD </a:t>
            </a:r>
            <a:r>
              <a:rPr lang="ru-RU" dirty="0"/>
              <a:t>в структурах МО и МЧС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62B1B93-89E5-4907-A623-FE3F40FE9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472C9B-DB10-4433-85FA-35F6D96BC4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МО, МЧС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27BAA88-219E-40C3-8A9C-F8C95E772B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5965" y="1073726"/>
            <a:ext cx="9773151" cy="400110"/>
          </a:xfrm>
        </p:spPr>
        <p:txBody>
          <a:bodyPr/>
          <a:lstStyle/>
          <a:p>
            <a:r>
              <a:rPr lang="ru-RU" b="0" dirty="0"/>
              <a:t>Особенности работ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4B7DF43C-384A-41BF-AB09-964B0C2AF9EA}"/>
              </a:ext>
            </a:extLst>
          </p:cNvPr>
          <p:cNvSpPr txBox="1"/>
          <p:nvPr/>
        </p:nvSpPr>
        <p:spPr>
          <a:xfrm>
            <a:off x="450030" y="2191385"/>
            <a:ext cx="4899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Регулярность и оперативность</a:t>
            </a: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Большие массивы информации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преимущественно космические высокого и сверхвысокого разрешения</a:t>
            </a: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Разнообразные выходные продукты: ЦМР, ЦММ,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ортофотопланы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ЦТК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34C2625-9B9E-4014-8033-31081E9E7ED7}"/>
              </a:ext>
            </a:extLst>
          </p:cNvPr>
          <p:cNvSpPr/>
          <p:nvPr/>
        </p:nvSpPr>
        <p:spPr>
          <a:xfrm>
            <a:off x="505965" y="4964351"/>
            <a:ext cx="5590035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ЦФС PHOTOMOD является основной фотограмметрической системой в Военно-топографическом управлении ГШ ВС РФ. </a:t>
            </a:r>
            <a:endParaRPr lang="ru-RU" sz="1600" i="1" dirty="0">
              <a:solidFill>
                <a:schemeClr val="bg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4A13956-9475-4663-B744-02A6ED0653AB}"/>
              </a:ext>
            </a:extLst>
          </p:cNvPr>
          <p:cNvCxnSpPr>
            <a:cxnSpLocks/>
          </p:cNvCxnSpPr>
          <p:nvPr/>
        </p:nvCxnSpPr>
        <p:spPr>
          <a:xfrm flipV="1">
            <a:off x="5850381" y="1671431"/>
            <a:ext cx="0" cy="4123917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F1613F-6CEB-4D1C-81C9-0634C7967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652" y="2597937"/>
            <a:ext cx="2121167" cy="264335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DAFA129-FE83-478C-AA84-E2F083DC8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169" y="2185170"/>
            <a:ext cx="2010197" cy="3056123"/>
          </a:xfrm>
          <a:prstGeom prst="rect">
            <a:avLst/>
          </a:prstGeom>
        </p:spPr>
      </p:pic>
      <p:sp>
        <p:nvSpPr>
          <p:cNvPr id="20" name="Текст 10">
            <a:extLst>
              <a:ext uri="{FF2B5EF4-FFF2-40B4-BE49-F238E27FC236}">
                <a16:creationId xmlns:a16="http://schemas.microsoft.com/office/drawing/2014/main" id="{7866C413-25AC-45B7-A6D2-ACC36456CB88}"/>
              </a:ext>
            </a:extLst>
          </p:cNvPr>
          <p:cNvSpPr txBox="1">
            <a:spLocks/>
          </p:cNvSpPr>
          <p:nvPr/>
        </p:nvSpPr>
        <p:spPr>
          <a:xfrm>
            <a:off x="6312930" y="1109769"/>
            <a:ext cx="5373105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0" dirty="0"/>
              <a:t>Рекомендуемое ПО</a:t>
            </a:r>
          </a:p>
        </p:txBody>
      </p:sp>
    </p:spTree>
    <p:extLst>
      <p:ext uri="{BB962C8B-B14F-4D97-AF65-F5344CB8AC3E}">
        <p14:creationId xmlns:p14="http://schemas.microsoft.com/office/powerpoint/2010/main" val="1391977872"/>
      </p:ext>
    </p:extLst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A52DD-62E6-4F22-816A-4B2C414CD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Технологии </a:t>
            </a:r>
            <a:r>
              <a:rPr lang="en-US" dirty="0"/>
              <a:t>PHOTOMOD </a:t>
            </a:r>
            <a:r>
              <a:rPr lang="ru-RU" dirty="0"/>
              <a:t>в структурах МО и МЧС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62B1B93-89E5-4907-A623-FE3F40FE9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472C9B-DB10-4433-85FA-35F6D96BC4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МО, МЧС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27BAA88-219E-40C3-8A9C-F8C95E772B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5965" y="1073726"/>
            <a:ext cx="9773151" cy="1015663"/>
          </a:xfrm>
        </p:spPr>
        <p:txBody>
          <a:bodyPr/>
          <a:lstStyle/>
          <a:p>
            <a:r>
              <a:rPr lang="ru-RU" b="0" dirty="0"/>
              <a:t>Разработка и внедрение современных программно-аппаратных комплексов для создания и обновления цифровой информации о местности; создание подвижного многоцелевого топографо-геодезического комплекса ВТУ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8C8F9F-702A-4F13-846A-E5076941D42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3" y="2573238"/>
            <a:ext cx="4899736" cy="3474358"/>
          </a:xfrm>
          <a:prstGeom prst="roundRect">
            <a:avLst>
              <a:gd name="adj" fmla="val 177"/>
            </a:avLst>
          </a:prstGeom>
          <a:solidFill>
            <a:srgbClr val="FFFFFF">
              <a:shade val="85000"/>
            </a:srgbClr>
          </a:solidFill>
          <a:ln w="9525">
            <a:solidFill>
              <a:srgbClr val="418FDE"/>
            </a:solidFill>
          </a:ln>
          <a:effectLst/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id="{4B7DF43C-384A-41BF-AB09-964B0C2AF9EA}"/>
              </a:ext>
            </a:extLst>
          </p:cNvPr>
          <p:cNvSpPr txBox="1"/>
          <p:nvPr/>
        </p:nvSpPr>
        <p:spPr>
          <a:xfrm>
            <a:off x="502513" y="2828426"/>
            <a:ext cx="489973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Сертифицированная версия ЦФС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(ВТУ ГШ ВС РФ)</a:t>
            </a: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ЦФС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(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Военные Академии имени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А.Ф.Можайского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и имени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Н.Е.Жуковского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)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Кластерное автоматизированное решение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Conveyor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(Технополис «ЭРА»)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534A74-C14C-4536-9A22-C53CC65DA33D}"/>
              </a:ext>
            </a:extLst>
          </p:cNvPr>
          <p:cNvSpPr txBox="1"/>
          <p:nvPr/>
        </p:nvSpPr>
        <p:spPr>
          <a:xfrm>
            <a:off x="502513" y="5578376"/>
            <a:ext cx="4882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Количество лицензий, поставленных в структуры МО</a:t>
            </a:r>
          </a:p>
          <a:p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– 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200+</a:t>
            </a:r>
            <a:r>
              <a:rPr lang="ru-RU" sz="1400" i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единиц.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4A13956-9475-4663-B744-02A6ED0653AB}"/>
              </a:ext>
            </a:extLst>
          </p:cNvPr>
          <p:cNvCxnSpPr>
            <a:cxnSpLocks/>
          </p:cNvCxnSpPr>
          <p:nvPr/>
        </p:nvCxnSpPr>
        <p:spPr>
          <a:xfrm flipV="1">
            <a:off x="5904000" y="2573238"/>
            <a:ext cx="0" cy="3474358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46">
            <a:extLst>
              <a:ext uri="{FF2B5EF4-FFF2-40B4-BE49-F238E27FC236}">
                <a16:creationId xmlns:a16="http://schemas.microsoft.com/office/drawing/2014/main" id="{6AC9706C-9506-472E-B341-CDCC5541D6D0}"/>
              </a:ext>
            </a:extLst>
          </p:cNvPr>
          <p:cNvSpPr/>
          <p:nvPr/>
        </p:nvSpPr>
        <p:spPr>
          <a:xfrm>
            <a:off x="6422998" y="252149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2613FA7B-D150-4CC4-81EE-0DF7C2636EE1}"/>
              </a:ext>
            </a:extLst>
          </p:cNvPr>
          <p:cNvSpPr/>
          <p:nvPr/>
        </p:nvSpPr>
        <p:spPr>
          <a:xfrm>
            <a:off x="11322737" y="2519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5A91F977-52C4-47D0-8FA2-D19D20B5FA57}"/>
              </a:ext>
            </a:extLst>
          </p:cNvPr>
          <p:cNvSpPr/>
          <p:nvPr/>
        </p:nvSpPr>
        <p:spPr>
          <a:xfrm>
            <a:off x="6422997" y="599359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9C1504AD-E81D-45A7-98C2-33EAEF6201B4}"/>
              </a:ext>
            </a:extLst>
          </p:cNvPr>
          <p:cNvSpPr/>
          <p:nvPr/>
        </p:nvSpPr>
        <p:spPr>
          <a:xfrm>
            <a:off x="11322737" y="599359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383537331"/>
      </p:ext>
    </p:extLst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A52DD-62E6-4F22-816A-4B2C414CD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Технологии </a:t>
            </a:r>
            <a:r>
              <a:rPr lang="en-US" dirty="0"/>
              <a:t>PHOTOMOD </a:t>
            </a:r>
            <a:r>
              <a:rPr lang="ru-RU" dirty="0"/>
              <a:t>в структурах МО и МЧС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62B1B93-89E5-4907-A623-FE3F40FE9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472C9B-DB10-4433-85FA-35F6D96BC4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МО, МЧС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27BAA88-219E-40C3-8A9C-F8C95E772B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5965" y="1073726"/>
            <a:ext cx="9773151" cy="400110"/>
          </a:xfrm>
        </p:spPr>
        <p:txBody>
          <a:bodyPr/>
          <a:lstStyle/>
          <a:p>
            <a:r>
              <a:rPr lang="ru-RU" b="0" dirty="0"/>
              <a:t>Формирования границ возможного затопления территорий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D4F067B-1B42-4743-905F-5D5F27475E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8"/>
          <a:stretch/>
        </p:blipFill>
        <p:spPr>
          <a:xfrm>
            <a:off x="5698372" y="2582440"/>
            <a:ext cx="5671315" cy="3474358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0" name="Полилиния 16">
            <a:extLst>
              <a:ext uri="{FF2B5EF4-FFF2-40B4-BE49-F238E27FC236}">
                <a16:creationId xmlns:a16="http://schemas.microsoft.com/office/drawing/2014/main" id="{19C50613-A06A-44B9-B67A-D25E5ED43060}"/>
              </a:ext>
            </a:extLst>
          </p:cNvPr>
          <p:cNvSpPr/>
          <p:nvPr/>
        </p:nvSpPr>
        <p:spPr>
          <a:xfrm>
            <a:off x="11053029" y="4975112"/>
            <a:ext cx="323711" cy="464105"/>
          </a:xfrm>
          <a:custGeom>
            <a:avLst/>
            <a:gdLst>
              <a:gd name="connsiteX0" fmla="*/ 6350 w 517525"/>
              <a:gd name="connsiteY0" fmla="*/ 0 h 727075"/>
              <a:gd name="connsiteX1" fmla="*/ 0 w 517525"/>
              <a:gd name="connsiteY1" fmla="*/ 403225 h 727075"/>
              <a:gd name="connsiteX2" fmla="*/ 0 w 517525"/>
              <a:gd name="connsiteY2" fmla="*/ 425450 h 727075"/>
              <a:gd name="connsiteX3" fmla="*/ 38100 w 517525"/>
              <a:gd name="connsiteY3" fmla="*/ 406400 h 727075"/>
              <a:gd name="connsiteX4" fmla="*/ 85725 w 517525"/>
              <a:gd name="connsiteY4" fmla="*/ 415925 h 727075"/>
              <a:gd name="connsiteX5" fmla="*/ 165100 w 517525"/>
              <a:gd name="connsiteY5" fmla="*/ 514350 h 727075"/>
              <a:gd name="connsiteX6" fmla="*/ 288925 w 517525"/>
              <a:gd name="connsiteY6" fmla="*/ 603250 h 727075"/>
              <a:gd name="connsiteX7" fmla="*/ 406400 w 517525"/>
              <a:gd name="connsiteY7" fmla="*/ 682625 h 727075"/>
              <a:gd name="connsiteX8" fmla="*/ 434975 w 517525"/>
              <a:gd name="connsiteY8" fmla="*/ 714375 h 727075"/>
              <a:gd name="connsiteX9" fmla="*/ 463550 w 517525"/>
              <a:gd name="connsiteY9" fmla="*/ 723900 h 727075"/>
              <a:gd name="connsiteX10" fmla="*/ 498475 w 517525"/>
              <a:gd name="connsiteY10" fmla="*/ 727075 h 727075"/>
              <a:gd name="connsiteX11" fmla="*/ 517525 w 517525"/>
              <a:gd name="connsiteY11" fmla="*/ 387350 h 727075"/>
              <a:gd name="connsiteX12" fmla="*/ 460375 w 517525"/>
              <a:gd name="connsiteY12" fmla="*/ 346075 h 727075"/>
              <a:gd name="connsiteX13" fmla="*/ 438150 w 517525"/>
              <a:gd name="connsiteY13" fmla="*/ 320675 h 727075"/>
              <a:gd name="connsiteX14" fmla="*/ 419100 w 517525"/>
              <a:gd name="connsiteY14" fmla="*/ 307975 h 727075"/>
              <a:gd name="connsiteX15" fmla="*/ 415925 w 517525"/>
              <a:gd name="connsiteY15" fmla="*/ 298450 h 727075"/>
              <a:gd name="connsiteX16" fmla="*/ 365125 w 517525"/>
              <a:gd name="connsiteY16" fmla="*/ 266700 h 727075"/>
              <a:gd name="connsiteX17" fmla="*/ 336550 w 517525"/>
              <a:gd name="connsiteY17" fmla="*/ 247650 h 727075"/>
              <a:gd name="connsiteX18" fmla="*/ 285750 w 517525"/>
              <a:gd name="connsiteY18" fmla="*/ 203200 h 727075"/>
              <a:gd name="connsiteX19" fmla="*/ 266700 w 517525"/>
              <a:gd name="connsiteY19" fmla="*/ 177800 h 727075"/>
              <a:gd name="connsiteX20" fmla="*/ 247650 w 517525"/>
              <a:gd name="connsiteY20" fmla="*/ 152400 h 727075"/>
              <a:gd name="connsiteX21" fmla="*/ 190500 w 517525"/>
              <a:gd name="connsiteY21" fmla="*/ 111125 h 727075"/>
              <a:gd name="connsiteX22" fmla="*/ 155575 w 517525"/>
              <a:gd name="connsiteY22" fmla="*/ 95250 h 727075"/>
              <a:gd name="connsiteX23" fmla="*/ 146050 w 517525"/>
              <a:gd name="connsiteY23" fmla="*/ 95250 h 727075"/>
              <a:gd name="connsiteX24" fmla="*/ 104775 w 517525"/>
              <a:gd name="connsiteY24" fmla="*/ 82550 h 727075"/>
              <a:gd name="connsiteX25" fmla="*/ 63500 w 517525"/>
              <a:gd name="connsiteY25" fmla="*/ 66675 h 727075"/>
              <a:gd name="connsiteX26" fmla="*/ 47625 w 517525"/>
              <a:gd name="connsiteY26" fmla="*/ 57150 h 727075"/>
              <a:gd name="connsiteX27" fmla="*/ 38100 w 517525"/>
              <a:gd name="connsiteY27" fmla="*/ 50800 h 727075"/>
              <a:gd name="connsiteX28" fmla="*/ 6350 w 517525"/>
              <a:gd name="connsiteY28" fmla="*/ 0 h 72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7525" h="727075">
                <a:moveTo>
                  <a:pt x="6350" y="0"/>
                </a:moveTo>
                <a:cubicBezTo>
                  <a:pt x="4233" y="134408"/>
                  <a:pt x="2117" y="268817"/>
                  <a:pt x="0" y="403225"/>
                </a:cubicBezTo>
                <a:lnTo>
                  <a:pt x="0" y="425450"/>
                </a:lnTo>
                <a:lnTo>
                  <a:pt x="38100" y="406400"/>
                </a:lnTo>
                <a:lnTo>
                  <a:pt x="85725" y="415925"/>
                </a:lnTo>
                <a:lnTo>
                  <a:pt x="165100" y="514350"/>
                </a:lnTo>
                <a:lnTo>
                  <a:pt x="288925" y="603250"/>
                </a:lnTo>
                <a:lnTo>
                  <a:pt x="406400" y="682625"/>
                </a:lnTo>
                <a:lnTo>
                  <a:pt x="434975" y="714375"/>
                </a:lnTo>
                <a:cubicBezTo>
                  <a:pt x="461366" y="724272"/>
                  <a:pt x="451333" y="723900"/>
                  <a:pt x="463550" y="723900"/>
                </a:cubicBezTo>
                <a:lnTo>
                  <a:pt x="498475" y="727075"/>
                </a:lnTo>
                <a:lnTo>
                  <a:pt x="517525" y="387350"/>
                </a:lnTo>
                <a:lnTo>
                  <a:pt x="460375" y="346075"/>
                </a:lnTo>
                <a:cubicBezTo>
                  <a:pt x="452967" y="337608"/>
                  <a:pt x="446417" y="328306"/>
                  <a:pt x="438150" y="320675"/>
                </a:cubicBezTo>
                <a:cubicBezTo>
                  <a:pt x="432542" y="315499"/>
                  <a:pt x="419100" y="307975"/>
                  <a:pt x="419100" y="307975"/>
                </a:cubicBezTo>
                <a:lnTo>
                  <a:pt x="415925" y="298450"/>
                </a:lnTo>
                <a:lnTo>
                  <a:pt x="365125" y="266700"/>
                </a:lnTo>
                <a:cubicBezTo>
                  <a:pt x="340974" y="249449"/>
                  <a:pt x="351043" y="254896"/>
                  <a:pt x="336550" y="247650"/>
                </a:cubicBezTo>
                <a:lnTo>
                  <a:pt x="285750" y="203200"/>
                </a:lnTo>
                <a:lnTo>
                  <a:pt x="266700" y="177800"/>
                </a:lnTo>
                <a:lnTo>
                  <a:pt x="247650" y="152400"/>
                </a:lnTo>
                <a:lnTo>
                  <a:pt x="190500" y="111125"/>
                </a:lnTo>
                <a:cubicBezTo>
                  <a:pt x="188277" y="110013"/>
                  <a:pt x="164828" y="96792"/>
                  <a:pt x="155575" y="95250"/>
                </a:cubicBezTo>
                <a:cubicBezTo>
                  <a:pt x="152443" y="94728"/>
                  <a:pt x="149225" y="95250"/>
                  <a:pt x="146050" y="95250"/>
                </a:cubicBezTo>
                <a:lnTo>
                  <a:pt x="104775" y="82550"/>
                </a:lnTo>
                <a:cubicBezTo>
                  <a:pt x="83208" y="75361"/>
                  <a:pt x="79760" y="75708"/>
                  <a:pt x="63500" y="66675"/>
                </a:cubicBezTo>
                <a:cubicBezTo>
                  <a:pt x="58105" y="63678"/>
                  <a:pt x="52858" y="60421"/>
                  <a:pt x="47625" y="57150"/>
                </a:cubicBezTo>
                <a:cubicBezTo>
                  <a:pt x="44389" y="55128"/>
                  <a:pt x="38100" y="50800"/>
                  <a:pt x="38100" y="50800"/>
                </a:cubicBezTo>
                <a:lnTo>
                  <a:pt x="6350" y="0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17">
            <a:extLst>
              <a:ext uri="{FF2B5EF4-FFF2-40B4-BE49-F238E27FC236}">
                <a16:creationId xmlns:a16="http://schemas.microsoft.com/office/drawing/2014/main" id="{D075E734-6705-4C98-8BA4-237528BEF4F8}"/>
              </a:ext>
            </a:extLst>
          </p:cNvPr>
          <p:cNvSpPr/>
          <p:nvPr/>
        </p:nvSpPr>
        <p:spPr>
          <a:xfrm>
            <a:off x="7144666" y="4279968"/>
            <a:ext cx="3858715" cy="1548367"/>
          </a:xfrm>
          <a:custGeom>
            <a:avLst/>
            <a:gdLst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2450 w 6169025"/>
              <a:gd name="connsiteY263" fmla="*/ 1673225 h 2425700"/>
              <a:gd name="connsiteX264" fmla="*/ 4492625 w 6169025"/>
              <a:gd name="connsiteY264" fmla="*/ 1739900 h 2425700"/>
              <a:gd name="connsiteX265" fmla="*/ 4578350 w 6169025"/>
              <a:gd name="connsiteY265" fmla="*/ 1768475 h 2425700"/>
              <a:gd name="connsiteX266" fmla="*/ 4603750 w 6169025"/>
              <a:gd name="connsiteY266" fmla="*/ 1778000 h 2425700"/>
              <a:gd name="connsiteX267" fmla="*/ 4711700 w 6169025"/>
              <a:gd name="connsiteY267" fmla="*/ 181292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2450 w 6169025"/>
              <a:gd name="connsiteY263" fmla="*/ 1673225 h 2425700"/>
              <a:gd name="connsiteX264" fmla="*/ 4467225 w 6169025"/>
              <a:gd name="connsiteY264" fmla="*/ 1803400 h 2425700"/>
              <a:gd name="connsiteX265" fmla="*/ 4578350 w 6169025"/>
              <a:gd name="connsiteY265" fmla="*/ 1768475 h 2425700"/>
              <a:gd name="connsiteX266" fmla="*/ 4603750 w 6169025"/>
              <a:gd name="connsiteY266" fmla="*/ 1778000 h 2425700"/>
              <a:gd name="connsiteX267" fmla="*/ 4711700 w 6169025"/>
              <a:gd name="connsiteY267" fmla="*/ 181292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5625 w 6169025"/>
              <a:gd name="connsiteY263" fmla="*/ 1727200 h 2425700"/>
              <a:gd name="connsiteX264" fmla="*/ 4467225 w 6169025"/>
              <a:gd name="connsiteY264" fmla="*/ 1803400 h 2425700"/>
              <a:gd name="connsiteX265" fmla="*/ 4578350 w 6169025"/>
              <a:gd name="connsiteY265" fmla="*/ 1768475 h 2425700"/>
              <a:gd name="connsiteX266" fmla="*/ 4603750 w 6169025"/>
              <a:gd name="connsiteY266" fmla="*/ 1778000 h 2425700"/>
              <a:gd name="connsiteX267" fmla="*/ 4711700 w 6169025"/>
              <a:gd name="connsiteY267" fmla="*/ 181292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5625 w 6169025"/>
              <a:gd name="connsiteY263" fmla="*/ 1727200 h 2425700"/>
              <a:gd name="connsiteX264" fmla="*/ 4467225 w 6169025"/>
              <a:gd name="connsiteY264" fmla="*/ 1803400 h 2425700"/>
              <a:gd name="connsiteX265" fmla="*/ 4578350 w 6169025"/>
              <a:gd name="connsiteY265" fmla="*/ 1768475 h 2425700"/>
              <a:gd name="connsiteX266" fmla="*/ 4625975 w 6169025"/>
              <a:gd name="connsiteY266" fmla="*/ 1866900 h 2425700"/>
              <a:gd name="connsiteX267" fmla="*/ 4711700 w 6169025"/>
              <a:gd name="connsiteY267" fmla="*/ 181292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5625 w 6169025"/>
              <a:gd name="connsiteY263" fmla="*/ 1727200 h 2425700"/>
              <a:gd name="connsiteX264" fmla="*/ 4467225 w 6169025"/>
              <a:gd name="connsiteY264" fmla="*/ 1803400 h 2425700"/>
              <a:gd name="connsiteX265" fmla="*/ 4562475 w 6169025"/>
              <a:gd name="connsiteY265" fmla="*/ 1838325 h 2425700"/>
              <a:gd name="connsiteX266" fmla="*/ 4625975 w 6169025"/>
              <a:gd name="connsiteY266" fmla="*/ 1866900 h 2425700"/>
              <a:gd name="connsiteX267" fmla="*/ 4711700 w 6169025"/>
              <a:gd name="connsiteY267" fmla="*/ 181292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  <a:gd name="connsiteX0" fmla="*/ 6169025 w 6169025"/>
              <a:gd name="connsiteY0" fmla="*/ 1101725 h 2425700"/>
              <a:gd name="connsiteX1" fmla="*/ 6115050 w 6169025"/>
              <a:gd name="connsiteY1" fmla="*/ 1079500 h 2425700"/>
              <a:gd name="connsiteX2" fmla="*/ 6061075 w 6169025"/>
              <a:gd name="connsiteY2" fmla="*/ 1047750 h 2425700"/>
              <a:gd name="connsiteX3" fmla="*/ 6007100 w 6169025"/>
              <a:gd name="connsiteY3" fmla="*/ 1012825 h 2425700"/>
              <a:gd name="connsiteX4" fmla="*/ 5981700 w 6169025"/>
              <a:gd name="connsiteY4" fmla="*/ 1003300 h 2425700"/>
              <a:gd name="connsiteX5" fmla="*/ 6029325 w 6169025"/>
              <a:gd name="connsiteY5" fmla="*/ 1003300 h 2425700"/>
              <a:gd name="connsiteX6" fmla="*/ 6076950 w 6169025"/>
              <a:gd name="connsiteY6" fmla="*/ 1003300 h 2425700"/>
              <a:gd name="connsiteX7" fmla="*/ 6096000 w 6169025"/>
              <a:gd name="connsiteY7" fmla="*/ 977900 h 2425700"/>
              <a:gd name="connsiteX8" fmla="*/ 6035675 w 6169025"/>
              <a:gd name="connsiteY8" fmla="*/ 939800 h 2425700"/>
              <a:gd name="connsiteX9" fmla="*/ 5981700 w 6169025"/>
              <a:gd name="connsiteY9" fmla="*/ 920750 h 2425700"/>
              <a:gd name="connsiteX10" fmla="*/ 5943600 w 6169025"/>
              <a:gd name="connsiteY10" fmla="*/ 920750 h 2425700"/>
              <a:gd name="connsiteX11" fmla="*/ 5918200 w 6169025"/>
              <a:gd name="connsiteY11" fmla="*/ 920750 h 2425700"/>
              <a:gd name="connsiteX12" fmla="*/ 5876925 w 6169025"/>
              <a:gd name="connsiteY12" fmla="*/ 920750 h 2425700"/>
              <a:gd name="connsiteX13" fmla="*/ 5848350 w 6169025"/>
              <a:gd name="connsiteY13" fmla="*/ 930275 h 2425700"/>
              <a:gd name="connsiteX14" fmla="*/ 5835650 w 6169025"/>
              <a:gd name="connsiteY14" fmla="*/ 939800 h 2425700"/>
              <a:gd name="connsiteX15" fmla="*/ 5835650 w 6169025"/>
              <a:gd name="connsiteY15" fmla="*/ 939800 h 2425700"/>
              <a:gd name="connsiteX16" fmla="*/ 5803900 w 6169025"/>
              <a:gd name="connsiteY16" fmla="*/ 939800 h 2425700"/>
              <a:gd name="connsiteX17" fmla="*/ 5768975 w 6169025"/>
              <a:gd name="connsiteY17" fmla="*/ 939800 h 2425700"/>
              <a:gd name="connsiteX18" fmla="*/ 5749925 w 6169025"/>
              <a:gd name="connsiteY18" fmla="*/ 939800 h 2425700"/>
              <a:gd name="connsiteX19" fmla="*/ 5705475 w 6169025"/>
              <a:gd name="connsiteY19" fmla="*/ 946150 h 2425700"/>
              <a:gd name="connsiteX20" fmla="*/ 5664200 w 6169025"/>
              <a:gd name="connsiteY20" fmla="*/ 987425 h 2425700"/>
              <a:gd name="connsiteX21" fmla="*/ 5635625 w 6169025"/>
              <a:gd name="connsiteY21" fmla="*/ 993775 h 2425700"/>
              <a:gd name="connsiteX22" fmla="*/ 5588000 w 6169025"/>
              <a:gd name="connsiteY22" fmla="*/ 1006475 h 2425700"/>
              <a:gd name="connsiteX23" fmla="*/ 5486400 w 6169025"/>
              <a:gd name="connsiteY23" fmla="*/ 1050925 h 2425700"/>
              <a:gd name="connsiteX24" fmla="*/ 5470525 w 6169025"/>
              <a:gd name="connsiteY24" fmla="*/ 1073150 h 2425700"/>
              <a:gd name="connsiteX25" fmla="*/ 5461000 w 6169025"/>
              <a:gd name="connsiteY25" fmla="*/ 1073150 h 2425700"/>
              <a:gd name="connsiteX26" fmla="*/ 5426075 w 6169025"/>
              <a:gd name="connsiteY26" fmla="*/ 1073150 h 2425700"/>
              <a:gd name="connsiteX27" fmla="*/ 5365750 w 6169025"/>
              <a:gd name="connsiteY27" fmla="*/ 1073150 h 2425700"/>
              <a:gd name="connsiteX28" fmla="*/ 5330825 w 6169025"/>
              <a:gd name="connsiteY28" fmla="*/ 1095375 h 2425700"/>
              <a:gd name="connsiteX29" fmla="*/ 5264150 w 6169025"/>
              <a:gd name="connsiteY29" fmla="*/ 1139825 h 2425700"/>
              <a:gd name="connsiteX30" fmla="*/ 5197475 w 6169025"/>
              <a:gd name="connsiteY30" fmla="*/ 1235075 h 2425700"/>
              <a:gd name="connsiteX31" fmla="*/ 5197475 w 6169025"/>
              <a:gd name="connsiteY31" fmla="*/ 1279525 h 2425700"/>
              <a:gd name="connsiteX32" fmla="*/ 5200650 w 6169025"/>
              <a:gd name="connsiteY32" fmla="*/ 1311275 h 2425700"/>
              <a:gd name="connsiteX33" fmla="*/ 5191125 w 6169025"/>
              <a:gd name="connsiteY33" fmla="*/ 1355725 h 2425700"/>
              <a:gd name="connsiteX34" fmla="*/ 5175250 w 6169025"/>
              <a:gd name="connsiteY34" fmla="*/ 1387475 h 2425700"/>
              <a:gd name="connsiteX35" fmla="*/ 5159375 w 6169025"/>
              <a:gd name="connsiteY35" fmla="*/ 1403350 h 2425700"/>
              <a:gd name="connsiteX36" fmla="*/ 5124450 w 6169025"/>
              <a:gd name="connsiteY36" fmla="*/ 1450975 h 2425700"/>
              <a:gd name="connsiteX37" fmla="*/ 5089525 w 6169025"/>
              <a:gd name="connsiteY37" fmla="*/ 1482725 h 2425700"/>
              <a:gd name="connsiteX38" fmla="*/ 5016500 w 6169025"/>
              <a:gd name="connsiteY38" fmla="*/ 1514475 h 2425700"/>
              <a:gd name="connsiteX39" fmla="*/ 4953000 w 6169025"/>
              <a:gd name="connsiteY39" fmla="*/ 1508125 h 2425700"/>
              <a:gd name="connsiteX40" fmla="*/ 4905375 w 6169025"/>
              <a:gd name="connsiteY40" fmla="*/ 1476375 h 2425700"/>
              <a:gd name="connsiteX41" fmla="*/ 4826000 w 6169025"/>
              <a:gd name="connsiteY41" fmla="*/ 1476375 h 2425700"/>
              <a:gd name="connsiteX42" fmla="*/ 4787900 w 6169025"/>
              <a:gd name="connsiteY42" fmla="*/ 1501775 h 2425700"/>
              <a:gd name="connsiteX43" fmla="*/ 4724400 w 6169025"/>
              <a:gd name="connsiteY43" fmla="*/ 1511300 h 2425700"/>
              <a:gd name="connsiteX44" fmla="*/ 4673600 w 6169025"/>
              <a:gd name="connsiteY44" fmla="*/ 1508125 h 2425700"/>
              <a:gd name="connsiteX45" fmla="*/ 4641850 w 6169025"/>
              <a:gd name="connsiteY45" fmla="*/ 1495425 h 2425700"/>
              <a:gd name="connsiteX46" fmla="*/ 4613275 w 6169025"/>
              <a:gd name="connsiteY46" fmla="*/ 1473200 h 2425700"/>
              <a:gd name="connsiteX47" fmla="*/ 4587875 w 6169025"/>
              <a:gd name="connsiteY47" fmla="*/ 1463675 h 2425700"/>
              <a:gd name="connsiteX48" fmla="*/ 4572000 w 6169025"/>
              <a:gd name="connsiteY48" fmla="*/ 1444625 h 2425700"/>
              <a:gd name="connsiteX49" fmla="*/ 4556125 w 6169025"/>
              <a:gd name="connsiteY49" fmla="*/ 1406525 h 2425700"/>
              <a:gd name="connsiteX50" fmla="*/ 4540250 w 6169025"/>
              <a:gd name="connsiteY50" fmla="*/ 1381125 h 2425700"/>
              <a:gd name="connsiteX51" fmla="*/ 4511675 w 6169025"/>
              <a:gd name="connsiteY51" fmla="*/ 1339850 h 2425700"/>
              <a:gd name="connsiteX52" fmla="*/ 4473575 w 6169025"/>
              <a:gd name="connsiteY52" fmla="*/ 1317625 h 2425700"/>
              <a:gd name="connsiteX53" fmla="*/ 4438650 w 6169025"/>
              <a:gd name="connsiteY53" fmla="*/ 1279525 h 2425700"/>
              <a:gd name="connsiteX54" fmla="*/ 4419600 w 6169025"/>
              <a:gd name="connsiteY54" fmla="*/ 1247775 h 2425700"/>
              <a:gd name="connsiteX55" fmla="*/ 4403725 w 6169025"/>
              <a:gd name="connsiteY55" fmla="*/ 1225550 h 2425700"/>
              <a:gd name="connsiteX56" fmla="*/ 4365625 w 6169025"/>
              <a:gd name="connsiteY56" fmla="*/ 1196975 h 2425700"/>
              <a:gd name="connsiteX57" fmla="*/ 4365625 w 6169025"/>
              <a:gd name="connsiteY57" fmla="*/ 1196975 h 2425700"/>
              <a:gd name="connsiteX58" fmla="*/ 4308475 w 6169025"/>
              <a:gd name="connsiteY58" fmla="*/ 1184275 h 2425700"/>
              <a:gd name="connsiteX59" fmla="*/ 4254500 w 6169025"/>
              <a:gd name="connsiteY59" fmla="*/ 1190625 h 2425700"/>
              <a:gd name="connsiteX60" fmla="*/ 4140200 w 6169025"/>
              <a:gd name="connsiteY60" fmla="*/ 1235075 h 2425700"/>
              <a:gd name="connsiteX61" fmla="*/ 4003675 w 6169025"/>
              <a:gd name="connsiteY61" fmla="*/ 1289050 h 2425700"/>
              <a:gd name="connsiteX62" fmla="*/ 3981450 w 6169025"/>
              <a:gd name="connsiteY62" fmla="*/ 1295400 h 2425700"/>
              <a:gd name="connsiteX63" fmla="*/ 3943350 w 6169025"/>
              <a:gd name="connsiteY63" fmla="*/ 1327150 h 2425700"/>
              <a:gd name="connsiteX64" fmla="*/ 3927475 w 6169025"/>
              <a:gd name="connsiteY64" fmla="*/ 1374775 h 2425700"/>
              <a:gd name="connsiteX65" fmla="*/ 3860800 w 6169025"/>
              <a:gd name="connsiteY65" fmla="*/ 1416050 h 2425700"/>
              <a:gd name="connsiteX66" fmla="*/ 3822700 w 6169025"/>
              <a:gd name="connsiteY66" fmla="*/ 1419225 h 2425700"/>
              <a:gd name="connsiteX67" fmla="*/ 3740150 w 6169025"/>
              <a:gd name="connsiteY67" fmla="*/ 1495425 h 2425700"/>
              <a:gd name="connsiteX68" fmla="*/ 3648075 w 6169025"/>
              <a:gd name="connsiteY68" fmla="*/ 1603375 h 2425700"/>
              <a:gd name="connsiteX69" fmla="*/ 3587750 w 6169025"/>
              <a:gd name="connsiteY69" fmla="*/ 1641475 h 2425700"/>
              <a:gd name="connsiteX70" fmla="*/ 3584575 w 6169025"/>
              <a:gd name="connsiteY70" fmla="*/ 1651000 h 2425700"/>
              <a:gd name="connsiteX71" fmla="*/ 3530600 w 6169025"/>
              <a:gd name="connsiteY71" fmla="*/ 1679575 h 2425700"/>
              <a:gd name="connsiteX72" fmla="*/ 3473450 w 6169025"/>
              <a:gd name="connsiteY72" fmla="*/ 1704975 h 2425700"/>
              <a:gd name="connsiteX73" fmla="*/ 3378200 w 6169025"/>
              <a:gd name="connsiteY73" fmla="*/ 1870075 h 2425700"/>
              <a:gd name="connsiteX74" fmla="*/ 3324225 w 6169025"/>
              <a:gd name="connsiteY74" fmla="*/ 1927225 h 2425700"/>
              <a:gd name="connsiteX75" fmla="*/ 3254375 w 6169025"/>
              <a:gd name="connsiteY75" fmla="*/ 1962150 h 2425700"/>
              <a:gd name="connsiteX76" fmla="*/ 3181350 w 6169025"/>
              <a:gd name="connsiteY76" fmla="*/ 1962150 h 2425700"/>
              <a:gd name="connsiteX77" fmla="*/ 3089275 w 6169025"/>
              <a:gd name="connsiteY77" fmla="*/ 1936750 h 2425700"/>
              <a:gd name="connsiteX78" fmla="*/ 3054350 w 6169025"/>
              <a:gd name="connsiteY78" fmla="*/ 1930400 h 2425700"/>
              <a:gd name="connsiteX79" fmla="*/ 2994025 w 6169025"/>
              <a:gd name="connsiteY79" fmla="*/ 1920875 h 2425700"/>
              <a:gd name="connsiteX80" fmla="*/ 2921000 w 6169025"/>
              <a:gd name="connsiteY80" fmla="*/ 1920875 h 2425700"/>
              <a:gd name="connsiteX81" fmla="*/ 2873375 w 6169025"/>
              <a:gd name="connsiteY81" fmla="*/ 1901825 h 2425700"/>
              <a:gd name="connsiteX82" fmla="*/ 2841625 w 6169025"/>
              <a:gd name="connsiteY82" fmla="*/ 1895475 h 2425700"/>
              <a:gd name="connsiteX83" fmla="*/ 2816225 w 6169025"/>
              <a:gd name="connsiteY83" fmla="*/ 1885950 h 2425700"/>
              <a:gd name="connsiteX84" fmla="*/ 2809875 w 6169025"/>
              <a:gd name="connsiteY84" fmla="*/ 1885950 h 2425700"/>
              <a:gd name="connsiteX85" fmla="*/ 2787650 w 6169025"/>
              <a:gd name="connsiteY85" fmla="*/ 1876425 h 2425700"/>
              <a:gd name="connsiteX86" fmla="*/ 2768600 w 6169025"/>
              <a:gd name="connsiteY86" fmla="*/ 1851025 h 2425700"/>
              <a:gd name="connsiteX87" fmla="*/ 2762250 w 6169025"/>
              <a:gd name="connsiteY87" fmla="*/ 1841500 h 2425700"/>
              <a:gd name="connsiteX88" fmla="*/ 2755900 w 6169025"/>
              <a:gd name="connsiteY88" fmla="*/ 1838325 h 2425700"/>
              <a:gd name="connsiteX89" fmla="*/ 2749550 w 6169025"/>
              <a:gd name="connsiteY89" fmla="*/ 1812925 h 2425700"/>
              <a:gd name="connsiteX90" fmla="*/ 2663825 w 6169025"/>
              <a:gd name="connsiteY90" fmla="*/ 1781175 h 2425700"/>
              <a:gd name="connsiteX91" fmla="*/ 2543175 w 6169025"/>
              <a:gd name="connsiteY91" fmla="*/ 1755775 h 2425700"/>
              <a:gd name="connsiteX92" fmla="*/ 2400300 w 6169025"/>
              <a:gd name="connsiteY92" fmla="*/ 1717675 h 2425700"/>
              <a:gd name="connsiteX93" fmla="*/ 2355850 w 6169025"/>
              <a:gd name="connsiteY93" fmla="*/ 1698625 h 2425700"/>
              <a:gd name="connsiteX94" fmla="*/ 2327275 w 6169025"/>
              <a:gd name="connsiteY94" fmla="*/ 1692275 h 2425700"/>
              <a:gd name="connsiteX95" fmla="*/ 2359025 w 6169025"/>
              <a:gd name="connsiteY95" fmla="*/ 1654175 h 2425700"/>
              <a:gd name="connsiteX96" fmla="*/ 2378075 w 6169025"/>
              <a:gd name="connsiteY96" fmla="*/ 1584325 h 2425700"/>
              <a:gd name="connsiteX97" fmla="*/ 2333625 w 6169025"/>
              <a:gd name="connsiteY97" fmla="*/ 1597025 h 2425700"/>
              <a:gd name="connsiteX98" fmla="*/ 2286000 w 6169025"/>
              <a:gd name="connsiteY98" fmla="*/ 1622425 h 2425700"/>
              <a:gd name="connsiteX99" fmla="*/ 2257425 w 6169025"/>
              <a:gd name="connsiteY99" fmla="*/ 1590675 h 2425700"/>
              <a:gd name="connsiteX100" fmla="*/ 2238375 w 6169025"/>
              <a:gd name="connsiteY100" fmla="*/ 1552575 h 2425700"/>
              <a:gd name="connsiteX101" fmla="*/ 2209800 w 6169025"/>
              <a:gd name="connsiteY101" fmla="*/ 1587500 h 2425700"/>
              <a:gd name="connsiteX102" fmla="*/ 2190750 w 6169025"/>
              <a:gd name="connsiteY102" fmla="*/ 1609725 h 2425700"/>
              <a:gd name="connsiteX103" fmla="*/ 2187575 w 6169025"/>
              <a:gd name="connsiteY103" fmla="*/ 1654175 h 2425700"/>
              <a:gd name="connsiteX104" fmla="*/ 2108200 w 6169025"/>
              <a:gd name="connsiteY104" fmla="*/ 1647825 h 2425700"/>
              <a:gd name="connsiteX105" fmla="*/ 2054225 w 6169025"/>
              <a:gd name="connsiteY105" fmla="*/ 1625600 h 2425700"/>
              <a:gd name="connsiteX106" fmla="*/ 1955800 w 6169025"/>
              <a:gd name="connsiteY106" fmla="*/ 1644650 h 2425700"/>
              <a:gd name="connsiteX107" fmla="*/ 1911350 w 6169025"/>
              <a:gd name="connsiteY107" fmla="*/ 1663700 h 2425700"/>
              <a:gd name="connsiteX108" fmla="*/ 1838325 w 6169025"/>
              <a:gd name="connsiteY108" fmla="*/ 1663700 h 2425700"/>
              <a:gd name="connsiteX109" fmla="*/ 1793875 w 6169025"/>
              <a:gd name="connsiteY109" fmla="*/ 1663700 h 2425700"/>
              <a:gd name="connsiteX110" fmla="*/ 1635125 w 6169025"/>
              <a:gd name="connsiteY110" fmla="*/ 1651000 h 2425700"/>
              <a:gd name="connsiteX111" fmla="*/ 1517650 w 6169025"/>
              <a:gd name="connsiteY111" fmla="*/ 1609725 h 2425700"/>
              <a:gd name="connsiteX112" fmla="*/ 1460500 w 6169025"/>
              <a:gd name="connsiteY112" fmla="*/ 1543050 h 2425700"/>
              <a:gd name="connsiteX113" fmla="*/ 1444625 w 6169025"/>
              <a:gd name="connsiteY113" fmla="*/ 1511300 h 2425700"/>
              <a:gd name="connsiteX114" fmla="*/ 1362075 w 6169025"/>
              <a:gd name="connsiteY114" fmla="*/ 1333500 h 2425700"/>
              <a:gd name="connsiteX115" fmla="*/ 1273175 w 6169025"/>
              <a:gd name="connsiteY115" fmla="*/ 1031875 h 2425700"/>
              <a:gd name="connsiteX116" fmla="*/ 1247775 w 6169025"/>
              <a:gd name="connsiteY116" fmla="*/ 965200 h 2425700"/>
              <a:gd name="connsiteX117" fmla="*/ 1212850 w 6169025"/>
              <a:gd name="connsiteY117" fmla="*/ 962025 h 2425700"/>
              <a:gd name="connsiteX118" fmla="*/ 1184275 w 6169025"/>
              <a:gd name="connsiteY118" fmla="*/ 930275 h 2425700"/>
              <a:gd name="connsiteX119" fmla="*/ 1136650 w 6169025"/>
              <a:gd name="connsiteY119" fmla="*/ 879475 h 2425700"/>
              <a:gd name="connsiteX120" fmla="*/ 1117600 w 6169025"/>
              <a:gd name="connsiteY120" fmla="*/ 854075 h 2425700"/>
              <a:gd name="connsiteX121" fmla="*/ 1114425 w 6169025"/>
              <a:gd name="connsiteY121" fmla="*/ 806450 h 2425700"/>
              <a:gd name="connsiteX122" fmla="*/ 1095375 w 6169025"/>
              <a:gd name="connsiteY122" fmla="*/ 746125 h 2425700"/>
              <a:gd name="connsiteX123" fmla="*/ 1139825 w 6169025"/>
              <a:gd name="connsiteY123" fmla="*/ 733425 h 2425700"/>
              <a:gd name="connsiteX124" fmla="*/ 1177925 w 6169025"/>
              <a:gd name="connsiteY124" fmla="*/ 723900 h 2425700"/>
              <a:gd name="connsiteX125" fmla="*/ 1196975 w 6169025"/>
              <a:gd name="connsiteY125" fmla="*/ 714375 h 2425700"/>
              <a:gd name="connsiteX126" fmla="*/ 1206500 w 6169025"/>
              <a:gd name="connsiteY126" fmla="*/ 679450 h 2425700"/>
              <a:gd name="connsiteX127" fmla="*/ 1206500 w 6169025"/>
              <a:gd name="connsiteY127" fmla="*/ 628650 h 2425700"/>
              <a:gd name="connsiteX128" fmla="*/ 1158875 w 6169025"/>
              <a:gd name="connsiteY128" fmla="*/ 495300 h 2425700"/>
              <a:gd name="connsiteX129" fmla="*/ 1082675 w 6169025"/>
              <a:gd name="connsiteY129" fmla="*/ 454025 h 2425700"/>
              <a:gd name="connsiteX130" fmla="*/ 984250 w 6169025"/>
              <a:gd name="connsiteY130" fmla="*/ 403225 h 2425700"/>
              <a:gd name="connsiteX131" fmla="*/ 911225 w 6169025"/>
              <a:gd name="connsiteY131" fmla="*/ 365125 h 2425700"/>
              <a:gd name="connsiteX132" fmla="*/ 854075 w 6169025"/>
              <a:gd name="connsiteY132" fmla="*/ 346075 h 2425700"/>
              <a:gd name="connsiteX133" fmla="*/ 771525 w 6169025"/>
              <a:gd name="connsiteY133" fmla="*/ 288925 h 2425700"/>
              <a:gd name="connsiteX134" fmla="*/ 663575 w 6169025"/>
              <a:gd name="connsiteY134" fmla="*/ 107950 h 2425700"/>
              <a:gd name="connsiteX135" fmla="*/ 536575 w 6169025"/>
              <a:gd name="connsiteY135" fmla="*/ 28575 h 2425700"/>
              <a:gd name="connsiteX136" fmla="*/ 457200 w 6169025"/>
              <a:gd name="connsiteY136" fmla="*/ 6350 h 2425700"/>
              <a:gd name="connsiteX137" fmla="*/ 403225 w 6169025"/>
              <a:gd name="connsiteY137" fmla="*/ 0 h 2425700"/>
              <a:gd name="connsiteX138" fmla="*/ 339725 w 6169025"/>
              <a:gd name="connsiteY138" fmla="*/ 0 h 2425700"/>
              <a:gd name="connsiteX139" fmla="*/ 301625 w 6169025"/>
              <a:gd name="connsiteY139" fmla="*/ 47625 h 2425700"/>
              <a:gd name="connsiteX140" fmla="*/ 266700 w 6169025"/>
              <a:gd name="connsiteY140" fmla="*/ 60325 h 2425700"/>
              <a:gd name="connsiteX141" fmla="*/ 212725 w 6169025"/>
              <a:gd name="connsiteY141" fmla="*/ 63500 h 2425700"/>
              <a:gd name="connsiteX142" fmla="*/ 190500 w 6169025"/>
              <a:gd name="connsiteY142" fmla="*/ 82550 h 2425700"/>
              <a:gd name="connsiteX143" fmla="*/ 171450 w 6169025"/>
              <a:gd name="connsiteY143" fmla="*/ 101600 h 2425700"/>
              <a:gd name="connsiteX144" fmla="*/ 9525 w 6169025"/>
              <a:gd name="connsiteY144" fmla="*/ 263525 h 2425700"/>
              <a:gd name="connsiteX145" fmla="*/ 0 w 6169025"/>
              <a:gd name="connsiteY145" fmla="*/ 298450 h 2425700"/>
              <a:gd name="connsiteX146" fmla="*/ 9525 w 6169025"/>
              <a:gd name="connsiteY146" fmla="*/ 336550 h 2425700"/>
              <a:gd name="connsiteX147" fmla="*/ 47625 w 6169025"/>
              <a:gd name="connsiteY147" fmla="*/ 361950 h 2425700"/>
              <a:gd name="connsiteX148" fmla="*/ 66675 w 6169025"/>
              <a:gd name="connsiteY148" fmla="*/ 371475 h 2425700"/>
              <a:gd name="connsiteX149" fmla="*/ 66675 w 6169025"/>
              <a:gd name="connsiteY149" fmla="*/ 371475 h 2425700"/>
              <a:gd name="connsiteX150" fmla="*/ 152400 w 6169025"/>
              <a:gd name="connsiteY150" fmla="*/ 393700 h 2425700"/>
              <a:gd name="connsiteX151" fmla="*/ 203200 w 6169025"/>
              <a:gd name="connsiteY151" fmla="*/ 431800 h 2425700"/>
              <a:gd name="connsiteX152" fmla="*/ 298450 w 6169025"/>
              <a:gd name="connsiteY152" fmla="*/ 488950 h 2425700"/>
              <a:gd name="connsiteX153" fmla="*/ 393700 w 6169025"/>
              <a:gd name="connsiteY153" fmla="*/ 511175 h 2425700"/>
              <a:gd name="connsiteX154" fmla="*/ 431800 w 6169025"/>
              <a:gd name="connsiteY154" fmla="*/ 542925 h 2425700"/>
              <a:gd name="connsiteX155" fmla="*/ 438150 w 6169025"/>
              <a:gd name="connsiteY155" fmla="*/ 574675 h 2425700"/>
              <a:gd name="connsiteX156" fmla="*/ 577850 w 6169025"/>
              <a:gd name="connsiteY156" fmla="*/ 736600 h 2425700"/>
              <a:gd name="connsiteX157" fmla="*/ 679450 w 6169025"/>
              <a:gd name="connsiteY157" fmla="*/ 815975 h 2425700"/>
              <a:gd name="connsiteX158" fmla="*/ 730250 w 6169025"/>
              <a:gd name="connsiteY158" fmla="*/ 841375 h 2425700"/>
              <a:gd name="connsiteX159" fmla="*/ 831850 w 6169025"/>
              <a:gd name="connsiteY159" fmla="*/ 882650 h 2425700"/>
              <a:gd name="connsiteX160" fmla="*/ 876300 w 6169025"/>
              <a:gd name="connsiteY160" fmla="*/ 914400 h 2425700"/>
              <a:gd name="connsiteX161" fmla="*/ 901700 w 6169025"/>
              <a:gd name="connsiteY161" fmla="*/ 942975 h 2425700"/>
              <a:gd name="connsiteX162" fmla="*/ 923925 w 6169025"/>
              <a:gd name="connsiteY162" fmla="*/ 1035050 h 2425700"/>
              <a:gd name="connsiteX163" fmla="*/ 923925 w 6169025"/>
              <a:gd name="connsiteY163" fmla="*/ 1123950 h 2425700"/>
              <a:gd name="connsiteX164" fmla="*/ 923925 w 6169025"/>
              <a:gd name="connsiteY164" fmla="*/ 1244600 h 2425700"/>
              <a:gd name="connsiteX165" fmla="*/ 923925 w 6169025"/>
              <a:gd name="connsiteY165" fmla="*/ 1298575 h 2425700"/>
              <a:gd name="connsiteX166" fmla="*/ 962025 w 6169025"/>
              <a:gd name="connsiteY166" fmla="*/ 1381125 h 2425700"/>
              <a:gd name="connsiteX167" fmla="*/ 965200 w 6169025"/>
              <a:gd name="connsiteY167" fmla="*/ 1425575 h 2425700"/>
              <a:gd name="connsiteX168" fmla="*/ 981075 w 6169025"/>
              <a:gd name="connsiteY168" fmla="*/ 1450975 h 2425700"/>
              <a:gd name="connsiteX169" fmla="*/ 990600 w 6169025"/>
              <a:gd name="connsiteY169" fmla="*/ 1460500 h 2425700"/>
              <a:gd name="connsiteX170" fmla="*/ 1003300 w 6169025"/>
              <a:gd name="connsiteY170" fmla="*/ 1482725 h 2425700"/>
              <a:gd name="connsiteX171" fmla="*/ 1022350 w 6169025"/>
              <a:gd name="connsiteY171" fmla="*/ 1539875 h 2425700"/>
              <a:gd name="connsiteX172" fmla="*/ 1050925 w 6169025"/>
              <a:gd name="connsiteY172" fmla="*/ 1562100 h 2425700"/>
              <a:gd name="connsiteX173" fmla="*/ 1066800 w 6169025"/>
              <a:gd name="connsiteY173" fmla="*/ 1562100 h 2425700"/>
              <a:gd name="connsiteX174" fmla="*/ 1104900 w 6169025"/>
              <a:gd name="connsiteY174" fmla="*/ 1565275 h 2425700"/>
              <a:gd name="connsiteX175" fmla="*/ 1133475 w 6169025"/>
              <a:gd name="connsiteY175" fmla="*/ 1606550 h 2425700"/>
              <a:gd name="connsiteX176" fmla="*/ 1146175 w 6169025"/>
              <a:gd name="connsiteY176" fmla="*/ 1660525 h 2425700"/>
              <a:gd name="connsiteX177" fmla="*/ 1216025 w 6169025"/>
              <a:gd name="connsiteY177" fmla="*/ 1755775 h 2425700"/>
              <a:gd name="connsiteX178" fmla="*/ 1222375 w 6169025"/>
              <a:gd name="connsiteY178" fmla="*/ 1841500 h 2425700"/>
              <a:gd name="connsiteX179" fmla="*/ 1260475 w 6169025"/>
              <a:gd name="connsiteY179" fmla="*/ 1933575 h 2425700"/>
              <a:gd name="connsiteX180" fmla="*/ 1270000 w 6169025"/>
              <a:gd name="connsiteY180" fmla="*/ 1987550 h 2425700"/>
              <a:gd name="connsiteX181" fmla="*/ 1279525 w 6169025"/>
              <a:gd name="connsiteY181" fmla="*/ 2019300 h 2425700"/>
              <a:gd name="connsiteX182" fmla="*/ 1308100 w 6169025"/>
              <a:gd name="connsiteY182" fmla="*/ 2044700 h 2425700"/>
              <a:gd name="connsiteX183" fmla="*/ 1346200 w 6169025"/>
              <a:gd name="connsiteY183" fmla="*/ 2070100 h 2425700"/>
              <a:gd name="connsiteX184" fmla="*/ 1371600 w 6169025"/>
              <a:gd name="connsiteY184" fmla="*/ 2079625 h 2425700"/>
              <a:gd name="connsiteX185" fmla="*/ 1416050 w 6169025"/>
              <a:gd name="connsiteY185" fmla="*/ 2101850 h 2425700"/>
              <a:gd name="connsiteX186" fmla="*/ 1504950 w 6169025"/>
              <a:gd name="connsiteY186" fmla="*/ 2146300 h 2425700"/>
              <a:gd name="connsiteX187" fmla="*/ 1587500 w 6169025"/>
              <a:gd name="connsiteY187" fmla="*/ 2146300 h 2425700"/>
              <a:gd name="connsiteX188" fmla="*/ 1736725 w 6169025"/>
              <a:gd name="connsiteY188" fmla="*/ 2152650 h 2425700"/>
              <a:gd name="connsiteX189" fmla="*/ 1841500 w 6169025"/>
              <a:gd name="connsiteY189" fmla="*/ 2171700 h 2425700"/>
              <a:gd name="connsiteX190" fmla="*/ 1879600 w 6169025"/>
              <a:gd name="connsiteY190" fmla="*/ 2178050 h 2425700"/>
              <a:gd name="connsiteX191" fmla="*/ 1949450 w 6169025"/>
              <a:gd name="connsiteY191" fmla="*/ 2171700 h 2425700"/>
              <a:gd name="connsiteX192" fmla="*/ 2120900 w 6169025"/>
              <a:gd name="connsiteY192" fmla="*/ 2130425 h 2425700"/>
              <a:gd name="connsiteX193" fmla="*/ 2232025 w 6169025"/>
              <a:gd name="connsiteY193" fmla="*/ 2095500 h 2425700"/>
              <a:gd name="connsiteX194" fmla="*/ 2266950 w 6169025"/>
              <a:gd name="connsiteY194" fmla="*/ 2073275 h 2425700"/>
              <a:gd name="connsiteX195" fmla="*/ 2276475 w 6169025"/>
              <a:gd name="connsiteY195" fmla="*/ 2070100 h 2425700"/>
              <a:gd name="connsiteX196" fmla="*/ 2295525 w 6169025"/>
              <a:gd name="connsiteY196" fmla="*/ 2057400 h 2425700"/>
              <a:gd name="connsiteX197" fmla="*/ 2343150 w 6169025"/>
              <a:gd name="connsiteY197" fmla="*/ 2063750 h 2425700"/>
              <a:gd name="connsiteX198" fmla="*/ 2403475 w 6169025"/>
              <a:gd name="connsiteY198" fmla="*/ 2085975 h 2425700"/>
              <a:gd name="connsiteX199" fmla="*/ 2530475 w 6169025"/>
              <a:gd name="connsiteY199" fmla="*/ 2136775 h 2425700"/>
              <a:gd name="connsiteX200" fmla="*/ 2568575 w 6169025"/>
              <a:gd name="connsiteY200" fmla="*/ 2136775 h 2425700"/>
              <a:gd name="connsiteX201" fmla="*/ 2609850 w 6169025"/>
              <a:gd name="connsiteY201" fmla="*/ 2203450 h 2425700"/>
              <a:gd name="connsiteX202" fmla="*/ 2625725 w 6169025"/>
              <a:gd name="connsiteY202" fmla="*/ 2241550 h 2425700"/>
              <a:gd name="connsiteX203" fmla="*/ 2641600 w 6169025"/>
              <a:gd name="connsiteY203" fmla="*/ 2282825 h 2425700"/>
              <a:gd name="connsiteX204" fmla="*/ 2689225 w 6169025"/>
              <a:gd name="connsiteY204" fmla="*/ 2327275 h 2425700"/>
              <a:gd name="connsiteX205" fmla="*/ 2727325 w 6169025"/>
              <a:gd name="connsiteY205" fmla="*/ 2362200 h 2425700"/>
              <a:gd name="connsiteX206" fmla="*/ 2749550 w 6169025"/>
              <a:gd name="connsiteY206" fmla="*/ 2387600 h 2425700"/>
              <a:gd name="connsiteX207" fmla="*/ 2774950 w 6169025"/>
              <a:gd name="connsiteY207" fmla="*/ 2406650 h 2425700"/>
              <a:gd name="connsiteX208" fmla="*/ 2828925 w 6169025"/>
              <a:gd name="connsiteY208" fmla="*/ 2419350 h 2425700"/>
              <a:gd name="connsiteX209" fmla="*/ 2901950 w 6169025"/>
              <a:gd name="connsiteY209" fmla="*/ 2425700 h 2425700"/>
              <a:gd name="connsiteX210" fmla="*/ 2946400 w 6169025"/>
              <a:gd name="connsiteY210" fmla="*/ 2425700 h 2425700"/>
              <a:gd name="connsiteX211" fmla="*/ 2968625 w 6169025"/>
              <a:gd name="connsiteY211" fmla="*/ 2425700 h 2425700"/>
              <a:gd name="connsiteX212" fmla="*/ 3003550 w 6169025"/>
              <a:gd name="connsiteY212" fmla="*/ 2425700 h 2425700"/>
              <a:gd name="connsiteX213" fmla="*/ 3013075 w 6169025"/>
              <a:gd name="connsiteY213" fmla="*/ 2387600 h 2425700"/>
              <a:gd name="connsiteX214" fmla="*/ 3016250 w 6169025"/>
              <a:gd name="connsiteY214" fmla="*/ 2352675 h 2425700"/>
              <a:gd name="connsiteX215" fmla="*/ 3022600 w 6169025"/>
              <a:gd name="connsiteY215" fmla="*/ 2311400 h 2425700"/>
              <a:gd name="connsiteX216" fmla="*/ 3016250 w 6169025"/>
              <a:gd name="connsiteY216" fmla="*/ 2282825 h 2425700"/>
              <a:gd name="connsiteX217" fmla="*/ 3076575 w 6169025"/>
              <a:gd name="connsiteY217" fmla="*/ 2235200 h 2425700"/>
              <a:gd name="connsiteX218" fmla="*/ 3101975 w 6169025"/>
              <a:gd name="connsiteY218" fmla="*/ 2222500 h 2425700"/>
              <a:gd name="connsiteX219" fmla="*/ 3124200 w 6169025"/>
              <a:gd name="connsiteY219" fmla="*/ 2212975 h 2425700"/>
              <a:gd name="connsiteX220" fmla="*/ 3476625 w 6169025"/>
              <a:gd name="connsiteY220" fmla="*/ 2006600 h 2425700"/>
              <a:gd name="connsiteX221" fmla="*/ 3460750 w 6169025"/>
              <a:gd name="connsiteY221" fmla="*/ 2038350 h 2425700"/>
              <a:gd name="connsiteX222" fmla="*/ 3435350 w 6169025"/>
              <a:gd name="connsiteY222" fmla="*/ 2076450 h 2425700"/>
              <a:gd name="connsiteX223" fmla="*/ 3413125 w 6169025"/>
              <a:gd name="connsiteY223" fmla="*/ 2095500 h 2425700"/>
              <a:gd name="connsiteX224" fmla="*/ 3409950 w 6169025"/>
              <a:gd name="connsiteY224" fmla="*/ 2114550 h 2425700"/>
              <a:gd name="connsiteX225" fmla="*/ 3413125 w 6169025"/>
              <a:gd name="connsiteY225" fmla="*/ 2146300 h 2425700"/>
              <a:gd name="connsiteX226" fmla="*/ 3422650 w 6169025"/>
              <a:gd name="connsiteY226" fmla="*/ 2149475 h 2425700"/>
              <a:gd name="connsiteX227" fmla="*/ 3444875 w 6169025"/>
              <a:gd name="connsiteY227" fmla="*/ 2149475 h 2425700"/>
              <a:gd name="connsiteX228" fmla="*/ 3473450 w 6169025"/>
              <a:gd name="connsiteY228" fmla="*/ 2149475 h 2425700"/>
              <a:gd name="connsiteX229" fmla="*/ 3505200 w 6169025"/>
              <a:gd name="connsiteY229" fmla="*/ 2120900 h 2425700"/>
              <a:gd name="connsiteX230" fmla="*/ 3540125 w 6169025"/>
              <a:gd name="connsiteY230" fmla="*/ 2117725 h 2425700"/>
              <a:gd name="connsiteX231" fmla="*/ 3597275 w 6169025"/>
              <a:gd name="connsiteY231" fmla="*/ 2108200 h 2425700"/>
              <a:gd name="connsiteX232" fmla="*/ 3619500 w 6169025"/>
              <a:gd name="connsiteY232" fmla="*/ 2092325 h 2425700"/>
              <a:gd name="connsiteX233" fmla="*/ 3632200 w 6169025"/>
              <a:gd name="connsiteY233" fmla="*/ 2076450 h 2425700"/>
              <a:gd name="connsiteX234" fmla="*/ 3651250 w 6169025"/>
              <a:gd name="connsiteY234" fmla="*/ 2054225 h 2425700"/>
              <a:gd name="connsiteX235" fmla="*/ 3654425 w 6169025"/>
              <a:gd name="connsiteY235" fmla="*/ 2051050 h 2425700"/>
              <a:gd name="connsiteX236" fmla="*/ 3676650 w 6169025"/>
              <a:gd name="connsiteY236" fmla="*/ 2028825 h 2425700"/>
              <a:gd name="connsiteX237" fmla="*/ 3686175 w 6169025"/>
              <a:gd name="connsiteY237" fmla="*/ 2000250 h 2425700"/>
              <a:gd name="connsiteX238" fmla="*/ 3698875 w 6169025"/>
              <a:gd name="connsiteY238" fmla="*/ 1971675 h 2425700"/>
              <a:gd name="connsiteX239" fmla="*/ 3702050 w 6169025"/>
              <a:gd name="connsiteY239" fmla="*/ 1965325 h 2425700"/>
              <a:gd name="connsiteX240" fmla="*/ 3724275 w 6169025"/>
              <a:gd name="connsiteY240" fmla="*/ 1936750 h 2425700"/>
              <a:gd name="connsiteX241" fmla="*/ 3736975 w 6169025"/>
              <a:gd name="connsiteY241" fmla="*/ 1905000 h 2425700"/>
              <a:gd name="connsiteX242" fmla="*/ 3736975 w 6169025"/>
              <a:gd name="connsiteY242" fmla="*/ 1860550 h 2425700"/>
              <a:gd name="connsiteX243" fmla="*/ 3698875 w 6169025"/>
              <a:gd name="connsiteY243" fmla="*/ 1851025 h 2425700"/>
              <a:gd name="connsiteX244" fmla="*/ 3673475 w 6169025"/>
              <a:gd name="connsiteY244" fmla="*/ 1866900 h 2425700"/>
              <a:gd name="connsiteX245" fmla="*/ 3673475 w 6169025"/>
              <a:gd name="connsiteY245" fmla="*/ 1866900 h 2425700"/>
              <a:gd name="connsiteX246" fmla="*/ 3711575 w 6169025"/>
              <a:gd name="connsiteY246" fmla="*/ 1841500 h 2425700"/>
              <a:gd name="connsiteX247" fmla="*/ 3740150 w 6169025"/>
              <a:gd name="connsiteY247" fmla="*/ 1835150 h 2425700"/>
              <a:gd name="connsiteX248" fmla="*/ 3752850 w 6169025"/>
              <a:gd name="connsiteY248" fmla="*/ 1831975 h 2425700"/>
              <a:gd name="connsiteX249" fmla="*/ 3762375 w 6169025"/>
              <a:gd name="connsiteY249" fmla="*/ 1831975 h 2425700"/>
              <a:gd name="connsiteX250" fmla="*/ 3851275 w 6169025"/>
              <a:gd name="connsiteY250" fmla="*/ 1800225 h 2425700"/>
              <a:gd name="connsiteX251" fmla="*/ 3905250 w 6169025"/>
              <a:gd name="connsiteY251" fmla="*/ 1774825 h 2425700"/>
              <a:gd name="connsiteX252" fmla="*/ 3937000 w 6169025"/>
              <a:gd name="connsiteY252" fmla="*/ 1755775 h 2425700"/>
              <a:gd name="connsiteX253" fmla="*/ 3956050 w 6169025"/>
              <a:gd name="connsiteY253" fmla="*/ 1733550 h 2425700"/>
              <a:gd name="connsiteX254" fmla="*/ 3978275 w 6169025"/>
              <a:gd name="connsiteY254" fmla="*/ 1717675 h 2425700"/>
              <a:gd name="connsiteX255" fmla="*/ 4029075 w 6169025"/>
              <a:gd name="connsiteY255" fmla="*/ 1682750 h 2425700"/>
              <a:gd name="connsiteX256" fmla="*/ 4073525 w 6169025"/>
              <a:gd name="connsiteY256" fmla="*/ 1641475 h 2425700"/>
              <a:gd name="connsiteX257" fmla="*/ 4127500 w 6169025"/>
              <a:gd name="connsiteY257" fmla="*/ 1641475 h 2425700"/>
              <a:gd name="connsiteX258" fmla="*/ 4149725 w 6169025"/>
              <a:gd name="connsiteY258" fmla="*/ 1641475 h 2425700"/>
              <a:gd name="connsiteX259" fmla="*/ 4187825 w 6169025"/>
              <a:gd name="connsiteY259" fmla="*/ 1660525 h 2425700"/>
              <a:gd name="connsiteX260" fmla="*/ 4216400 w 6169025"/>
              <a:gd name="connsiteY260" fmla="*/ 1695450 h 2425700"/>
              <a:gd name="connsiteX261" fmla="*/ 4257675 w 6169025"/>
              <a:gd name="connsiteY261" fmla="*/ 1689100 h 2425700"/>
              <a:gd name="connsiteX262" fmla="*/ 4302125 w 6169025"/>
              <a:gd name="connsiteY262" fmla="*/ 1673225 h 2425700"/>
              <a:gd name="connsiteX263" fmla="*/ 4365625 w 6169025"/>
              <a:gd name="connsiteY263" fmla="*/ 1727200 h 2425700"/>
              <a:gd name="connsiteX264" fmla="*/ 4467225 w 6169025"/>
              <a:gd name="connsiteY264" fmla="*/ 1803400 h 2425700"/>
              <a:gd name="connsiteX265" fmla="*/ 4562475 w 6169025"/>
              <a:gd name="connsiteY265" fmla="*/ 1838325 h 2425700"/>
              <a:gd name="connsiteX266" fmla="*/ 4625975 w 6169025"/>
              <a:gd name="connsiteY266" fmla="*/ 1866900 h 2425700"/>
              <a:gd name="connsiteX267" fmla="*/ 4749800 w 6169025"/>
              <a:gd name="connsiteY267" fmla="*/ 1844675 h 2425700"/>
              <a:gd name="connsiteX268" fmla="*/ 4816475 w 6169025"/>
              <a:gd name="connsiteY268" fmla="*/ 1822450 h 2425700"/>
              <a:gd name="connsiteX269" fmla="*/ 4854575 w 6169025"/>
              <a:gd name="connsiteY269" fmla="*/ 1822450 h 2425700"/>
              <a:gd name="connsiteX270" fmla="*/ 4879975 w 6169025"/>
              <a:gd name="connsiteY270" fmla="*/ 1816100 h 2425700"/>
              <a:gd name="connsiteX271" fmla="*/ 4918075 w 6169025"/>
              <a:gd name="connsiteY271" fmla="*/ 1797050 h 2425700"/>
              <a:gd name="connsiteX272" fmla="*/ 4965700 w 6169025"/>
              <a:gd name="connsiteY272" fmla="*/ 1771650 h 2425700"/>
              <a:gd name="connsiteX273" fmla="*/ 4991100 w 6169025"/>
              <a:gd name="connsiteY273" fmla="*/ 1758950 h 2425700"/>
              <a:gd name="connsiteX274" fmla="*/ 5003800 w 6169025"/>
              <a:gd name="connsiteY274" fmla="*/ 1755775 h 2425700"/>
              <a:gd name="connsiteX275" fmla="*/ 5013325 w 6169025"/>
              <a:gd name="connsiteY275" fmla="*/ 1752600 h 2425700"/>
              <a:gd name="connsiteX276" fmla="*/ 5083175 w 6169025"/>
              <a:gd name="connsiteY276" fmla="*/ 1717675 h 2425700"/>
              <a:gd name="connsiteX277" fmla="*/ 5105400 w 6169025"/>
              <a:gd name="connsiteY277" fmla="*/ 1698625 h 2425700"/>
              <a:gd name="connsiteX278" fmla="*/ 5114925 w 6169025"/>
              <a:gd name="connsiteY278" fmla="*/ 1689100 h 2425700"/>
              <a:gd name="connsiteX279" fmla="*/ 5121275 w 6169025"/>
              <a:gd name="connsiteY279" fmla="*/ 1689100 h 2425700"/>
              <a:gd name="connsiteX280" fmla="*/ 5172075 w 6169025"/>
              <a:gd name="connsiteY280" fmla="*/ 1644650 h 2425700"/>
              <a:gd name="connsiteX281" fmla="*/ 5235575 w 6169025"/>
              <a:gd name="connsiteY281" fmla="*/ 1558925 h 2425700"/>
              <a:gd name="connsiteX282" fmla="*/ 5267325 w 6169025"/>
              <a:gd name="connsiteY282" fmla="*/ 1539875 h 2425700"/>
              <a:gd name="connsiteX283" fmla="*/ 5292725 w 6169025"/>
              <a:gd name="connsiteY283" fmla="*/ 1536700 h 2425700"/>
              <a:gd name="connsiteX284" fmla="*/ 5318125 w 6169025"/>
              <a:gd name="connsiteY284" fmla="*/ 1524000 h 2425700"/>
              <a:gd name="connsiteX285" fmla="*/ 5334000 w 6169025"/>
              <a:gd name="connsiteY285" fmla="*/ 1520825 h 2425700"/>
              <a:gd name="connsiteX286" fmla="*/ 5384800 w 6169025"/>
              <a:gd name="connsiteY286" fmla="*/ 1495425 h 2425700"/>
              <a:gd name="connsiteX287" fmla="*/ 5413375 w 6169025"/>
              <a:gd name="connsiteY287" fmla="*/ 1485900 h 2425700"/>
              <a:gd name="connsiteX288" fmla="*/ 5467350 w 6169025"/>
              <a:gd name="connsiteY288" fmla="*/ 1473200 h 2425700"/>
              <a:gd name="connsiteX289" fmla="*/ 5527675 w 6169025"/>
              <a:gd name="connsiteY289" fmla="*/ 1463675 h 2425700"/>
              <a:gd name="connsiteX290" fmla="*/ 5556250 w 6169025"/>
              <a:gd name="connsiteY290" fmla="*/ 1463675 h 2425700"/>
              <a:gd name="connsiteX291" fmla="*/ 5581650 w 6169025"/>
              <a:gd name="connsiteY291" fmla="*/ 1457325 h 2425700"/>
              <a:gd name="connsiteX292" fmla="*/ 5607050 w 6169025"/>
              <a:gd name="connsiteY292" fmla="*/ 1447800 h 2425700"/>
              <a:gd name="connsiteX293" fmla="*/ 5648325 w 6169025"/>
              <a:gd name="connsiteY293" fmla="*/ 1397000 h 2425700"/>
              <a:gd name="connsiteX294" fmla="*/ 5676900 w 6169025"/>
              <a:gd name="connsiteY294" fmla="*/ 1346200 h 2425700"/>
              <a:gd name="connsiteX295" fmla="*/ 5705475 w 6169025"/>
              <a:gd name="connsiteY295" fmla="*/ 1330325 h 2425700"/>
              <a:gd name="connsiteX296" fmla="*/ 5721350 w 6169025"/>
              <a:gd name="connsiteY296" fmla="*/ 1317625 h 2425700"/>
              <a:gd name="connsiteX297" fmla="*/ 5797550 w 6169025"/>
              <a:gd name="connsiteY297" fmla="*/ 1285875 h 2425700"/>
              <a:gd name="connsiteX298" fmla="*/ 5826125 w 6169025"/>
              <a:gd name="connsiteY298" fmla="*/ 1285875 h 2425700"/>
              <a:gd name="connsiteX299" fmla="*/ 5861050 w 6169025"/>
              <a:gd name="connsiteY299" fmla="*/ 1289050 h 2425700"/>
              <a:gd name="connsiteX300" fmla="*/ 5915025 w 6169025"/>
              <a:gd name="connsiteY300" fmla="*/ 1311275 h 2425700"/>
              <a:gd name="connsiteX301" fmla="*/ 5946775 w 6169025"/>
              <a:gd name="connsiteY301" fmla="*/ 1311275 h 2425700"/>
              <a:gd name="connsiteX302" fmla="*/ 5984875 w 6169025"/>
              <a:gd name="connsiteY302" fmla="*/ 1314450 h 2425700"/>
              <a:gd name="connsiteX303" fmla="*/ 6013450 w 6169025"/>
              <a:gd name="connsiteY303" fmla="*/ 1339850 h 2425700"/>
              <a:gd name="connsiteX304" fmla="*/ 6035675 w 6169025"/>
              <a:gd name="connsiteY304" fmla="*/ 1393825 h 2425700"/>
              <a:gd name="connsiteX305" fmla="*/ 6051550 w 6169025"/>
              <a:gd name="connsiteY305" fmla="*/ 1419225 h 2425700"/>
              <a:gd name="connsiteX306" fmla="*/ 6064250 w 6169025"/>
              <a:gd name="connsiteY306" fmla="*/ 1447800 h 2425700"/>
              <a:gd name="connsiteX307" fmla="*/ 6089650 w 6169025"/>
              <a:gd name="connsiteY307" fmla="*/ 1466850 h 2425700"/>
              <a:gd name="connsiteX308" fmla="*/ 6096000 w 6169025"/>
              <a:gd name="connsiteY308" fmla="*/ 1470025 h 2425700"/>
              <a:gd name="connsiteX309" fmla="*/ 6149975 w 6169025"/>
              <a:gd name="connsiteY309" fmla="*/ 1428750 h 2425700"/>
              <a:gd name="connsiteX310" fmla="*/ 6169025 w 6169025"/>
              <a:gd name="connsiteY310" fmla="*/ 1101725 h 242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6169025" h="2425700">
                <a:moveTo>
                  <a:pt x="6169025" y="1101725"/>
                </a:moveTo>
                <a:lnTo>
                  <a:pt x="6115050" y="1079500"/>
                </a:lnTo>
                <a:lnTo>
                  <a:pt x="6061075" y="1047750"/>
                </a:lnTo>
                <a:lnTo>
                  <a:pt x="6007100" y="1012825"/>
                </a:lnTo>
                <a:lnTo>
                  <a:pt x="5981700" y="1003300"/>
                </a:lnTo>
                <a:lnTo>
                  <a:pt x="6029325" y="1003300"/>
                </a:lnTo>
                <a:lnTo>
                  <a:pt x="6076950" y="1003300"/>
                </a:lnTo>
                <a:lnTo>
                  <a:pt x="6096000" y="977900"/>
                </a:lnTo>
                <a:lnTo>
                  <a:pt x="6035675" y="939800"/>
                </a:lnTo>
                <a:lnTo>
                  <a:pt x="5981700" y="920750"/>
                </a:lnTo>
                <a:lnTo>
                  <a:pt x="5943600" y="920750"/>
                </a:lnTo>
                <a:lnTo>
                  <a:pt x="5918200" y="920750"/>
                </a:lnTo>
                <a:lnTo>
                  <a:pt x="5876925" y="920750"/>
                </a:lnTo>
                <a:cubicBezTo>
                  <a:pt x="5867400" y="923925"/>
                  <a:pt x="5857330" y="925785"/>
                  <a:pt x="5848350" y="930275"/>
                </a:cubicBezTo>
                <a:cubicBezTo>
                  <a:pt x="5827803" y="940548"/>
                  <a:pt x="5845737" y="939800"/>
                  <a:pt x="5835650" y="939800"/>
                </a:cubicBezTo>
                <a:lnTo>
                  <a:pt x="5835650" y="939800"/>
                </a:lnTo>
                <a:lnTo>
                  <a:pt x="5803900" y="939800"/>
                </a:lnTo>
                <a:lnTo>
                  <a:pt x="5768975" y="939800"/>
                </a:lnTo>
                <a:lnTo>
                  <a:pt x="5749925" y="939800"/>
                </a:lnTo>
                <a:lnTo>
                  <a:pt x="5705475" y="946150"/>
                </a:lnTo>
                <a:lnTo>
                  <a:pt x="5664200" y="987425"/>
                </a:lnTo>
                <a:lnTo>
                  <a:pt x="5635625" y="993775"/>
                </a:lnTo>
                <a:lnTo>
                  <a:pt x="5588000" y="1006475"/>
                </a:lnTo>
                <a:lnTo>
                  <a:pt x="5486400" y="1050925"/>
                </a:lnTo>
                <a:lnTo>
                  <a:pt x="5470525" y="1073150"/>
                </a:lnTo>
                <a:lnTo>
                  <a:pt x="5461000" y="1073150"/>
                </a:lnTo>
                <a:lnTo>
                  <a:pt x="5426075" y="1073150"/>
                </a:lnTo>
                <a:lnTo>
                  <a:pt x="5365750" y="1073150"/>
                </a:lnTo>
                <a:lnTo>
                  <a:pt x="5330825" y="1095375"/>
                </a:lnTo>
                <a:lnTo>
                  <a:pt x="5264150" y="1139825"/>
                </a:lnTo>
                <a:lnTo>
                  <a:pt x="5197475" y="1235075"/>
                </a:lnTo>
                <a:lnTo>
                  <a:pt x="5197475" y="1279525"/>
                </a:lnTo>
                <a:lnTo>
                  <a:pt x="5200650" y="1311275"/>
                </a:lnTo>
                <a:lnTo>
                  <a:pt x="5191125" y="1355725"/>
                </a:lnTo>
                <a:lnTo>
                  <a:pt x="5175250" y="1387475"/>
                </a:lnTo>
                <a:lnTo>
                  <a:pt x="5159375" y="1403350"/>
                </a:lnTo>
                <a:lnTo>
                  <a:pt x="5124450" y="1450975"/>
                </a:lnTo>
                <a:lnTo>
                  <a:pt x="5089525" y="1482725"/>
                </a:lnTo>
                <a:lnTo>
                  <a:pt x="5016500" y="1514475"/>
                </a:lnTo>
                <a:lnTo>
                  <a:pt x="4953000" y="1508125"/>
                </a:lnTo>
                <a:lnTo>
                  <a:pt x="4905375" y="1476375"/>
                </a:lnTo>
                <a:lnTo>
                  <a:pt x="4826000" y="1476375"/>
                </a:lnTo>
                <a:lnTo>
                  <a:pt x="4787900" y="1501775"/>
                </a:lnTo>
                <a:lnTo>
                  <a:pt x="4724400" y="1511300"/>
                </a:lnTo>
                <a:lnTo>
                  <a:pt x="4673600" y="1508125"/>
                </a:lnTo>
                <a:lnTo>
                  <a:pt x="4641850" y="1495425"/>
                </a:lnTo>
                <a:lnTo>
                  <a:pt x="4613275" y="1473200"/>
                </a:lnTo>
                <a:lnTo>
                  <a:pt x="4587875" y="1463675"/>
                </a:lnTo>
                <a:lnTo>
                  <a:pt x="4572000" y="1444625"/>
                </a:lnTo>
                <a:lnTo>
                  <a:pt x="4556125" y="1406525"/>
                </a:lnTo>
                <a:lnTo>
                  <a:pt x="4540250" y="1381125"/>
                </a:lnTo>
                <a:lnTo>
                  <a:pt x="4511675" y="1339850"/>
                </a:lnTo>
                <a:lnTo>
                  <a:pt x="4473575" y="1317625"/>
                </a:lnTo>
                <a:lnTo>
                  <a:pt x="4438650" y="1279525"/>
                </a:lnTo>
                <a:lnTo>
                  <a:pt x="4419600" y="1247775"/>
                </a:lnTo>
                <a:lnTo>
                  <a:pt x="4403725" y="1225550"/>
                </a:lnTo>
                <a:lnTo>
                  <a:pt x="4365625" y="1196975"/>
                </a:lnTo>
                <a:lnTo>
                  <a:pt x="4365625" y="1196975"/>
                </a:lnTo>
                <a:lnTo>
                  <a:pt x="4308475" y="1184275"/>
                </a:lnTo>
                <a:lnTo>
                  <a:pt x="4254500" y="1190625"/>
                </a:lnTo>
                <a:lnTo>
                  <a:pt x="4140200" y="1235075"/>
                </a:lnTo>
                <a:lnTo>
                  <a:pt x="4003675" y="1289050"/>
                </a:lnTo>
                <a:lnTo>
                  <a:pt x="3981450" y="1295400"/>
                </a:lnTo>
                <a:lnTo>
                  <a:pt x="3943350" y="1327150"/>
                </a:lnTo>
                <a:lnTo>
                  <a:pt x="3927475" y="1374775"/>
                </a:lnTo>
                <a:lnTo>
                  <a:pt x="3860800" y="1416050"/>
                </a:lnTo>
                <a:lnTo>
                  <a:pt x="3822700" y="1419225"/>
                </a:lnTo>
                <a:lnTo>
                  <a:pt x="3740150" y="1495425"/>
                </a:lnTo>
                <a:lnTo>
                  <a:pt x="3648075" y="1603375"/>
                </a:lnTo>
                <a:lnTo>
                  <a:pt x="3587750" y="1641475"/>
                </a:lnTo>
                <a:lnTo>
                  <a:pt x="3584575" y="1651000"/>
                </a:lnTo>
                <a:lnTo>
                  <a:pt x="3530600" y="1679575"/>
                </a:lnTo>
                <a:lnTo>
                  <a:pt x="3473450" y="1704975"/>
                </a:lnTo>
                <a:lnTo>
                  <a:pt x="3378200" y="1870075"/>
                </a:lnTo>
                <a:lnTo>
                  <a:pt x="3324225" y="1927225"/>
                </a:lnTo>
                <a:lnTo>
                  <a:pt x="3254375" y="1962150"/>
                </a:lnTo>
                <a:lnTo>
                  <a:pt x="3181350" y="1962150"/>
                </a:lnTo>
                <a:lnTo>
                  <a:pt x="3089275" y="1936750"/>
                </a:lnTo>
                <a:lnTo>
                  <a:pt x="3054350" y="1930400"/>
                </a:lnTo>
                <a:lnTo>
                  <a:pt x="2994025" y="1920875"/>
                </a:lnTo>
                <a:lnTo>
                  <a:pt x="2921000" y="1920875"/>
                </a:lnTo>
                <a:lnTo>
                  <a:pt x="2873375" y="1901825"/>
                </a:lnTo>
                <a:cubicBezTo>
                  <a:pt x="2862792" y="1899708"/>
                  <a:pt x="2852142" y="1897902"/>
                  <a:pt x="2841625" y="1895475"/>
                </a:cubicBezTo>
                <a:cubicBezTo>
                  <a:pt x="2831381" y="1893111"/>
                  <a:pt x="2827225" y="1889093"/>
                  <a:pt x="2816225" y="1885950"/>
                </a:cubicBezTo>
                <a:cubicBezTo>
                  <a:pt x="2814190" y="1885369"/>
                  <a:pt x="2811992" y="1885950"/>
                  <a:pt x="2809875" y="1885950"/>
                </a:cubicBezTo>
                <a:lnTo>
                  <a:pt x="2787650" y="1876425"/>
                </a:lnTo>
                <a:cubicBezTo>
                  <a:pt x="2781300" y="1867958"/>
                  <a:pt x="2774825" y="1859584"/>
                  <a:pt x="2768600" y="1851025"/>
                </a:cubicBezTo>
                <a:cubicBezTo>
                  <a:pt x="2766356" y="1847939"/>
                  <a:pt x="2764948" y="1844198"/>
                  <a:pt x="2762250" y="1841500"/>
                </a:cubicBezTo>
                <a:cubicBezTo>
                  <a:pt x="2760577" y="1839827"/>
                  <a:pt x="2758017" y="1839383"/>
                  <a:pt x="2755900" y="1838325"/>
                </a:cubicBezTo>
                <a:lnTo>
                  <a:pt x="2749550" y="1812925"/>
                </a:lnTo>
                <a:lnTo>
                  <a:pt x="2663825" y="1781175"/>
                </a:lnTo>
                <a:lnTo>
                  <a:pt x="2543175" y="1755775"/>
                </a:lnTo>
                <a:lnTo>
                  <a:pt x="2400300" y="1717675"/>
                </a:lnTo>
                <a:lnTo>
                  <a:pt x="2355850" y="1698625"/>
                </a:lnTo>
                <a:lnTo>
                  <a:pt x="2327275" y="1692275"/>
                </a:lnTo>
                <a:lnTo>
                  <a:pt x="2359025" y="1654175"/>
                </a:lnTo>
                <a:lnTo>
                  <a:pt x="2378075" y="1584325"/>
                </a:lnTo>
                <a:lnTo>
                  <a:pt x="2333625" y="1597025"/>
                </a:lnTo>
                <a:lnTo>
                  <a:pt x="2286000" y="1622425"/>
                </a:lnTo>
                <a:lnTo>
                  <a:pt x="2257425" y="1590675"/>
                </a:lnTo>
                <a:lnTo>
                  <a:pt x="2238375" y="1552575"/>
                </a:lnTo>
                <a:lnTo>
                  <a:pt x="2209800" y="1587500"/>
                </a:lnTo>
                <a:lnTo>
                  <a:pt x="2190750" y="1609725"/>
                </a:lnTo>
                <a:lnTo>
                  <a:pt x="2187575" y="1654175"/>
                </a:lnTo>
                <a:lnTo>
                  <a:pt x="2108200" y="1647825"/>
                </a:lnTo>
                <a:lnTo>
                  <a:pt x="2054225" y="1625600"/>
                </a:lnTo>
                <a:lnTo>
                  <a:pt x="1955800" y="1644650"/>
                </a:lnTo>
                <a:lnTo>
                  <a:pt x="1911350" y="1663700"/>
                </a:lnTo>
                <a:lnTo>
                  <a:pt x="1838325" y="1663700"/>
                </a:lnTo>
                <a:lnTo>
                  <a:pt x="1793875" y="1663700"/>
                </a:lnTo>
                <a:lnTo>
                  <a:pt x="1635125" y="1651000"/>
                </a:lnTo>
                <a:lnTo>
                  <a:pt x="1517650" y="1609725"/>
                </a:lnTo>
                <a:lnTo>
                  <a:pt x="1460500" y="1543050"/>
                </a:lnTo>
                <a:lnTo>
                  <a:pt x="1444625" y="1511300"/>
                </a:lnTo>
                <a:lnTo>
                  <a:pt x="1362075" y="1333500"/>
                </a:lnTo>
                <a:lnTo>
                  <a:pt x="1273175" y="1031875"/>
                </a:lnTo>
                <a:lnTo>
                  <a:pt x="1247775" y="965200"/>
                </a:lnTo>
                <a:lnTo>
                  <a:pt x="1212850" y="962025"/>
                </a:lnTo>
                <a:cubicBezTo>
                  <a:pt x="1185777" y="934952"/>
                  <a:pt x="1192805" y="947335"/>
                  <a:pt x="1184275" y="930275"/>
                </a:cubicBezTo>
                <a:lnTo>
                  <a:pt x="1136650" y="879475"/>
                </a:lnTo>
                <a:cubicBezTo>
                  <a:pt x="1116911" y="856446"/>
                  <a:pt x="1117600" y="867007"/>
                  <a:pt x="1117600" y="854075"/>
                </a:cubicBezTo>
                <a:lnTo>
                  <a:pt x="1114425" y="806450"/>
                </a:lnTo>
                <a:lnTo>
                  <a:pt x="1095375" y="746125"/>
                </a:lnTo>
                <a:lnTo>
                  <a:pt x="1139825" y="733425"/>
                </a:lnTo>
                <a:lnTo>
                  <a:pt x="1177925" y="723900"/>
                </a:lnTo>
                <a:lnTo>
                  <a:pt x="1196975" y="714375"/>
                </a:lnTo>
                <a:lnTo>
                  <a:pt x="1206500" y="679450"/>
                </a:lnTo>
                <a:lnTo>
                  <a:pt x="1206500" y="628650"/>
                </a:lnTo>
                <a:lnTo>
                  <a:pt x="1158875" y="495300"/>
                </a:lnTo>
                <a:lnTo>
                  <a:pt x="1082675" y="454025"/>
                </a:lnTo>
                <a:lnTo>
                  <a:pt x="984250" y="403225"/>
                </a:lnTo>
                <a:lnTo>
                  <a:pt x="911225" y="365125"/>
                </a:lnTo>
                <a:lnTo>
                  <a:pt x="854075" y="346075"/>
                </a:lnTo>
                <a:lnTo>
                  <a:pt x="771525" y="288925"/>
                </a:lnTo>
                <a:lnTo>
                  <a:pt x="663575" y="107950"/>
                </a:lnTo>
                <a:lnTo>
                  <a:pt x="536575" y="28575"/>
                </a:lnTo>
                <a:lnTo>
                  <a:pt x="457200" y="6350"/>
                </a:lnTo>
                <a:lnTo>
                  <a:pt x="403225" y="0"/>
                </a:lnTo>
                <a:lnTo>
                  <a:pt x="339725" y="0"/>
                </a:lnTo>
                <a:lnTo>
                  <a:pt x="301625" y="47625"/>
                </a:lnTo>
                <a:lnTo>
                  <a:pt x="266700" y="60325"/>
                </a:lnTo>
                <a:lnTo>
                  <a:pt x="212725" y="63500"/>
                </a:lnTo>
                <a:cubicBezTo>
                  <a:pt x="205317" y="69850"/>
                  <a:pt x="197720" y="75986"/>
                  <a:pt x="190500" y="82550"/>
                </a:cubicBezTo>
                <a:lnTo>
                  <a:pt x="171450" y="101600"/>
                </a:lnTo>
                <a:lnTo>
                  <a:pt x="9525" y="263525"/>
                </a:lnTo>
                <a:lnTo>
                  <a:pt x="0" y="298450"/>
                </a:lnTo>
                <a:lnTo>
                  <a:pt x="9525" y="336550"/>
                </a:lnTo>
                <a:cubicBezTo>
                  <a:pt x="22225" y="345017"/>
                  <a:pt x="33973" y="355124"/>
                  <a:pt x="47625" y="361950"/>
                </a:cubicBezTo>
                <a:lnTo>
                  <a:pt x="66675" y="371475"/>
                </a:lnTo>
                <a:lnTo>
                  <a:pt x="66675" y="371475"/>
                </a:lnTo>
                <a:lnTo>
                  <a:pt x="152400" y="393700"/>
                </a:lnTo>
                <a:lnTo>
                  <a:pt x="203200" y="431800"/>
                </a:lnTo>
                <a:lnTo>
                  <a:pt x="298450" y="488950"/>
                </a:lnTo>
                <a:lnTo>
                  <a:pt x="393700" y="511175"/>
                </a:lnTo>
                <a:lnTo>
                  <a:pt x="431800" y="542925"/>
                </a:lnTo>
                <a:lnTo>
                  <a:pt x="438150" y="574675"/>
                </a:lnTo>
                <a:lnTo>
                  <a:pt x="577850" y="736600"/>
                </a:lnTo>
                <a:lnTo>
                  <a:pt x="679450" y="815975"/>
                </a:lnTo>
                <a:lnTo>
                  <a:pt x="730250" y="841375"/>
                </a:lnTo>
                <a:lnTo>
                  <a:pt x="831850" y="882650"/>
                </a:lnTo>
                <a:lnTo>
                  <a:pt x="876300" y="914400"/>
                </a:lnTo>
                <a:lnTo>
                  <a:pt x="901700" y="942975"/>
                </a:lnTo>
                <a:lnTo>
                  <a:pt x="923925" y="1035050"/>
                </a:lnTo>
                <a:lnTo>
                  <a:pt x="923925" y="1123950"/>
                </a:lnTo>
                <a:lnTo>
                  <a:pt x="923925" y="1244600"/>
                </a:lnTo>
                <a:lnTo>
                  <a:pt x="923925" y="1298575"/>
                </a:lnTo>
                <a:lnTo>
                  <a:pt x="962025" y="1381125"/>
                </a:lnTo>
                <a:lnTo>
                  <a:pt x="965200" y="1425575"/>
                </a:lnTo>
                <a:cubicBezTo>
                  <a:pt x="970492" y="1434042"/>
                  <a:pt x="975203" y="1442900"/>
                  <a:pt x="981075" y="1450975"/>
                </a:cubicBezTo>
                <a:cubicBezTo>
                  <a:pt x="983716" y="1454606"/>
                  <a:pt x="990600" y="1460500"/>
                  <a:pt x="990600" y="1460500"/>
                </a:cubicBezTo>
                <a:lnTo>
                  <a:pt x="1003300" y="1482725"/>
                </a:lnTo>
                <a:lnTo>
                  <a:pt x="1022350" y="1539875"/>
                </a:lnTo>
                <a:cubicBezTo>
                  <a:pt x="1047011" y="1557490"/>
                  <a:pt x="1038137" y="1549312"/>
                  <a:pt x="1050925" y="1562100"/>
                </a:cubicBezTo>
                <a:lnTo>
                  <a:pt x="1066800" y="1562100"/>
                </a:lnTo>
                <a:lnTo>
                  <a:pt x="1104900" y="1565275"/>
                </a:lnTo>
                <a:lnTo>
                  <a:pt x="1133475" y="1606550"/>
                </a:lnTo>
                <a:lnTo>
                  <a:pt x="1146175" y="1660525"/>
                </a:lnTo>
                <a:lnTo>
                  <a:pt x="1216025" y="1755775"/>
                </a:lnTo>
                <a:lnTo>
                  <a:pt x="1222375" y="1841500"/>
                </a:lnTo>
                <a:lnTo>
                  <a:pt x="1260475" y="1933575"/>
                </a:lnTo>
                <a:lnTo>
                  <a:pt x="1270000" y="1987550"/>
                </a:lnTo>
                <a:lnTo>
                  <a:pt x="1279525" y="2019300"/>
                </a:lnTo>
                <a:lnTo>
                  <a:pt x="1308100" y="2044700"/>
                </a:lnTo>
                <a:lnTo>
                  <a:pt x="1346200" y="2070100"/>
                </a:lnTo>
                <a:lnTo>
                  <a:pt x="1371600" y="2079625"/>
                </a:lnTo>
                <a:lnTo>
                  <a:pt x="1416050" y="2101850"/>
                </a:lnTo>
                <a:lnTo>
                  <a:pt x="1504950" y="2146300"/>
                </a:lnTo>
                <a:lnTo>
                  <a:pt x="1587500" y="2146300"/>
                </a:lnTo>
                <a:lnTo>
                  <a:pt x="1736725" y="2152650"/>
                </a:lnTo>
                <a:lnTo>
                  <a:pt x="1841500" y="2171700"/>
                </a:lnTo>
                <a:lnTo>
                  <a:pt x="1879600" y="2178050"/>
                </a:lnTo>
                <a:lnTo>
                  <a:pt x="1949450" y="2171700"/>
                </a:lnTo>
                <a:lnTo>
                  <a:pt x="2120900" y="2130425"/>
                </a:lnTo>
                <a:lnTo>
                  <a:pt x="2232025" y="2095500"/>
                </a:lnTo>
                <a:cubicBezTo>
                  <a:pt x="2243667" y="2088092"/>
                  <a:pt x="2253859" y="2077639"/>
                  <a:pt x="2266950" y="2073275"/>
                </a:cubicBezTo>
                <a:lnTo>
                  <a:pt x="2276475" y="2070100"/>
                </a:lnTo>
                <a:lnTo>
                  <a:pt x="2295525" y="2057400"/>
                </a:lnTo>
                <a:lnTo>
                  <a:pt x="2343150" y="2063750"/>
                </a:lnTo>
                <a:lnTo>
                  <a:pt x="2403475" y="2085975"/>
                </a:lnTo>
                <a:lnTo>
                  <a:pt x="2530475" y="2136775"/>
                </a:lnTo>
                <a:lnTo>
                  <a:pt x="2568575" y="2136775"/>
                </a:lnTo>
                <a:lnTo>
                  <a:pt x="2609850" y="2203450"/>
                </a:lnTo>
                <a:lnTo>
                  <a:pt x="2625725" y="2241550"/>
                </a:lnTo>
                <a:lnTo>
                  <a:pt x="2641600" y="2282825"/>
                </a:lnTo>
                <a:lnTo>
                  <a:pt x="2689225" y="2327275"/>
                </a:lnTo>
                <a:lnTo>
                  <a:pt x="2727325" y="2362200"/>
                </a:lnTo>
                <a:cubicBezTo>
                  <a:pt x="2744576" y="2386351"/>
                  <a:pt x="2735057" y="2380354"/>
                  <a:pt x="2749550" y="2387600"/>
                </a:cubicBezTo>
                <a:lnTo>
                  <a:pt x="2774950" y="2406650"/>
                </a:lnTo>
                <a:cubicBezTo>
                  <a:pt x="2815843" y="2421520"/>
                  <a:pt x="2797488" y="2419350"/>
                  <a:pt x="2828925" y="2419350"/>
                </a:cubicBezTo>
                <a:lnTo>
                  <a:pt x="2901950" y="2425700"/>
                </a:lnTo>
                <a:lnTo>
                  <a:pt x="2946400" y="2425700"/>
                </a:lnTo>
                <a:lnTo>
                  <a:pt x="2968625" y="2425700"/>
                </a:lnTo>
                <a:lnTo>
                  <a:pt x="3003550" y="2425700"/>
                </a:lnTo>
                <a:lnTo>
                  <a:pt x="3013075" y="2387600"/>
                </a:lnTo>
                <a:cubicBezTo>
                  <a:pt x="3016484" y="2356921"/>
                  <a:pt x="3016250" y="2368609"/>
                  <a:pt x="3016250" y="2352675"/>
                </a:cubicBezTo>
                <a:lnTo>
                  <a:pt x="3022600" y="2311400"/>
                </a:lnTo>
                <a:lnTo>
                  <a:pt x="3016250" y="2282825"/>
                </a:lnTo>
                <a:lnTo>
                  <a:pt x="3076575" y="2235200"/>
                </a:lnTo>
                <a:cubicBezTo>
                  <a:pt x="3085042" y="2230967"/>
                  <a:pt x="3093397" y="2226503"/>
                  <a:pt x="3101975" y="2222500"/>
                </a:cubicBezTo>
                <a:cubicBezTo>
                  <a:pt x="3109279" y="2219092"/>
                  <a:pt x="3124200" y="2212975"/>
                  <a:pt x="3124200" y="2212975"/>
                </a:cubicBezTo>
                <a:lnTo>
                  <a:pt x="3476625" y="2006600"/>
                </a:lnTo>
                <a:lnTo>
                  <a:pt x="3460750" y="2038350"/>
                </a:lnTo>
                <a:lnTo>
                  <a:pt x="3435350" y="2076450"/>
                </a:lnTo>
                <a:lnTo>
                  <a:pt x="3413125" y="2095500"/>
                </a:lnTo>
                <a:lnTo>
                  <a:pt x="3409950" y="2114550"/>
                </a:lnTo>
                <a:cubicBezTo>
                  <a:pt x="3411008" y="2125133"/>
                  <a:pt x="3409490" y="2136304"/>
                  <a:pt x="3413125" y="2146300"/>
                </a:cubicBezTo>
                <a:cubicBezTo>
                  <a:pt x="3414269" y="2149445"/>
                  <a:pt x="3419320" y="2149142"/>
                  <a:pt x="3422650" y="2149475"/>
                </a:cubicBezTo>
                <a:cubicBezTo>
                  <a:pt x="3430022" y="2150212"/>
                  <a:pt x="3437467" y="2149475"/>
                  <a:pt x="3444875" y="2149475"/>
                </a:cubicBezTo>
                <a:lnTo>
                  <a:pt x="3473450" y="2149475"/>
                </a:lnTo>
                <a:lnTo>
                  <a:pt x="3505200" y="2120900"/>
                </a:lnTo>
                <a:lnTo>
                  <a:pt x="3540125" y="2117725"/>
                </a:lnTo>
                <a:lnTo>
                  <a:pt x="3597275" y="2108200"/>
                </a:lnTo>
                <a:lnTo>
                  <a:pt x="3619500" y="2092325"/>
                </a:lnTo>
                <a:lnTo>
                  <a:pt x="3632200" y="2076450"/>
                </a:lnTo>
                <a:lnTo>
                  <a:pt x="3651250" y="2054225"/>
                </a:lnTo>
                <a:lnTo>
                  <a:pt x="3654425" y="2051050"/>
                </a:lnTo>
                <a:lnTo>
                  <a:pt x="3676650" y="2028825"/>
                </a:lnTo>
                <a:lnTo>
                  <a:pt x="3686175" y="2000250"/>
                </a:lnTo>
                <a:lnTo>
                  <a:pt x="3698875" y="1971675"/>
                </a:lnTo>
                <a:lnTo>
                  <a:pt x="3702050" y="1965325"/>
                </a:lnTo>
                <a:cubicBezTo>
                  <a:pt x="3725772" y="1941603"/>
                  <a:pt x="3724275" y="1953577"/>
                  <a:pt x="3724275" y="1936750"/>
                </a:cubicBezTo>
                <a:lnTo>
                  <a:pt x="3736975" y="1905000"/>
                </a:lnTo>
                <a:lnTo>
                  <a:pt x="3736975" y="1860550"/>
                </a:lnTo>
                <a:lnTo>
                  <a:pt x="3698875" y="1851025"/>
                </a:lnTo>
                <a:lnTo>
                  <a:pt x="3673475" y="1866900"/>
                </a:lnTo>
                <a:lnTo>
                  <a:pt x="3673475" y="1866900"/>
                </a:lnTo>
                <a:lnTo>
                  <a:pt x="3711575" y="1841500"/>
                </a:lnTo>
                <a:lnTo>
                  <a:pt x="3740150" y="1835150"/>
                </a:lnTo>
                <a:cubicBezTo>
                  <a:pt x="3744402" y="1834169"/>
                  <a:pt x="3748530" y="1832592"/>
                  <a:pt x="3752850" y="1831975"/>
                </a:cubicBezTo>
                <a:cubicBezTo>
                  <a:pt x="3755993" y="1831526"/>
                  <a:pt x="3759200" y="1831975"/>
                  <a:pt x="3762375" y="1831975"/>
                </a:cubicBezTo>
                <a:lnTo>
                  <a:pt x="3851275" y="1800225"/>
                </a:lnTo>
                <a:lnTo>
                  <a:pt x="3905250" y="1774825"/>
                </a:lnTo>
                <a:lnTo>
                  <a:pt x="3937000" y="1755775"/>
                </a:lnTo>
                <a:lnTo>
                  <a:pt x="3956050" y="1733550"/>
                </a:lnTo>
                <a:lnTo>
                  <a:pt x="3978275" y="1717675"/>
                </a:lnTo>
                <a:lnTo>
                  <a:pt x="4029075" y="1682750"/>
                </a:lnTo>
                <a:lnTo>
                  <a:pt x="4073525" y="1641475"/>
                </a:lnTo>
                <a:lnTo>
                  <a:pt x="4127500" y="1641475"/>
                </a:lnTo>
                <a:lnTo>
                  <a:pt x="4149725" y="1641475"/>
                </a:lnTo>
                <a:lnTo>
                  <a:pt x="4187825" y="1660525"/>
                </a:lnTo>
                <a:lnTo>
                  <a:pt x="4216400" y="1695450"/>
                </a:lnTo>
                <a:lnTo>
                  <a:pt x="4257675" y="1689100"/>
                </a:lnTo>
                <a:lnTo>
                  <a:pt x="4302125" y="1673225"/>
                </a:lnTo>
                <a:lnTo>
                  <a:pt x="4365625" y="1727200"/>
                </a:lnTo>
                <a:lnTo>
                  <a:pt x="4467225" y="1803400"/>
                </a:lnTo>
                <a:lnTo>
                  <a:pt x="4562475" y="1838325"/>
                </a:lnTo>
                <a:cubicBezTo>
                  <a:pt x="4583642" y="1847850"/>
                  <a:pt x="4594754" y="1865842"/>
                  <a:pt x="4625975" y="1866900"/>
                </a:cubicBezTo>
                <a:cubicBezTo>
                  <a:pt x="4657196" y="1867958"/>
                  <a:pt x="4721225" y="1862667"/>
                  <a:pt x="4749800" y="1844675"/>
                </a:cubicBezTo>
                <a:lnTo>
                  <a:pt x="4816475" y="1822450"/>
                </a:lnTo>
                <a:lnTo>
                  <a:pt x="4854575" y="1822450"/>
                </a:lnTo>
                <a:lnTo>
                  <a:pt x="4879975" y="1816100"/>
                </a:lnTo>
                <a:lnTo>
                  <a:pt x="4918075" y="1797050"/>
                </a:lnTo>
                <a:lnTo>
                  <a:pt x="4965700" y="1771650"/>
                </a:lnTo>
                <a:cubicBezTo>
                  <a:pt x="4974167" y="1767417"/>
                  <a:pt x="4982362" y="1762591"/>
                  <a:pt x="4991100" y="1758950"/>
                </a:cubicBezTo>
                <a:cubicBezTo>
                  <a:pt x="4995128" y="1757272"/>
                  <a:pt x="4999604" y="1756974"/>
                  <a:pt x="5003800" y="1755775"/>
                </a:cubicBezTo>
                <a:cubicBezTo>
                  <a:pt x="5007018" y="1754856"/>
                  <a:pt x="5013325" y="1752600"/>
                  <a:pt x="5013325" y="1752600"/>
                </a:cubicBezTo>
                <a:lnTo>
                  <a:pt x="5083175" y="1717675"/>
                </a:lnTo>
                <a:cubicBezTo>
                  <a:pt x="5090583" y="1711325"/>
                  <a:pt x="5098147" y="1705152"/>
                  <a:pt x="5105400" y="1698625"/>
                </a:cubicBezTo>
                <a:cubicBezTo>
                  <a:pt x="5108737" y="1695621"/>
                  <a:pt x="5111075" y="1691410"/>
                  <a:pt x="5114925" y="1689100"/>
                </a:cubicBezTo>
                <a:cubicBezTo>
                  <a:pt x="5116740" y="1688011"/>
                  <a:pt x="5119158" y="1689100"/>
                  <a:pt x="5121275" y="1689100"/>
                </a:cubicBezTo>
                <a:lnTo>
                  <a:pt x="5172075" y="1644650"/>
                </a:lnTo>
                <a:lnTo>
                  <a:pt x="5235575" y="1558925"/>
                </a:lnTo>
                <a:lnTo>
                  <a:pt x="5267325" y="1539875"/>
                </a:lnTo>
                <a:lnTo>
                  <a:pt x="5292725" y="1536700"/>
                </a:lnTo>
                <a:cubicBezTo>
                  <a:pt x="5301192" y="1532467"/>
                  <a:pt x="5309290" y="1527398"/>
                  <a:pt x="5318125" y="1524000"/>
                </a:cubicBezTo>
                <a:cubicBezTo>
                  <a:pt x="5323162" y="1522063"/>
                  <a:pt x="5334000" y="1520825"/>
                  <a:pt x="5334000" y="1520825"/>
                </a:cubicBezTo>
                <a:lnTo>
                  <a:pt x="5384800" y="1495425"/>
                </a:lnTo>
                <a:lnTo>
                  <a:pt x="5413375" y="1485900"/>
                </a:lnTo>
                <a:lnTo>
                  <a:pt x="5467350" y="1473200"/>
                </a:lnTo>
                <a:lnTo>
                  <a:pt x="5527675" y="1463675"/>
                </a:lnTo>
                <a:lnTo>
                  <a:pt x="5556250" y="1463675"/>
                </a:lnTo>
                <a:lnTo>
                  <a:pt x="5581650" y="1457325"/>
                </a:lnTo>
                <a:lnTo>
                  <a:pt x="5607050" y="1447800"/>
                </a:lnTo>
                <a:lnTo>
                  <a:pt x="5648325" y="1397000"/>
                </a:lnTo>
                <a:lnTo>
                  <a:pt x="5676900" y="1346200"/>
                </a:lnTo>
                <a:cubicBezTo>
                  <a:pt x="5703639" y="1332831"/>
                  <a:pt x="5695607" y="1340193"/>
                  <a:pt x="5705475" y="1330325"/>
                </a:cubicBezTo>
                <a:lnTo>
                  <a:pt x="5721350" y="1317625"/>
                </a:lnTo>
                <a:lnTo>
                  <a:pt x="5797550" y="1285875"/>
                </a:lnTo>
                <a:lnTo>
                  <a:pt x="5826125" y="1285875"/>
                </a:lnTo>
                <a:lnTo>
                  <a:pt x="5861050" y="1289050"/>
                </a:lnTo>
                <a:lnTo>
                  <a:pt x="5915025" y="1311275"/>
                </a:lnTo>
                <a:lnTo>
                  <a:pt x="5946775" y="1311275"/>
                </a:lnTo>
                <a:lnTo>
                  <a:pt x="5984875" y="1314450"/>
                </a:lnTo>
                <a:lnTo>
                  <a:pt x="6013450" y="1339850"/>
                </a:lnTo>
                <a:lnTo>
                  <a:pt x="6035675" y="1393825"/>
                </a:lnTo>
                <a:cubicBezTo>
                  <a:pt x="6052165" y="1416911"/>
                  <a:pt x="6051550" y="1406946"/>
                  <a:pt x="6051550" y="1419225"/>
                </a:cubicBezTo>
                <a:lnTo>
                  <a:pt x="6064250" y="1447800"/>
                </a:lnTo>
                <a:lnTo>
                  <a:pt x="6089650" y="1466850"/>
                </a:lnTo>
                <a:lnTo>
                  <a:pt x="6096000" y="1470025"/>
                </a:lnTo>
                <a:lnTo>
                  <a:pt x="6149975" y="1428750"/>
                </a:lnTo>
                <a:cubicBezTo>
                  <a:pt x="6151033" y="1320800"/>
                  <a:pt x="6152092" y="1212850"/>
                  <a:pt x="6169025" y="1101725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0">
            <a:extLst>
              <a:ext uri="{FF2B5EF4-FFF2-40B4-BE49-F238E27FC236}">
                <a16:creationId xmlns:a16="http://schemas.microsoft.com/office/drawing/2014/main" id="{7EBBC3A1-7700-40EF-8210-10DF29C4F067}"/>
              </a:ext>
            </a:extLst>
          </p:cNvPr>
          <p:cNvSpPr/>
          <p:nvPr/>
        </p:nvSpPr>
        <p:spPr>
          <a:xfrm>
            <a:off x="5686985" y="3144081"/>
            <a:ext cx="1585548" cy="1219074"/>
          </a:xfrm>
          <a:custGeom>
            <a:avLst/>
            <a:gdLst>
              <a:gd name="connsiteX0" fmla="*/ 11575 w 2534856"/>
              <a:gd name="connsiteY0" fmla="*/ 0 h 1909823"/>
              <a:gd name="connsiteX1" fmla="*/ 0 w 2534856"/>
              <a:gd name="connsiteY1" fmla="*/ 468775 h 1909823"/>
              <a:gd name="connsiteX2" fmla="*/ 23150 w 2534856"/>
              <a:gd name="connsiteY2" fmla="*/ 515074 h 1909823"/>
              <a:gd name="connsiteX3" fmla="*/ 86811 w 2534856"/>
              <a:gd name="connsiteY3" fmla="*/ 590309 h 1909823"/>
              <a:gd name="connsiteX4" fmla="*/ 318304 w 2534856"/>
              <a:gd name="connsiteY4" fmla="*/ 642395 h 1909823"/>
              <a:gd name="connsiteX5" fmla="*/ 688694 w 2534856"/>
              <a:gd name="connsiteY5" fmla="*/ 804441 h 1909823"/>
              <a:gd name="connsiteX6" fmla="*/ 781292 w 2534856"/>
              <a:gd name="connsiteY6" fmla="*/ 821803 h 1909823"/>
              <a:gd name="connsiteX7" fmla="*/ 862314 w 2534856"/>
              <a:gd name="connsiteY7" fmla="*/ 821803 h 1909823"/>
              <a:gd name="connsiteX8" fmla="*/ 949124 w 2534856"/>
              <a:gd name="connsiteY8" fmla="*/ 821803 h 1909823"/>
              <a:gd name="connsiteX9" fmla="*/ 1018573 w 2534856"/>
              <a:gd name="connsiteY9" fmla="*/ 821803 h 1909823"/>
              <a:gd name="connsiteX10" fmla="*/ 1024360 w 2534856"/>
              <a:gd name="connsiteY10" fmla="*/ 868102 h 1909823"/>
              <a:gd name="connsiteX11" fmla="*/ 1059084 w 2534856"/>
              <a:gd name="connsiteY11" fmla="*/ 943337 h 1909823"/>
              <a:gd name="connsiteX12" fmla="*/ 1082233 w 2534856"/>
              <a:gd name="connsiteY12" fmla="*/ 995423 h 1909823"/>
              <a:gd name="connsiteX13" fmla="*/ 1082233 w 2534856"/>
              <a:gd name="connsiteY13" fmla="*/ 995423 h 1909823"/>
              <a:gd name="connsiteX14" fmla="*/ 1140107 w 2534856"/>
              <a:gd name="connsiteY14" fmla="*/ 1018572 h 1909823"/>
              <a:gd name="connsiteX15" fmla="*/ 1197980 w 2534856"/>
              <a:gd name="connsiteY15" fmla="*/ 1035934 h 1909823"/>
              <a:gd name="connsiteX16" fmla="*/ 1267428 w 2534856"/>
              <a:gd name="connsiteY16" fmla="*/ 1105383 h 1909823"/>
              <a:gd name="connsiteX17" fmla="*/ 1267428 w 2534856"/>
              <a:gd name="connsiteY17" fmla="*/ 1134319 h 1909823"/>
              <a:gd name="connsiteX18" fmla="*/ 1284790 w 2534856"/>
              <a:gd name="connsiteY18" fmla="*/ 1174831 h 1909823"/>
              <a:gd name="connsiteX19" fmla="*/ 1307940 w 2534856"/>
              <a:gd name="connsiteY19" fmla="*/ 1203767 h 1909823"/>
              <a:gd name="connsiteX20" fmla="*/ 1360026 w 2534856"/>
              <a:gd name="connsiteY20" fmla="*/ 1244279 h 1909823"/>
              <a:gd name="connsiteX21" fmla="*/ 1412112 w 2534856"/>
              <a:gd name="connsiteY21" fmla="*/ 1226917 h 1909823"/>
              <a:gd name="connsiteX22" fmla="*/ 1498922 w 2534856"/>
              <a:gd name="connsiteY22" fmla="*/ 1244279 h 1909823"/>
              <a:gd name="connsiteX23" fmla="*/ 1655180 w 2534856"/>
              <a:gd name="connsiteY23" fmla="*/ 1296365 h 1909823"/>
              <a:gd name="connsiteX24" fmla="*/ 1701479 w 2534856"/>
              <a:gd name="connsiteY24" fmla="*/ 1354238 h 1909823"/>
              <a:gd name="connsiteX25" fmla="*/ 1788289 w 2534856"/>
              <a:gd name="connsiteY25" fmla="*/ 1417899 h 1909823"/>
              <a:gd name="connsiteX26" fmla="*/ 1811438 w 2534856"/>
              <a:gd name="connsiteY26" fmla="*/ 1481560 h 1909823"/>
              <a:gd name="connsiteX27" fmla="*/ 1828800 w 2534856"/>
              <a:gd name="connsiteY27" fmla="*/ 1522071 h 1909823"/>
              <a:gd name="connsiteX28" fmla="*/ 1828800 w 2534856"/>
              <a:gd name="connsiteY28" fmla="*/ 1551008 h 1909823"/>
              <a:gd name="connsiteX29" fmla="*/ 1834588 w 2534856"/>
              <a:gd name="connsiteY29" fmla="*/ 1579945 h 1909823"/>
              <a:gd name="connsiteX30" fmla="*/ 1875099 w 2534856"/>
              <a:gd name="connsiteY30" fmla="*/ 1551008 h 1909823"/>
              <a:gd name="connsiteX31" fmla="*/ 1985059 w 2534856"/>
              <a:gd name="connsiteY31" fmla="*/ 1585732 h 1909823"/>
              <a:gd name="connsiteX32" fmla="*/ 1938760 w 2534856"/>
              <a:gd name="connsiteY32" fmla="*/ 1637818 h 1909823"/>
              <a:gd name="connsiteX33" fmla="*/ 2002421 w 2534856"/>
              <a:gd name="connsiteY33" fmla="*/ 1678329 h 1909823"/>
              <a:gd name="connsiteX34" fmla="*/ 2129742 w 2534856"/>
              <a:gd name="connsiteY34" fmla="*/ 1718841 h 1909823"/>
              <a:gd name="connsiteX35" fmla="*/ 2181828 w 2534856"/>
              <a:gd name="connsiteY35" fmla="*/ 1747777 h 1909823"/>
              <a:gd name="connsiteX36" fmla="*/ 2239702 w 2534856"/>
              <a:gd name="connsiteY36" fmla="*/ 1776714 h 1909823"/>
              <a:gd name="connsiteX37" fmla="*/ 2251276 w 2534856"/>
              <a:gd name="connsiteY37" fmla="*/ 1799864 h 1909823"/>
              <a:gd name="connsiteX38" fmla="*/ 2251276 w 2534856"/>
              <a:gd name="connsiteY38" fmla="*/ 1869312 h 1909823"/>
              <a:gd name="connsiteX39" fmla="*/ 2262851 w 2534856"/>
              <a:gd name="connsiteY39" fmla="*/ 1909823 h 1909823"/>
              <a:gd name="connsiteX40" fmla="*/ 2534856 w 2534856"/>
              <a:gd name="connsiteY40" fmla="*/ 1695691 h 1909823"/>
              <a:gd name="connsiteX41" fmla="*/ 2517494 w 2534856"/>
              <a:gd name="connsiteY41" fmla="*/ 1620456 h 1909823"/>
              <a:gd name="connsiteX42" fmla="*/ 2419109 w 2534856"/>
              <a:gd name="connsiteY42" fmla="*/ 1614669 h 1909823"/>
              <a:gd name="connsiteX43" fmla="*/ 2419109 w 2534856"/>
              <a:gd name="connsiteY43" fmla="*/ 1614669 h 1909823"/>
              <a:gd name="connsiteX44" fmla="*/ 2355448 w 2534856"/>
              <a:gd name="connsiteY44" fmla="*/ 1533646 h 1909823"/>
              <a:gd name="connsiteX45" fmla="*/ 2372811 w 2534856"/>
              <a:gd name="connsiteY45" fmla="*/ 1464198 h 1909823"/>
              <a:gd name="connsiteX46" fmla="*/ 2355448 w 2534856"/>
              <a:gd name="connsiteY46" fmla="*/ 1406324 h 1909823"/>
              <a:gd name="connsiteX47" fmla="*/ 2291788 w 2534856"/>
              <a:gd name="connsiteY47" fmla="*/ 1388962 h 1909823"/>
              <a:gd name="connsiteX48" fmla="*/ 2008208 w 2534856"/>
              <a:gd name="connsiteY48" fmla="*/ 1122745 h 1909823"/>
              <a:gd name="connsiteX49" fmla="*/ 1782502 w 2534856"/>
              <a:gd name="connsiteY49" fmla="*/ 972274 h 1909823"/>
              <a:gd name="connsiteX50" fmla="*/ 1713054 w 2534856"/>
              <a:gd name="connsiteY50" fmla="*/ 937550 h 1909823"/>
              <a:gd name="connsiteX51" fmla="*/ 1579945 w 2534856"/>
              <a:gd name="connsiteY51" fmla="*/ 931762 h 1909823"/>
              <a:gd name="connsiteX52" fmla="*/ 1406324 w 2534856"/>
              <a:gd name="connsiteY52" fmla="*/ 914400 h 1909823"/>
              <a:gd name="connsiteX53" fmla="*/ 1325302 w 2534856"/>
              <a:gd name="connsiteY53" fmla="*/ 873889 h 1909823"/>
              <a:gd name="connsiteX54" fmla="*/ 1255854 w 2534856"/>
              <a:gd name="connsiteY54" fmla="*/ 827590 h 1909823"/>
              <a:gd name="connsiteX55" fmla="*/ 1145894 w 2534856"/>
              <a:gd name="connsiteY55" fmla="*/ 769717 h 1909823"/>
              <a:gd name="connsiteX56" fmla="*/ 1082233 w 2534856"/>
              <a:gd name="connsiteY56" fmla="*/ 723418 h 1909823"/>
              <a:gd name="connsiteX57" fmla="*/ 1059084 w 2534856"/>
              <a:gd name="connsiteY57" fmla="*/ 619246 h 1909823"/>
              <a:gd name="connsiteX58" fmla="*/ 1059084 w 2534856"/>
              <a:gd name="connsiteY58" fmla="*/ 555585 h 1909823"/>
              <a:gd name="connsiteX59" fmla="*/ 1041722 w 2534856"/>
              <a:gd name="connsiteY59" fmla="*/ 515074 h 1909823"/>
              <a:gd name="connsiteX60" fmla="*/ 983848 w 2534856"/>
              <a:gd name="connsiteY60" fmla="*/ 480350 h 1909823"/>
              <a:gd name="connsiteX61" fmla="*/ 833378 w 2534856"/>
              <a:gd name="connsiteY61" fmla="*/ 480350 h 1909823"/>
              <a:gd name="connsiteX62" fmla="*/ 758142 w 2534856"/>
              <a:gd name="connsiteY62" fmla="*/ 480350 h 1909823"/>
              <a:gd name="connsiteX63" fmla="*/ 706056 w 2534856"/>
              <a:gd name="connsiteY63" fmla="*/ 445626 h 1909823"/>
              <a:gd name="connsiteX64" fmla="*/ 596097 w 2534856"/>
              <a:gd name="connsiteY64" fmla="*/ 416689 h 1909823"/>
              <a:gd name="connsiteX65" fmla="*/ 578735 w 2534856"/>
              <a:gd name="connsiteY65" fmla="*/ 318304 h 1909823"/>
              <a:gd name="connsiteX66" fmla="*/ 561373 w 2534856"/>
              <a:gd name="connsiteY66" fmla="*/ 266218 h 1909823"/>
              <a:gd name="connsiteX67" fmla="*/ 549798 w 2534856"/>
              <a:gd name="connsiteY67" fmla="*/ 248856 h 1909823"/>
              <a:gd name="connsiteX68" fmla="*/ 439838 w 2534856"/>
              <a:gd name="connsiteY68" fmla="*/ 248856 h 1909823"/>
              <a:gd name="connsiteX69" fmla="*/ 399327 w 2534856"/>
              <a:gd name="connsiteY69" fmla="*/ 225707 h 1909823"/>
              <a:gd name="connsiteX70" fmla="*/ 300942 w 2534856"/>
              <a:gd name="connsiteY70" fmla="*/ 150471 h 1909823"/>
              <a:gd name="connsiteX71" fmla="*/ 243069 w 2534856"/>
              <a:gd name="connsiteY71" fmla="*/ 104172 h 1909823"/>
              <a:gd name="connsiteX72" fmla="*/ 185195 w 2534856"/>
              <a:gd name="connsiteY72" fmla="*/ 92598 h 1909823"/>
              <a:gd name="connsiteX73" fmla="*/ 162046 w 2534856"/>
              <a:gd name="connsiteY73" fmla="*/ 86810 h 1909823"/>
              <a:gd name="connsiteX74" fmla="*/ 11575 w 2534856"/>
              <a:gd name="connsiteY74" fmla="*/ 0 h 1909823"/>
              <a:gd name="connsiteX0" fmla="*/ 11575 w 2534856"/>
              <a:gd name="connsiteY0" fmla="*/ 0 h 1909823"/>
              <a:gd name="connsiteX1" fmla="*/ 0 w 2534856"/>
              <a:gd name="connsiteY1" fmla="*/ 468775 h 1909823"/>
              <a:gd name="connsiteX2" fmla="*/ 23150 w 2534856"/>
              <a:gd name="connsiteY2" fmla="*/ 515074 h 1909823"/>
              <a:gd name="connsiteX3" fmla="*/ 86811 w 2534856"/>
              <a:gd name="connsiteY3" fmla="*/ 590309 h 1909823"/>
              <a:gd name="connsiteX4" fmla="*/ 318304 w 2534856"/>
              <a:gd name="connsiteY4" fmla="*/ 642395 h 1909823"/>
              <a:gd name="connsiteX5" fmla="*/ 688694 w 2534856"/>
              <a:gd name="connsiteY5" fmla="*/ 804441 h 1909823"/>
              <a:gd name="connsiteX6" fmla="*/ 781292 w 2534856"/>
              <a:gd name="connsiteY6" fmla="*/ 821803 h 1909823"/>
              <a:gd name="connsiteX7" fmla="*/ 862314 w 2534856"/>
              <a:gd name="connsiteY7" fmla="*/ 821803 h 1909823"/>
              <a:gd name="connsiteX8" fmla="*/ 949124 w 2534856"/>
              <a:gd name="connsiteY8" fmla="*/ 821803 h 1909823"/>
              <a:gd name="connsiteX9" fmla="*/ 1018573 w 2534856"/>
              <a:gd name="connsiteY9" fmla="*/ 821803 h 1909823"/>
              <a:gd name="connsiteX10" fmla="*/ 1024360 w 2534856"/>
              <a:gd name="connsiteY10" fmla="*/ 868102 h 1909823"/>
              <a:gd name="connsiteX11" fmla="*/ 1059084 w 2534856"/>
              <a:gd name="connsiteY11" fmla="*/ 943337 h 1909823"/>
              <a:gd name="connsiteX12" fmla="*/ 1082233 w 2534856"/>
              <a:gd name="connsiteY12" fmla="*/ 995423 h 1909823"/>
              <a:gd name="connsiteX13" fmla="*/ 1082233 w 2534856"/>
              <a:gd name="connsiteY13" fmla="*/ 995423 h 1909823"/>
              <a:gd name="connsiteX14" fmla="*/ 1140107 w 2534856"/>
              <a:gd name="connsiteY14" fmla="*/ 1018572 h 1909823"/>
              <a:gd name="connsiteX15" fmla="*/ 1197980 w 2534856"/>
              <a:gd name="connsiteY15" fmla="*/ 1035934 h 1909823"/>
              <a:gd name="connsiteX16" fmla="*/ 1267428 w 2534856"/>
              <a:gd name="connsiteY16" fmla="*/ 1105383 h 1909823"/>
              <a:gd name="connsiteX17" fmla="*/ 1267428 w 2534856"/>
              <a:gd name="connsiteY17" fmla="*/ 1134319 h 1909823"/>
              <a:gd name="connsiteX18" fmla="*/ 1284790 w 2534856"/>
              <a:gd name="connsiteY18" fmla="*/ 1174831 h 1909823"/>
              <a:gd name="connsiteX19" fmla="*/ 1307940 w 2534856"/>
              <a:gd name="connsiteY19" fmla="*/ 1203767 h 1909823"/>
              <a:gd name="connsiteX20" fmla="*/ 1360026 w 2534856"/>
              <a:gd name="connsiteY20" fmla="*/ 1244279 h 1909823"/>
              <a:gd name="connsiteX21" fmla="*/ 1412112 w 2534856"/>
              <a:gd name="connsiteY21" fmla="*/ 1226917 h 1909823"/>
              <a:gd name="connsiteX22" fmla="*/ 1498922 w 2534856"/>
              <a:gd name="connsiteY22" fmla="*/ 1244279 h 1909823"/>
              <a:gd name="connsiteX23" fmla="*/ 1655180 w 2534856"/>
              <a:gd name="connsiteY23" fmla="*/ 1296365 h 1909823"/>
              <a:gd name="connsiteX24" fmla="*/ 1701479 w 2534856"/>
              <a:gd name="connsiteY24" fmla="*/ 1354238 h 1909823"/>
              <a:gd name="connsiteX25" fmla="*/ 1788289 w 2534856"/>
              <a:gd name="connsiteY25" fmla="*/ 1417899 h 1909823"/>
              <a:gd name="connsiteX26" fmla="*/ 1811438 w 2534856"/>
              <a:gd name="connsiteY26" fmla="*/ 1481560 h 1909823"/>
              <a:gd name="connsiteX27" fmla="*/ 1828800 w 2534856"/>
              <a:gd name="connsiteY27" fmla="*/ 1522071 h 1909823"/>
              <a:gd name="connsiteX28" fmla="*/ 1828800 w 2534856"/>
              <a:gd name="connsiteY28" fmla="*/ 1551008 h 1909823"/>
              <a:gd name="connsiteX29" fmla="*/ 1834588 w 2534856"/>
              <a:gd name="connsiteY29" fmla="*/ 1579945 h 1909823"/>
              <a:gd name="connsiteX30" fmla="*/ 1875099 w 2534856"/>
              <a:gd name="connsiteY30" fmla="*/ 1551008 h 1909823"/>
              <a:gd name="connsiteX31" fmla="*/ 1985059 w 2534856"/>
              <a:gd name="connsiteY31" fmla="*/ 1585732 h 1909823"/>
              <a:gd name="connsiteX32" fmla="*/ 1938760 w 2534856"/>
              <a:gd name="connsiteY32" fmla="*/ 1637818 h 1909823"/>
              <a:gd name="connsiteX33" fmla="*/ 2002421 w 2534856"/>
              <a:gd name="connsiteY33" fmla="*/ 1678329 h 1909823"/>
              <a:gd name="connsiteX34" fmla="*/ 2129742 w 2534856"/>
              <a:gd name="connsiteY34" fmla="*/ 1718841 h 1909823"/>
              <a:gd name="connsiteX35" fmla="*/ 2181828 w 2534856"/>
              <a:gd name="connsiteY35" fmla="*/ 1747777 h 1909823"/>
              <a:gd name="connsiteX36" fmla="*/ 2239702 w 2534856"/>
              <a:gd name="connsiteY36" fmla="*/ 1776714 h 1909823"/>
              <a:gd name="connsiteX37" fmla="*/ 2179838 w 2534856"/>
              <a:gd name="connsiteY37" fmla="*/ 1837964 h 1909823"/>
              <a:gd name="connsiteX38" fmla="*/ 2251276 w 2534856"/>
              <a:gd name="connsiteY38" fmla="*/ 1869312 h 1909823"/>
              <a:gd name="connsiteX39" fmla="*/ 2262851 w 2534856"/>
              <a:gd name="connsiteY39" fmla="*/ 1909823 h 1909823"/>
              <a:gd name="connsiteX40" fmla="*/ 2534856 w 2534856"/>
              <a:gd name="connsiteY40" fmla="*/ 1695691 h 1909823"/>
              <a:gd name="connsiteX41" fmla="*/ 2517494 w 2534856"/>
              <a:gd name="connsiteY41" fmla="*/ 1620456 h 1909823"/>
              <a:gd name="connsiteX42" fmla="*/ 2419109 w 2534856"/>
              <a:gd name="connsiteY42" fmla="*/ 1614669 h 1909823"/>
              <a:gd name="connsiteX43" fmla="*/ 2419109 w 2534856"/>
              <a:gd name="connsiteY43" fmla="*/ 1614669 h 1909823"/>
              <a:gd name="connsiteX44" fmla="*/ 2355448 w 2534856"/>
              <a:gd name="connsiteY44" fmla="*/ 1533646 h 1909823"/>
              <a:gd name="connsiteX45" fmla="*/ 2372811 w 2534856"/>
              <a:gd name="connsiteY45" fmla="*/ 1464198 h 1909823"/>
              <a:gd name="connsiteX46" fmla="*/ 2355448 w 2534856"/>
              <a:gd name="connsiteY46" fmla="*/ 1406324 h 1909823"/>
              <a:gd name="connsiteX47" fmla="*/ 2291788 w 2534856"/>
              <a:gd name="connsiteY47" fmla="*/ 1388962 h 1909823"/>
              <a:gd name="connsiteX48" fmla="*/ 2008208 w 2534856"/>
              <a:gd name="connsiteY48" fmla="*/ 1122745 h 1909823"/>
              <a:gd name="connsiteX49" fmla="*/ 1782502 w 2534856"/>
              <a:gd name="connsiteY49" fmla="*/ 972274 h 1909823"/>
              <a:gd name="connsiteX50" fmla="*/ 1713054 w 2534856"/>
              <a:gd name="connsiteY50" fmla="*/ 937550 h 1909823"/>
              <a:gd name="connsiteX51" fmla="*/ 1579945 w 2534856"/>
              <a:gd name="connsiteY51" fmla="*/ 931762 h 1909823"/>
              <a:gd name="connsiteX52" fmla="*/ 1406324 w 2534856"/>
              <a:gd name="connsiteY52" fmla="*/ 914400 h 1909823"/>
              <a:gd name="connsiteX53" fmla="*/ 1325302 w 2534856"/>
              <a:gd name="connsiteY53" fmla="*/ 873889 h 1909823"/>
              <a:gd name="connsiteX54" fmla="*/ 1255854 w 2534856"/>
              <a:gd name="connsiteY54" fmla="*/ 827590 h 1909823"/>
              <a:gd name="connsiteX55" fmla="*/ 1145894 w 2534856"/>
              <a:gd name="connsiteY55" fmla="*/ 769717 h 1909823"/>
              <a:gd name="connsiteX56" fmla="*/ 1082233 w 2534856"/>
              <a:gd name="connsiteY56" fmla="*/ 723418 h 1909823"/>
              <a:gd name="connsiteX57" fmla="*/ 1059084 w 2534856"/>
              <a:gd name="connsiteY57" fmla="*/ 619246 h 1909823"/>
              <a:gd name="connsiteX58" fmla="*/ 1059084 w 2534856"/>
              <a:gd name="connsiteY58" fmla="*/ 555585 h 1909823"/>
              <a:gd name="connsiteX59" fmla="*/ 1041722 w 2534856"/>
              <a:gd name="connsiteY59" fmla="*/ 515074 h 1909823"/>
              <a:gd name="connsiteX60" fmla="*/ 983848 w 2534856"/>
              <a:gd name="connsiteY60" fmla="*/ 480350 h 1909823"/>
              <a:gd name="connsiteX61" fmla="*/ 833378 w 2534856"/>
              <a:gd name="connsiteY61" fmla="*/ 480350 h 1909823"/>
              <a:gd name="connsiteX62" fmla="*/ 758142 w 2534856"/>
              <a:gd name="connsiteY62" fmla="*/ 480350 h 1909823"/>
              <a:gd name="connsiteX63" fmla="*/ 706056 w 2534856"/>
              <a:gd name="connsiteY63" fmla="*/ 445626 h 1909823"/>
              <a:gd name="connsiteX64" fmla="*/ 596097 w 2534856"/>
              <a:gd name="connsiteY64" fmla="*/ 416689 h 1909823"/>
              <a:gd name="connsiteX65" fmla="*/ 578735 w 2534856"/>
              <a:gd name="connsiteY65" fmla="*/ 318304 h 1909823"/>
              <a:gd name="connsiteX66" fmla="*/ 561373 w 2534856"/>
              <a:gd name="connsiteY66" fmla="*/ 266218 h 1909823"/>
              <a:gd name="connsiteX67" fmla="*/ 549798 w 2534856"/>
              <a:gd name="connsiteY67" fmla="*/ 248856 h 1909823"/>
              <a:gd name="connsiteX68" fmla="*/ 439838 w 2534856"/>
              <a:gd name="connsiteY68" fmla="*/ 248856 h 1909823"/>
              <a:gd name="connsiteX69" fmla="*/ 399327 w 2534856"/>
              <a:gd name="connsiteY69" fmla="*/ 225707 h 1909823"/>
              <a:gd name="connsiteX70" fmla="*/ 300942 w 2534856"/>
              <a:gd name="connsiteY70" fmla="*/ 150471 h 1909823"/>
              <a:gd name="connsiteX71" fmla="*/ 243069 w 2534856"/>
              <a:gd name="connsiteY71" fmla="*/ 104172 h 1909823"/>
              <a:gd name="connsiteX72" fmla="*/ 185195 w 2534856"/>
              <a:gd name="connsiteY72" fmla="*/ 92598 h 1909823"/>
              <a:gd name="connsiteX73" fmla="*/ 162046 w 2534856"/>
              <a:gd name="connsiteY73" fmla="*/ 86810 h 1909823"/>
              <a:gd name="connsiteX74" fmla="*/ 11575 w 2534856"/>
              <a:gd name="connsiteY74" fmla="*/ 0 h 1909823"/>
              <a:gd name="connsiteX0" fmla="*/ 11575 w 2534856"/>
              <a:gd name="connsiteY0" fmla="*/ 0 h 1909823"/>
              <a:gd name="connsiteX1" fmla="*/ 0 w 2534856"/>
              <a:gd name="connsiteY1" fmla="*/ 468775 h 1909823"/>
              <a:gd name="connsiteX2" fmla="*/ 23150 w 2534856"/>
              <a:gd name="connsiteY2" fmla="*/ 515074 h 1909823"/>
              <a:gd name="connsiteX3" fmla="*/ 86811 w 2534856"/>
              <a:gd name="connsiteY3" fmla="*/ 590309 h 1909823"/>
              <a:gd name="connsiteX4" fmla="*/ 318304 w 2534856"/>
              <a:gd name="connsiteY4" fmla="*/ 642395 h 1909823"/>
              <a:gd name="connsiteX5" fmla="*/ 688694 w 2534856"/>
              <a:gd name="connsiteY5" fmla="*/ 804441 h 1909823"/>
              <a:gd name="connsiteX6" fmla="*/ 781292 w 2534856"/>
              <a:gd name="connsiteY6" fmla="*/ 821803 h 1909823"/>
              <a:gd name="connsiteX7" fmla="*/ 862314 w 2534856"/>
              <a:gd name="connsiteY7" fmla="*/ 821803 h 1909823"/>
              <a:gd name="connsiteX8" fmla="*/ 949124 w 2534856"/>
              <a:gd name="connsiteY8" fmla="*/ 821803 h 1909823"/>
              <a:gd name="connsiteX9" fmla="*/ 1018573 w 2534856"/>
              <a:gd name="connsiteY9" fmla="*/ 821803 h 1909823"/>
              <a:gd name="connsiteX10" fmla="*/ 1024360 w 2534856"/>
              <a:gd name="connsiteY10" fmla="*/ 868102 h 1909823"/>
              <a:gd name="connsiteX11" fmla="*/ 1059084 w 2534856"/>
              <a:gd name="connsiteY11" fmla="*/ 943337 h 1909823"/>
              <a:gd name="connsiteX12" fmla="*/ 1082233 w 2534856"/>
              <a:gd name="connsiteY12" fmla="*/ 995423 h 1909823"/>
              <a:gd name="connsiteX13" fmla="*/ 1082233 w 2534856"/>
              <a:gd name="connsiteY13" fmla="*/ 995423 h 1909823"/>
              <a:gd name="connsiteX14" fmla="*/ 1140107 w 2534856"/>
              <a:gd name="connsiteY14" fmla="*/ 1018572 h 1909823"/>
              <a:gd name="connsiteX15" fmla="*/ 1197980 w 2534856"/>
              <a:gd name="connsiteY15" fmla="*/ 1035934 h 1909823"/>
              <a:gd name="connsiteX16" fmla="*/ 1267428 w 2534856"/>
              <a:gd name="connsiteY16" fmla="*/ 1105383 h 1909823"/>
              <a:gd name="connsiteX17" fmla="*/ 1267428 w 2534856"/>
              <a:gd name="connsiteY17" fmla="*/ 1134319 h 1909823"/>
              <a:gd name="connsiteX18" fmla="*/ 1284790 w 2534856"/>
              <a:gd name="connsiteY18" fmla="*/ 1174831 h 1909823"/>
              <a:gd name="connsiteX19" fmla="*/ 1307940 w 2534856"/>
              <a:gd name="connsiteY19" fmla="*/ 1203767 h 1909823"/>
              <a:gd name="connsiteX20" fmla="*/ 1360026 w 2534856"/>
              <a:gd name="connsiteY20" fmla="*/ 1244279 h 1909823"/>
              <a:gd name="connsiteX21" fmla="*/ 1412112 w 2534856"/>
              <a:gd name="connsiteY21" fmla="*/ 1226917 h 1909823"/>
              <a:gd name="connsiteX22" fmla="*/ 1498922 w 2534856"/>
              <a:gd name="connsiteY22" fmla="*/ 1244279 h 1909823"/>
              <a:gd name="connsiteX23" fmla="*/ 1655180 w 2534856"/>
              <a:gd name="connsiteY23" fmla="*/ 1296365 h 1909823"/>
              <a:gd name="connsiteX24" fmla="*/ 1701479 w 2534856"/>
              <a:gd name="connsiteY24" fmla="*/ 1354238 h 1909823"/>
              <a:gd name="connsiteX25" fmla="*/ 1788289 w 2534856"/>
              <a:gd name="connsiteY25" fmla="*/ 1417899 h 1909823"/>
              <a:gd name="connsiteX26" fmla="*/ 1811438 w 2534856"/>
              <a:gd name="connsiteY26" fmla="*/ 1481560 h 1909823"/>
              <a:gd name="connsiteX27" fmla="*/ 1828800 w 2534856"/>
              <a:gd name="connsiteY27" fmla="*/ 1522071 h 1909823"/>
              <a:gd name="connsiteX28" fmla="*/ 1828800 w 2534856"/>
              <a:gd name="connsiteY28" fmla="*/ 1551008 h 1909823"/>
              <a:gd name="connsiteX29" fmla="*/ 1834588 w 2534856"/>
              <a:gd name="connsiteY29" fmla="*/ 1579945 h 1909823"/>
              <a:gd name="connsiteX30" fmla="*/ 1875099 w 2534856"/>
              <a:gd name="connsiteY30" fmla="*/ 1551008 h 1909823"/>
              <a:gd name="connsiteX31" fmla="*/ 1985059 w 2534856"/>
              <a:gd name="connsiteY31" fmla="*/ 1585732 h 1909823"/>
              <a:gd name="connsiteX32" fmla="*/ 1938760 w 2534856"/>
              <a:gd name="connsiteY32" fmla="*/ 1637818 h 1909823"/>
              <a:gd name="connsiteX33" fmla="*/ 2002421 w 2534856"/>
              <a:gd name="connsiteY33" fmla="*/ 1678329 h 1909823"/>
              <a:gd name="connsiteX34" fmla="*/ 2129742 w 2534856"/>
              <a:gd name="connsiteY34" fmla="*/ 1718841 h 1909823"/>
              <a:gd name="connsiteX35" fmla="*/ 2181828 w 2534856"/>
              <a:gd name="connsiteY35" fmla="*/ 1747777 h 1909823"/>
              <a:gd name="connsiteX36" fmla="*/ 2163502 w 2534856"/>
              <a:gd name="connsiteY36" fmla="*/ 1793382 h 1909823"/>
              <a:gd name="connsiteX37" fmla="*/ 2179838 w 2534856"/>
              <a:gd name="connsiteY37" fmla="*/ 1837964 h 1909823"/>
              <a:gd name="connsiteX38" fmla="*/ 2251276 w 2534856"/>
              <a:gd name="connsiteY38" fmla="*/ 1869312 h 1909823"/>
              <a:gd name="connsiteX39" fmla="*/ 2262851 w 2534856"/>
              <a:gd name="connsiteY39" fmla="*/ 1909823 h 1909823"/>
              <a:gd name="connsiteX40" fmla="*/ 2534856 w 2534856"/>
              <a:gd name="connsiteY40" fmla="*/ 1695691 h 1909823"/>
              <a:gd name="connsiteX41" fmla="*/ 2517494 w 2534856"/>
              <a:gd name="connsiteY41" fmla="*/ 1620456 h 1909823"/>
              <a:gd name="connsiteX42" fmla="*/ 2419109 w 2534856"/>
              <a:gd name="connsiteY42" fmla="*/ 1614669 h 1909823"/>
              <a:gd name="connsiteX43" fmla="*/ 2419109 w 2534856"/>
              <a:gd name="connsiteY43" fmla="*/ 1614669 h 1909823"/>
              <a:gd name="connsiteX44" fmla="*/ 2355448 w 2534856"/>
              <a:gd name="connsiteY44" fmla="*/ 1533646 h 1909823"/>
              <a:gd name="connsiteX45" fmla="*/ 2372811 w 2534856"/>
              <a:gd name="connsiteY45" fmla="*/ 1464198 h 1909823"/>
              <a:gd name="connsiteX46" fmla="*/ 2355448 w 2534856"/>
              <a:gd name="connsiteY46" fmla="*/ 1406324 h 1909823"/>
              <a:gd name="connsiteX47" fmla="*/ 2291788 w 2534856"/>
              <a:gd name="connsiteY47" fmla="*/ 1388962 h 1909823"/>
              <a:gd name="connsiteX48" fmla="*/ 2008208 w 2534856"/>
              <a:gd name="connsiteY48" fmla="*/ 1122745 h 1909823"/>
              <a:gd name="connsiteX49" fmla="*/ 1782502 w 2534856"/>
              <a:gd name="connsiteY49" fmla="*/ 972274 h 1909823"/>
              <a:gd name="connsiteX50" fmla="*/ 1713054 w 2534856"/>
              <a:gd name="connsiteY50" fmla="*/ 937550 h 1909823"/>
              <a:gd name="connsiteX51" fmla="*/ 1579945 w 2534856"/>
              <a:gd name="connsiteY51" fmla="*/ 931762 h 1909823"/>
              <a:gd name="connsiteX52" fmla="*/ 1406324 w 2534856"/>
              <a:gd name="connsiteY52" fmla="*/ 914400 h 1909823"/>
              <a:gd name="connsiteX53" fmla="*/ 1325302 w 2534856"/>
              <a:gd name="connsiteY53" fmla="*/ 873889 h 1909823"/>
              <a:gd name="connsiteX54" fmla="*/ 1255854 w 2534856"/>
              <a:gd name="connsiteY54" fmla="*/ 827590 h 1909823"/>
              <a:gd name="connsiteX55" fmla="*/ 1145894 w 2534856"/>
              <a:gd name="connsiteY55" fmla="*/ 769717 h 1909823"/>
              <a:gd name="connsiteX56" fmla="*/ 1082233 w 2534856"/>
              <a:gd name="connsiteY56" fmla="*/ 723418 h 1909823"/>
              <a:gd name="connsiteX57" fmla="*/ 1059084 w 2534856"/>
              <a:gd name="connsiteY57" fmla="*/ 619246 h 1909823"/>
              <a:gd name="connsiteX58" fmla="*/ 1059084 w 2534856"/>
              <a:gd name="connsiteY58" fmla="*/ 555585 h 1909823"/>
              <a:gd name="connsiteX59" fmla="*/ 1041722 w 2534856"/>
              <a:gd name="connsiteY59" fmla="*/ 515074 h 1909823"/>
              <a:gd name="connsiteX60" fmla="*/ 983848 w 2534856"/>
              <a:gd name="connsiteY60" fmla="*/ 480350 h 1909823"/>
              <a:gd name="connsiteX61" fmla="*/ 833378 w 2534856"/>
              <a:gd name="connsiteY61" fmla="*/ 480350 h 1909823"/>
              <a:gd name="connsiteX62" fmla="*/ 758142 w 2534856"/>
              <a:gd name="connsiteY62" fmla="*/ 480350 h 1909823"/>
              <a:gd name="connsiteX63" fmla="*/ 706056 w 2534856"/>
              <a:gd name="connsiteY63" fmla="*/ 445626 h 1909823"/>
              <a:gd name="connsiteX64" fmla="*/ 596097 w 2534856"/>
              <a:gd name="connsiteY64" fmla="*/ 416689 h 1909823"/>
              <a:gd name="connsiteX65" fmla="*/ 578735 w 2534856"/>
              <a:gd name="connsiteY65" fmla="*/ 318304 h 1909823"/>
              <a:gd name="connsiteX66" fmla="*/ 561373 w 2534856"/>
              <a:gd name="connsiteY66" fmla="*/ 266218 h 1909823"/>
              <a:gd name="connsiteX67" fmla="*/ 549798 w 2534856"/>
              <a:gd name="connsiteY67" fmla="*/ 248856 h 1909823"/>
              <a:gd name="connsiteX68" fmla="*/ 439838 w 2534856"/>
              <a:gd name="connsiteY68" fmla="*/ 248856 h 1909823"/>
              <a:gd name="connsiteX69" fmla="*/ 399327 w 2534856"/>
              <a:gd name="connsiteY69" fmla="*/ 225707 h 1909823"/>
              <a:gd name="connsiteX70" fmla="*/ 300942 w 2534856"/>
              <a:gd name="connsiteY70" fmla="*/ 150471 h 1909823"/>
              <a:gd name="connsiteX71" fmla="*/ 243069 w 2534856"/>
              <a:gd name="connsiteY71" fmla="*/ 104172 h 1909823"/>
              <a:gd name="connsiteX72" fmla="*/ 185195 w 2534856"/>
              <a:gd name="connsiteY72" fmla="*/ 92598 h 1909823"/>
              <a:gd name="connsiteX73" fmla="*/ 162046 w 2534856"/>
              <a:gd name="connsiteY73" fmla="*/ 86810 h 1909823"/>
              <a:gd name="connsiteX74" fmla="*/ 11575 w 2534856"/>
              <a:gd name="connsiteY74" fmla="*/ 0 h 1909823"/>
              <a:gd name="connsiteX0" fmla="*/ 11575 w 2534856"/>
              <a:gd name="connsiteY0" fmla="*/ 0 h 1909823"/>
              <a:gd name="connsiteX1" fmla="*/ 0 w 2534856"/>
              <a:gd name="connsiteY1" fmla="*/ 468775 h 1909823"/>
              <a:gd name="connsiteX2" fmla="*/ 23150 w 2534856"/>
              <a:gd name="connsiteY2" fmla="*/ 515074 h 1909823"/>
              <a:gd name="connsiteX3" fmla="*/ 86811 w 2534856"/>
              <a:gd name="connsiteY3" fmla="*/ 590309 h 1909823"/>
              <a:gd name="connsiteX4" fmla="*/ 318304 w 2534856"/>
              <a:gd name="connsiteY4" fmla="*/ 642395 h 1909823"/>
              <a:gd name="connsiteX5" fmla="*/ 688694 w 2534856"/>
              <a:gd name="connsiteY5" fmla="*/ 804441 h 1909823"/>
              <a:gd name="connsiteX6" fmla="*/ 781292 w 2534856"/>
              <a:gd name="connsiteY6" fmla="*/ 821803 h 1909823"/>
              <a:gd name="connsiteX7" fmla="*/ 862314 w 2534856"/>
              <a:gd name="connsiteY7" fmla="*/ 821803 h 1909823"/>
              <a:gd name="connsiteX8" fmla="*/ 949124 w 2534856"/>
              <a:gd name="connsiteY8" fmla="*/ 821803 h 1909823"/>
              <a:gd name="connsiteX9" fmla="*/ 1018573 w 2534856"/>
              <a:gd name="connsiteY9" fmla="*/ 821803 h 1909823"/>
              <a:gd name="connsiteX10" fmla="*/ 1024360 w 2534856"/>
              <a:gd name="connsiteY10" fmla="*/ 868102 h 1909823"/>
              <a:gd name="connsiteX11" fmla="*/ 1059084 w 2534856"/>
              <a:gd name="connsiteY11" fmla="*/ 943337 h 1909823"/>
              <a:gd name="connsiteX12" fmla="*/ 1082233 w 2534856"/>
              <a:gd name="connsiteY12" fmla="*/ 995423 h 1909823"/>
              <a:gd name="connsiteX13" fmla="*/ 1082233 w 2534856"/>
              <a:gd name="connsiteY13" fmla="*/ 995423 h 1909823"/>
              <a:gd name="connsiteX14" fmla="*/ 1140107 w 2534856"/>
              <a:gd name="connsiteY14" fmla="*/ 1018572 h 1909823"/>
              <a:gd name="connsiteX15" fmla="*/ 1197980 w 2534856"/>
              <a:gd name="connsiteY15" fmla="*/ 1035934 h 1909823"/>
              <a:gd name="connsiteX16" fmla="*/ 1267428 w 2534856"/>
              <a:gd name="connsiteY16" fmla="*/ 1105383 h 1909823"/>
              <a:gd name="connsiteX17" fmla="*/ 1267428 w 2534856"/>
              <a:gd name="connsiteY17" fmla="*/ 1134319 h 1909823"/>
              <a:gd name="connsiteX18" fmla="*/ 1284790 w 2534856"/>
              <a:gd name="connsiteY18" fmla="*/ 1174831 h 1909823"/>
              <a:gd name="connsiteX19" fmla="*/ 1307940 w 2534856"/>
              <a:gd name="connsiteY19" fmla="*/ 1203767 h 1909823"/>
              <a:gd name="connsiteX20" fmla="*/ 1360026 w 2534856"/>
              <a:gd name="connsiteY20" fmla="*/ 1244279 h 1909823"/>
              <a:gd name="connsiteX21" fmla="*/ 1412112 w 2534856"/>
              <a:gd name="connsiteY21" fmla="*/ 1226917 h 1909823"/>
              <a:gd name="connsiteX22" fmla="*/ 1498922 w 2534856"/>
              <a:gd name="connsiteY22" fmla="*/ 1244279 h 1909823"/>
              <a:gd name="connsiteX23" fmla="*/ 1655180 w 2534856"/>
              <a:gd name="connsiteY23" fmla="*/ 1296365 h 1909823"/>
              <a:gd name="connsiteX24" fmla="*/ 1701479 w 2534856"/>
              <a:gd name="connsiteY24" fmla="*/ 1354238 h 1909823"/>
              <a:gd name="connsiteX25" fmla="*/ 1788289 w 2534856"/>
              <a:gd name="connsiteY25" fmla="*/ 1417899 h 1909823"/>
              <a:gd name="connsiteX26" fmla="*/ 1811438 w 2534856"/>
              <a:gd name="connsiteY26" fmla="*/ 1481560 h 1909823"/>
              <a:gd name="connsiteX27" fmla="*/ 1828800 w 2534856"/>
              <a:gd name="connsiteY27" fmla="*/ 1522071 h 1909823"/>
              <a:gd name="connsiteX28" fmla="*/ 1828800 w 2534856"/>
              <a:gd name="connsiteY28" fmla="*/ 1551008 h 1909823"/>
              <a:gd name="connsiteX29" fmla="*/ 1834588 w 2534856"/>
              <a:gd name="connsiteY29" fmla="*/ 1579945 h 1909823"/>
              <a:gd name="connsiteX30" fmla="*/ 1875099 w 2534856"/>
              <a:gd name="connsiteY30" fmla="*/ 1551008 h 1909823"/>
              <a:gd name="connsiteX31" fmla="*/ 1985059 w 2534856"/>
              <a:gd name="connsiteY31" fmla="*/ 1585732 h 1909823"/>
              <a:gd name="connsiteX32" fmla="*/ 1938760 w 2534856"/>
              <a:gd name="connsiteY32" fmla="*/ 1637818 h 1909823"/>
              <a:gd name="connsiteX33" fmla="*/ 2002421 w 2534856"/>
              <a:gd name="connsiteY33" fmla="*/ 1678329 h 1909823"/>
              <a:gd name="connsiteX34" fmla="*/ 2129742 w 2534856"/>
              <a:gd name="connsiteY34" fmla="*/ 1718841 h 1909823"/>
              <a:gd name="connsiteX35" fmla="*/ 2143728 w 2534856"/>
              <a:gd name="connsiteY35" fmla="*/ 1771589 h 1909823"/>
              <a:gd name="connsiteX36" fmla="*/ 2163502 w 2534856"/>
              <a:gd name="connsiteY36" fmla="*/ 1793382 h 1909823"/>
              <a:gd name="connsiteX37" fmla="*/ 2179838 w 2534856"/>
              <a:gd name="connsiteY37" fmla="*/ 1837964 h 1909823"/>
              <a:gd name="connsiteX38" fmla="*/ 2251276 w 2534856"/>
              <a:gd name="connsiteY38" fmla="*/ 1869312 h 1909823"/>
              <a:gd name="connsiteX39" fmla="*/ 2262851 w 2534856"/>
              <a:gd name="connsiteY39" fmla="*/ 1909823 h 1909823"/>
              <a:gd name="connsiteX40" fmla="*/ 2534856 w 2534856"/>
              <a:gd name="connsiteY40" fmla="*/ 1695691 h 1909823"/>
              <a:gd name="connsiteX41" fmla="*/ 2517494 w 2534856"/>
              <a:gd name="connsiteY41" fmla="*/ 1620456 h 1909823"/>
              <a:gd name="connsiteX42" fmla="*/ 2419109 w 2534856"/>
              <a:gd name="connsiteY42" fmla="*/ 1614669 h 1909823"/>
              <a:gd name="connsiteX43" fmla="*/ 2419109 w 2534856"/>
              <a:gd name="connsiteY43" fmla="*/ 1614669 h 1909823"/>
              <a:gd name="connsiteX44" fmla="*/ 2355448 w 2534856"/>
              <a:gd name="connsiteY44" fmla="*/ 1533646 h 1909823"/>
              <a:gd name="connsiteX45" fmla="*/ 2372811 w 2534856"/>
              <a:gd name="connsiteY45" fmla="*/ 1464198 h 1909823"/>
              <a:gd name="connsiteX46" fmla="*/ 2355448 w 2534856"/>
              <a:gd name="connsiteY46" fmla="*/ 1406324 h 1909823"/>
              <a:gd name="connsiteX47" fmla="*/ 2291788 w 2534856"/>
              <a:gd name="connsiteY47" fmla="*/ 1388962 h 1909823"/>
              <a:gd name="connsiteX48" fmla="*/ 2008208 w 2534856"/>
              <a:gd name="connsiteY48" fmla="*/ 1122745 h 1909823"/>
              <a:gd name="connsiteX49" fmla="*/ 1782502 w 2534856"/>
              <a:gd name="connsiteY49" fmla="*/ 972274 h 1909823"/>
              <a:gd name="connsiteX50" fmla="*/ 1713054 w 2534856"/>
              <a:gd name="connsiteY50" fmla="*/ 937550 h 1909823"/>
              <a:gd name="connsiteX51" fmla="*/ 1579945 w 2534856"/>
              <a:gd name="connsiteY51" fmla="*/ 931762 h 1909823"/>
              <a:gd name="connsiteX52" fmla="*/ 1406324 w 2534856"/>
              <a:gd name="connsiteY52" fmla="*/ 914400 h 1909823"/>
              <a:gd name="connsiteX53" fmla="*/ 1325302 w 2534856"/>
              <a:gd name="connsiteY53" fmla="*/ 873889 h 1909823"/>
              <a:gd name="connsiteX54" fmla="*/ 1255854 w 2534856"/>
              <a:gd name="connsiteY54" fmla="*/ 827590 h 1909823"/>
              <a:gd name="connsiteX55" fmla="*/ 1145894 w 2534856"/>
              <a:gd name="connsiteY55" fmla="*/ 769717 h 1909823"/>
              <a:gd name="connsiteX56" fmla="*/ 1082233 w 2534856"/>
              <a:gd name="connsiteY56" fmla="*/ 723418 h 1909823"/>
              <a:gd name="connsiteX57" fmla="*/ 1059084 w 2534856"/>
              <a:gd name="connsiteY57" fmla="*/ 619246 h 1909823"/>
              <a:gd name="connsiteX58" fmla="*/ 1059084 w 2534856"/>
              <a:gd name="connsiteY58" fmla="*/ 555585 h 1909823"/>
              <a:gd name="connsiteX59" fmla="*/ 1041722 w 2534856"/>
              <a:gd name="connsiteY59" fmla="*/ 515074 h 1909823"/>
              <a:gd name="connsiteX60" fmla="*/ 983848 w 2534856"/>
              <a:gd name="connsiteY60" fmla="*/ 480350 h 1909823"/>
              <a:gd name="connsiteX61" fmla="*/ 833378 w 2534856"/>
              <a:gd name="connsiteY61" fmla="*/ 480350 h 1909823"/>
              <a:gd name="connsiteX62" fmla="*/ 758142 w 2534856"/>
              <a:gd name="connsiteY62" fmla="*/ 480350 h 1909823"/>
              <a:gd name="connsiteX63" fmla="*/ 706056 w 2534856"/>
              <a:gd name="connsiteY63" fmla="*/ 445626 h 1909823"/>
              <a:gd name="connsiteX64" fmla="*/ 596097 w 2534856"/>
              <a:gd name="connsiteY64" fmla="*/ 416689 h 1909823"/>
              <a:gd name="connsiteX65" fmla="*/ 578735 w 2534856"/>
              <a:gd name="connsiteY65" fmla="*/ 318304 h 1909823"/>
              <a:gd name="connsiteX66" fmla="*/ 561373 w 2534856"/>
              <a:gd name="connsiteY66" fmla="*/ 266218 h 1909823"/>
              <a:gd name="connsiteX67" fmla="*/ 549798 w 2534856"/>
              <a:gd name="connsiteY67" fmla="*/ 248856 h 1909823"/>
              <a:gd name="connsiteX68" fmla="*/ 439838 w 2534856"/>
              <a:gd name="connsiteY68" fmla="*/ 248856 h 1909823"/>
              <a:gd name="connsiteX69" fmla="*/ 399327 w 2534856"/>
              <a:gd name="connsiteY69" fmla="*/ 225707 h 1909823"/>
              <a:gd name="connsiteX70" fmla="*/ 300942 w 2534856"/>
              <a:gd name="connsiteY70" fmla="*/ 150471 h 1909823"/>
              <a:gd name="connsiteX71" fmla="*/ 243069 w 2534856"/>
              <a:gd name="connsiteY71" fmla="*/ 104172 h 1909823"/>
              <a:gd name="connsiteX72" fmla="*/ 185195 w 2534856"/>
              <a:gd name="connsiteY72" fmla="*/ 92598 h 1909823"/>
              <a:gd name="connsiteX73" fmla="*/ 162046 w 2534856"/>
              <a:gd name="connsiteY73" fmla="*/ 86810 h 1909823"/>
              <a:gd name="connsiteX74" fmla="*/ 11575 w 2534856"/>
              <a:gd name="connsiteY74" fmla="*/ 0 h 1909823"/>
              <a:gd name="connsiteX0" fmla="*/ 11575 w 2534856"/>
              <a:gd name="connsiteY0" fmla="*/ 0 h 1909823"/>
              <a:gd name="connsiteX1" fmla="*/ 0 w 2534856"/>
              <a:gd name="connsiteY1" fmla="*/ 468775 h 1909823"/>
              <a:gd name="connsiteX2" fmla="*/ 23150 w 2534856"/>
              <a:gd name="connsiteY2" fmla="*/ 515074 h 1909823"/>
              <a:gd name="connsiteX3" fmla="*/ 86811 w 2534856"/>
              <a:gd name="connsiteY3" fmla="*/ 590309 h 1909823"/>
              <a:gd name="connsiteX4" fmla="*/ 318304 w 2534856"/>
              <a:gd name="connsiteY4" fmla="*/ 642395 h 1909823"/>
              <a:gd name="connsiteX5" fmla="*/ 688694 w 2534856"/>
              <a:gd name="connsiteY5" fmla="*/ 804441 h 1909823"/>
              <a:gd name="connsiteX6" fmla="*/ 781292 w 2534856"/>
              <a:gd name="connsiteY6" fmla="*/ 821803 h 1909823"/>
              <a:gd name="connsiteX7" fmla="*/ 862314 w 2534856"/>
              <a:gd name="connsiteY7" fmla="*/ 821803 h 1909823"/>
              <a:gd name="connsiteX8" fmla="*/ 949124 w 2534856"/>
              <a:gd name="connsiteY8" fmla="*/ 821803 h 1909823"/>
              <a:gd name="connsiteX9" fmla="*/ 1018573 w 2534856"/>
              <a:gd name="connsiteY9" fmla="*/ 821803 h 1909823"/>
              <a:gd name="connsiteX10" fmla="*/ 1024360 w 2534856"/>
              <a:gd name="connsiteY10" fmla="*/ 868102 h 1909823"/>
              <a:gd name="connsiteX11" fmla="*/ 1059084 w 2534856"/>
              <a:gd name="connsiteY11" fmla="*/ 943337 h 1909823"/>
              <a:gd name="connsiteX12" fmla="*/ 1082233 w 2534856"/>
              <a:gd name="connsiteY12" fmla="*/ 995423 h 1909823"/>
              <a:gd name="connsiteX13" fmla="*/ 1082233 w 2534856"/>
              <a:gd name="connsiteY13" fmla="*/ 995423 h 1909823"/>
              <a:gd name="connsiteX14" fmla="*/ 1140107 w 2534856"/>
              <a:gd name="connsiteY14" fmla="*/ 1018572 h 1909823"/>
              <a:gd name="connsiteX15" fmla="*/ 1197980 w 2534856"/>
              <a:gd name="connsiteY15" fmla="*/ 1035934 h 1909823"/>
              <a:gd name="connsiteX16" fmla="*/ 1267428 w 2534856"/>
              <a:gd name="connsiteY16" fmla="*/ 1105383 h 1909823"/>
              <a:gd name="connsiteX17" fmla="*/ 1267428 w 2534856"/>
              <a:gd name="connsiteY17" fmla="*/ 1134319 h 1909823"/>
              <a:gd name="connsiteX18" fmla="*/ 1284790 w 2534856"/>
              <a:gd name="connsiteY18" fmla="*/ 1174831 h 1909823"/>
              <a:gd name="connsiteX19" fmla="*/ 1307940 w 2534856"/>
              <a:gd name="connsiteY19" fmla="*/ 1203767 h 1909823"/>
              <a:gd name="connsiteX20" fmla="*/ 1360026 w 2534856"/>
              <a:gd name="connsiteY20" fmla="*/ 1244279 h 1909823"/>
              <a:gd name="connsiteX21" fmla="*/ 1412112 w 2534856"/>
              <a:gd name="connsiteY21" fmla="*/ 1226917 h 1909823"/>
              <a:gd name="connsiteX22" fmla="*/ 1498922 w 2534856"/>
              <a:gd name="connsiteY22" fmla="*/ 1244279 h 1909823"/>
              <a:gd name="connsiteX23" fmla="*/ 1655180 w 2534856"/>
              <a:gd name="connsiteY23" fmla="*/ 1296365 h 1909823"/>
              <a:gd name="connsiteX24" fmla="*/ 1701479 w 2534856"/>
              <a:gd name="connsiteY24" fmla="*/ 1354238 h 1909823"/>
              <a:gd name="connsiteX25" fmla="*/ 1788289 w 2534856"/>
              <a:gd name="connsiteY25" fmla="*/ 1417899 h 1909823"/>
              <a:gd name="connsiteX26" fmla="*/ 1811438 w 2534856"/>
              <a:gd name="connsiteY26" fmla="*/ 1481560 h 1909823"/>
              <a:gd name="connsiteX27" fmla="*/ 1828800 w 2534856"/>
              <a:gd name="connsiteY27" fmla="*/ 1522071 h 1909823"/>
              <a:gd name="connsiteX28" fmla="*/ 1828800 w 2534856"/>
              <a:gd name="connsiteY28" fmla="*/ 1551008 h 1909823"/>
              <a:gd name="connsiteX29" fmla="*/ 1834588 w 2534856"/>
              <a:gd name="connsiteY29" fmla="*/ 1579945 h 1909823"/>
              <a:gd name="connsiteX30" fmla="*/ 1875099 w 2534856"/>
              <a:gd name="connsiteY30" fmla="*/ 1551008 h 1909823"/>
              <a:gd name="connsiteX31" fmla="*/ 1985059 w 2534856"/>
              <a:gd name="connsiteY31" fmla="*/ 1585732 h 1909823"/>
              <a:gd name="connsiteX32" fmla="*/ 1938760 w 2534856"/>
              <a:gd name="connsiteY32" fmla="*/ 1637818 h 1909823"/>
              <a:gd name="connsiteX33" fmla="*/ 2002421 w 2534856"/>
              <a:gd name="connsiteY33" fmla="*/ 1678329 h 1909823"/>
              <a:gd name="connsiteX34" fmla="*/ 2067829 w 2534856"/>
              <a:gd name="connsiteY34" fmla="*/ 1716459 h 1909823"/>
              <a:gd name="connsiteX35" fmla="*/ 2143728 w 2534856"/>
              <a:gd name="connsiteY35" fmla="*/ 1771589 h 1909823"/>
              <a:gd name="connsiteX36" fmla="*/ 2163502 w 2534856"/>
              <a:gd name="connsiteY36" fmla="*/ 1793382 h 1909823"/>
              <a:gd name="connsiteX37" fmla="*/ 2179838 w 2534856"/>
              <a:gd name="connsiteY37" fmla="*/ 1837964 h 1909823"/>
              <a:gd name="connsiteX38" fmla="*/ 2251276 w 2534856"/>
              <a:gd name="connsiteY38" fmla="*/ 1869312 h 1909823"/>
              <a:gd name="connsiteX39" fmla="*/ 2262851 w 2534856"/>
              <a:gd name="connsiteY39" fmla="*/ 1909823 h 1909823"/>
              <a:gd name="connsiteX40" fmla="*/ 2534856 w 2534856"/>
              <a:gd name="connsiteY40" fmla="*/ 1695691 h 1909823"/>
              <a:gd name="connsiteX41" fmla="*/ 2517494 w 2534856"/>
              <a:gd name="connsiteY41" fmla="*/ 1620456 h 1909823"/>
              <a:gd name="connsiteX42" fmla="*/ 2419109 w 2534856"/>
              <a:gd name="connsiteY42" fmla="*/ 1614669 h 1909823"/>
              <a:gd name="connsiteX43" fmla="*/ 2419109 w 2534856"/>
              <a:gd name="connsiteY43" fmla="*/ 1614669 h 1909823"/>
              <a:gd name="connsiteX44" fmla="*/ 2355448 w 2534856"/>
              <a:gd name="connsiteY44" fmla="*/ 1533646 h 1909823"/>
              <a:gd name="connsiteX45" fmla="*/ 2372811 w 2534856"/>
              <a:gd name="connsiteY45" fmla="*/ 1464198 h 1909823"/>
              <a:gd name="connsiteX46" fmla="*/ 2355448 w 2534856"/>
              <a:gd name="connsiteY46" fmla="*/ 1406324 h 1909823"/>
              <a:gd name="connsiteX47" fmla="*/ 2291788 w 2534856"/>
              <a:gd name="connsiteY47" fmla="*/ 1388962 h 1909823"/>
              <a:gd name="connsiteX48" fmla="*/ 2008208 w 2534856"/>
              <a:gd name="connsiteY48" fmla="*/ 1122745 h 1909823"/>
              <a:gd name="connsiteX49" fmla="*/ 1782502 w 2534856"/>
              <a:gd name="connsiteY49" fmla="*/ 972274 h 1909823"/>
              <a:gd name="connsiteX50" fmla="*/ 1713054 w 2534856"/>
              <a:gd name="connsiteY50" fmla="*/ 937550 h 1909823"/>
              <a:gd name="connsiteX51" fmla="*/ 1579945 w 2534856"/>
              <a:gd name="connsiteY51" fmla="*/ 931762 h 1909823"/>
              <a:gd name="connsiteX52" fmla="*/ 1406324 w 2534856"/>
              <a:gd name="connsiteY52" fmla="*/ 914400 h 1909823"/>
              <a:gd name="connsiteX53" fmla="*/ 1325302 w 2534856"/>
              <a:gd name="connsiteY53" fmla="*/ 873889 h 1909823"/>
              <a:gd name="connsiteX54" fmla="*/ 1255854 w 2534856"/>
              <a:gd name="connsiteY54" fmla="*/ 827590 h 1909823"/>
              <a:gd name="connsiteX55" fmla="*/ 1145894 w 2534856"/>
              <a:gd name="connsiteY55" fmla="*/ 769717 h 1909823"/>
              <a:gd name="connsiteX56" fmla="*/ 1082233 w 2534856"/>
              <a:gd name="connsiteY56" fmla="*/ 723418 h 1909823"/>
              <a:gd name="connsiteX57" fmla="*/ 1059084 w 2534856"/>
              <a:gd name="connsiteY57" fmla="*/ 619246 h 1909823"/>
              <a:gd name="connsiteX58" fmla="*/ 1059084 w 2534856"/>
              <a:gd name="connsiteY58" fmla="*/ 555585 h 1909823"/>
              <a:gd name="connsiteX59" fmla="*/ 1041722 w 2534856"/>
              <a:gd name="connsiteY59" fmla="*/ 515074 h 1909823"/>
              <a:gd name="connsiteX60" fmla="*/ 983848 w 2534856"/>
              <a:gd name="connsiteY60" fmla="*/ 480350 h 1909823"/>
              <a:gd name="connsiteX61" fmla="*/ 833378 w 2534856"/>
              <a:gd name="connsiteY61" fmla="*/ 480350 h 1909823"/>
              <a:gd name="connsiteX62" fmla="*/ 758142 w 2534856"/>
              <a:gd name="connsiteY62" fmla="*/ 480350 h 1909823"/>
              <a:gd name="connsiteX63" fmla="*/ 706056 w 2534856"/>
              <a:gd name="connsiteY63" fmla="*/ 445626 h 1909823"/>
              <a:gd name="connsiteX64" fmla="*/ 596097 w 2534856"/>
              <a:gd name="connsiteY64" fmla="*/ 416689 h 1909823"/>
              <a:gd name="connsiteX65" fmla="*/ 578735 w 2534856"/>
              <a:gd name="connsiteY65" fmla="*/ 318304 h 1909823"/>
              <a:gd name="connsiteX66" fmla="*/ 561373 w 2534856"/>
              <a:gd name="connsiteY66" fmla="*/ 266218 h 1909823"/>
              <a:gd name="connsiteX67" fmla="*/ 549798 w 2534856"/>
              <a:gd name="connsiteY67" fmla="*/ 248856 h 1909823"/>
              <a:gd name="connsiteX68" fmla="*/ 439838 w 2534856"/>
              <a:gd name="connsiteY68" fmla="*/ 248856 h 1909823"/>
              <a:gd name="connsiteX69" fmla="*/ 399327 w 2534856"/>
              <a:gd name="connsiteY69" fmla="*/ 225707 h 1909823"/>
              <a:gd name="connsiteX70" fmla="*/ 300942 w 2534856"/>
              <a:gd name="connsiteY70" fmla="*/ 150471 h 1909823"/>
              <a:gd name="connsiteX71" fmla="*/ 243069 w 2534856"/>
              <a:gd name="connsiteY71" fmla="*/ 104172 h 1909823"/>
              <a:gd name="connsiteX72" fmla="*/ 185195 w 2534856"/>
              <a:gd name="connsiteY72" fmla="*/ 92598 h 1909823"/>
              <a:gd name="connsiteX73" fmla="*/ 162046 w 2534856"/>
              <a:gd name="connsiteY73" fmla="*/ 86810 h 1909823"/>
              <a:gd name="connsiteX74" fmla="*/ 11575 w 2534856"/>
              <a:gd name="connsiteY74" fmla="*/ 0 h 190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534856" h="1909823">
                <a:moveTo>
                  <a:pt x="11575" y="0"/>
                </a:moveTo>
                <a:lnTo>
                  <a:pt x="0" y="468775"/>
                </a:lnTo>
                <a:lnTo>
                  <a:pt x="23150" y="515074"/>
                </a:lnTo>
                <a:lnTo>
                  <a:pt x="86811" y="590309"/>
                </a:lnTo>
                <a:lnTo>
                  <a:pt x="318304" y="642395"/>
                </a:lnTo>
                <a:lnTo>
                  <a:pt x="688694" y="804441"/>
                </a:lnTo>
                <a:lnTo>
                  <a:pt x="781292" y="821803"/>
                </a:lnTo>
                <a:lnTo>
                  <a:pt x="862314" y="821803"/>
                </a:lnTo>
                <a:lnTo>
                  <a:pt x="949124" y="821803"/>
                </a:lnTo>
                <a:lnTo>
                  <a:pt x="1018573" y="821803"/>
                </a:lnTo>
                <a:lnTo>
                  <a:pt x="1024360" y="868102"/>
                </a:lnTo>
                <a:lnTo>
                  <a:pt x="1059084" y="943337"/>
                </a:lnTo>
                <a:lnTo>
                  <a:pt x="1082233" y="995423"/>
                </a:lnTo>
                <a:lnTo>
                  <a:pt x="1082233" y="995423"/>
                </a:lnTo>
                <a:lnTo>
                  <a:pt x="1140107" y="1018572"/>
                </a:lnTo>
                <a:lnTo>
                  <a:pt x="1197980" y="1035934"/>
                </a:lnTo>
                <a:lnTo>
                  <a:pt x="1267428" y="1105383"/>
                </a:lnTo>
                <a:lnTo>
                  <a:pt x="1267428" y="1134319"/>
                </a:lnTo>
                <a:lnTo>
                  <a:pt x="1284790" y="1174831"/>
                </a:lnTo>
                <a:lnTo>
                  <a:pt x="1307940" y="1203767"/>
                </a:lnTo>
                <a:lnTo>
                  <a:pt x="1360026" y="1244279"/>
                </a:lnTo>
                <a:lnTo>
                  <a:pt x="1412112" y="1226917"/>
                </a:lnTo>
                <a:lnTo>
                  <a:pt x="1498922" y="1244279"/>
                </a:lnTo>
                <a:lnTo>
                  <a:pt x="1655180" y="1296365"/>
                </a:lnTo>
                <a:lnTo>
                  <a:pt x="1701479" y="1354238"/>
                </a:lnTo>
                <a:lnTo>
                  <a:pt x="1788289" y="1417899"/>
                </a:lnTo>
                <a:cubicBezTo>
                  <a:pt x="1806435" y="1478385"/>
                  <a:pt x="1791411" y="1461529"/>
                  <a:pt x="1811438" y="1481560"/>
                </a:cubicBezTo>
                <a:lnTo>
                  <a:pt x="1828800" y="1522071"/>
                </a:lnTo>
                <a:lnTo>
                  <a:pt x="1828800" y="1551008"/>
                </a:lnTo>
                <a:lnTo>
                  <a:pt x="1834588" y="1579945"/>
                </a:lnTo>
                <a:lnTo>
                  <a:pt x="1875099" y="1551008"/>
                </a:lnTo>
                <a:lnTo>
                  <a:pt x="1985059" y="1585732"/>
                </a:lnTo>
                <a:lnTo>
                  <a:pt x="1938760" y="1637818"/>
                </a:lnTo>
                <a:lnTo>
                  <a:pt x="2002421" y="1678329"/>
                </a:lnTo>
                <a:lnTo>
                  <a:pt x="2067829" y="1716459"/>
                </a:lnTo>
                <a:cubicBezTo>
                  <a:pt x="2085191" y="1726104"/>
                  <a:pt x="2127783" y="1758769"/>
                  <a:pt x="2143728" y="1771589"/>
                </a:cubicBezTo>
                <a:cubicBezTo>
                  <a:pt x="2159673" y="1784409"/>
                  <a:pt x="2169611" y="1778180"/>
                  <a:pt x="2163502" y="1793382"/>
                </a:cubicBezTo>
                <a:lnTo>
                  <a:pt x="2179838" y="1837964"/>
                </a:lnTo>
                <a:lnTo>
                  <a:pt x="2251276" y="1869312"/>
                </a:lnTo>
                <a:lnTo>
                  <a:pt x="2262851" y="1909823"/>
                </a:lnTo>
                <a:lnTo>
                  <a:pt x="2534856" y="1695691"/>
                </a:lnTo>
                <a:lnTo>
                  <a:pt x="2517494" y="1620456"/>
                </a:lnTo>
                <a:lnTo>
                  <a:pt x="2419109" y="1614669"/>
                </a:lnTo>
                <a:lnTo>
                  <a:pt x="2419109" y="1614669"/>
                </a:lnTo>
                <a:lnTo>
                  <a:pt x="2355448" y="1533646"/>
                </a:lnTo>
                <a:lnTo>
                  <a:pt x="2372811" y="1464198"/>
                </a:lnTo>
                <a:lnTo>
                  <a:pt x="2355448" y="1406324"/>
                </a:lnTo>
                <a:lnTo>
                  <a:pt x="2291788" y="1388962"/>
                </a:lnTo>
                <a:lnTo>
                  <a:pt x="2008208" y="1122745"/>
                </a:lnTo>
                <a:lnTo>
                  <a:pt x="1782502" y="972274"/>
                </a:lnTo>
                <a:lnTo>
                  <a:pt x="1713054" y="937550"/>
                </a:lnTo>
                <a:lnTo>
                  <a:pt x="1579945" y="931762"/>
                </a:lnTo>
                <a:lnTo>
                  <a:pt x="1406324" y="914400"/>
                </a:lnTo>
                <a:lnTo>
                  <a:pt x="1325302" y="873889"/>
                </a:lnTo>
                <a:cubicBezTo>
                  <a:pt x="1262749" y="836358"/>
                  <a:pt x="1283335" y="855074"/>
                  <a:pt x="1255854" y="827590"/>
                </a:cubicBezTo>
                <a:lnTo>
                  <a:pt x="1145894" y="769717"/>
                </a:lnTo>
                <a:lnTo>
                  <a:pt x="1082233" y="723418"/>
                </a:lnTo>
                <a:lnTo>
                  <a:pt x="1059084" y="619246"/>
                </a:lnTo>
                <a:lnTo>
                  <a:pt x="1059084" y="555585"/>
                </a:lnTo>
                <a:lnTo>
                  <a:pt x="1041722" y="515074"/>
                </a:lnTo>
                <a:lnTo>
                  <a:pt x="983848" y="480350"/>
                </a:lnTo>
                <a:lnTo>
                  <a:pt x="833378" y="480350"/>
                </a:lnTo>
                <a:lnTo>
                  <a:pt x="758142" y="480350"/>
                </a:lnTo>
                <a:lnTo>
                  <a:pt x="706056" y="445626"/>
                </a:lnTo>
                <a:lnTo>
                  <a:pt x="596097" y="416689"/>
                </a:lnTo>
                <a:lnTo>
                  <a:pt x="578735" y="318304"/>
                </a:lnTo>
                <a:lnTo>
                  <a:pt x="561373" y="266218"/>
                </a:lnTo>
                <a:lnTo>
                  <a:pt x="549798" y="248856"/>
                </a:lnTo>
                <a:lnTo>
                  <a:pt x="439838" y="248856"/>
                </a:lnTo>
                <a:lnTo>
                  <a:pt x="399327" y="225707"/>
                </a:lnTo>
                <a:lnTo>
                  <a:pt x="300942" y="150471"/>
                </a:lnTo>
                <a:lnTo>
                  <a:pt x="243069" y="104172"/>
                </a:lnTo>
                <a:lnTo>
                  <a:pt x="185195" y="92598"/>
                </a:lnTo>
                <a:cubicBezTo>
                  <a:pt x="177418" y="90931"/>
                  <a:pt x="162046" y="86810"/>
                  <a:pt x="162046" y="86810"/>
                </a:cubicBezTo>
                <a:lnTo>
                  <a:pt x="11575" y="0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6AC9706C-9506-472E-B341-CDCC5541D6D0}"/>
              </a:ext>
            </a:extLst>
          </p:cNvPr>
          <p:cNvSpPr/>
          <p:nvPr/>
        </p:nvSpPr>
        <p:spPr>
          <a:xfrm>
            <a:off x="5644369" y="253069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2613FA7B-D150-4CC4-81EE-0DF7C2636EE1}"/>
              </a:ext>
            </a:extLst>
          </p:cNvPr>
          <p:cNvSpPr/>
          <p:nvPr/>
        </p:nvSpPr>
        <p:spPr>
          <a:xfrm>
            <a:off x="11322737" y="251923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5A91F977-52C4-47D0-8FA2-D19D20B5FA57}"/>
              </a:ext>
            </a:extLst>
          </p:cNvPr>
          <p:cNvSpPr/>
          <p:nvPr/>
        </p:nvSpPr>
        <p:spPr>
          <a:xfrm>
            <a:off x="5644368" y="600279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9C1504AD-E81D-45A7-98C2-33EAEF6201B4}"/>
              </a:ext>
            </a:extLst>
          </p:cNvPr>
          <p:cNvSpPr/>
          <p:nvPr/>
        </p:nvSpPr>
        <p:spPr>
          <a:xfrm>
            <a:off x="11322737" y="599359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pic>
        <p:nvPicPr>
          <p:cNvPr id="1026" name="Picture 2" descr=" ">
            <a:extLst>
              <a:ext uri="{FF2B5EF4-FFF2-40B4-BE49-F238E27FC236}">
                <a16:creationId xmlns:a16="http://schemas.microsoft.com/office/drawing/2014/main" id="{7C223770-0102-49E2-AE9C-A199838DC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85" y="2582440"/>
            <a:ext cx="4632477" cy="3474358"/>
          </a:xfrm>
          <a:prstGeom prst="rect">
            <a:avLst/>
          </a:prstGeom>
          <a:noFill/>
          <a:ln w="9525">
            <a:solidFill>
              <a:srgbClr val="418FD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Текст 10">
            <a:extLst>
              <a:ext uri="{FF2B5EF4-FFF2-40B4-BE49-F238E27FC236}">
                <a16:creationId xmlns:a16="http://schemas.microsoft.com/office/drawing/2014/main" id="{6AC779CA-AFB2-4762-9E75-AA0B623002C6}"/>
              </a:ext>
            </a:extLst>
          </p:cNvPr>
          <p:cNvSpPr txBox="1">
            <a:spLocks/>
          </p:cNvSpPr>
          <p:nvPr/>
        </p:nvSpPr>
        <p:spPr>
          <a:xfrm>
            <a:off x="507599" y="1627857"/>
            <a:ext cx="10869141" cy="6776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>
                <a:solidFill>
                  <a:schemeClr val="bg1"/>
                </a:solidFill>
              </a:rPr>
              <a:t>Информационное обеспечение в целях предупреждения и ликвидации последствий чрезвычайных ситуаций </a:t>
            </a:r>
          </a:p>
          <a:p>
            <a:pPr marL="285750" indent="-285750"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>
                <a:solidFill>
                  <a:schemeClr val="bg1"/>
                </a:solidFill>
              </a:rPr>
              <a:t>Организация мероприятий по недопущению возникновения чрезвычайных ситуаций</a:t>
            </a:r>
          </a:p>
        </p:txBody>
      </p:sp>
      <p:sp>
        <p:nvSpPr>
          <p:cNvPr id="24" name="Oval 46">
            <a:extLst>
              <a:ext uri="{FF2B5EF4-FFF2-40B4-BE49-F238E27FC236}">
                <a16:creationId xmlns:a16="http://schemas.microsoft.com/office/drawing/2014/main" id="{8672D269-CF2B-46E8-993B-2435C7F8DEC6}"/>
              </a:ext>
            </a:extLst>
          </p:cNvPr>
          <p:cNvSpPr/>
          <p:nvPr/>
        </p:nvSpPr>
        <p:spPr>
          <a:xfrm>
            <a:off x="591581" y="253096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5" name="Oval 46">
            <a:extLst>
              <a:ext uri="{FF2B5EF4-FFF2-40B4-BE49-F238E27FC236}">
                <a16:creationId xmlns:a16="http://schemas.microsoft.com/office/drawing/2014/main" id="{52E500D2-2C07-41A4-AD65-C30914F2ED5E}"/>
              </a:ext>
            </a:extLst>
          </p:cNvPr>
          <p:cNvSpPr/>
          <p:nvPr/>
        </p:nvSpPr>
        <p:spPr>
          <a:xfrm>
            <a:off x="5212672" y="251371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6" name="Oval 46">
            <a:extLst>
              <a:ext uri="{FF2B5EF4-FFF2-40B4-BE49-F238E27FC236}">
                <a16:creationId xmlns:a16="http://schemas.microsoft.com/office/drawing/2014/main" id="{2B3A74A1-D9BE-4DFA-9DD8-44E5370E66F4}"/>
              </a:ext>
            </a:extLst>
          </p:cNvPr>
          <p:cNvSpPr/>
          <p:nvPr/>
        </p:nvSpPr>
        <p:spPr>
          <a:xfrm>
            <a:off x="591581" y="600027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FC7DE043-C5CD-4926-AF72-8B27B4B99DB5}"/>
              </a:ext>
            </a:extLst>
          </p:cNvPr>
          <p:cNvSpPr/>
          <p:nvPr/>
        </p:nvSpPr>
        <p:spPr>
          <a:xfrm>
            <a:off x="5212671" y="600646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764C81-5096-4E1E-A4AA-46C5D276AFA4}"/>
              </a:ext>
            </a:extLst>
          </p:cNvPr>
          <p:cNvSpPr txBox="1"/>
          <p:nvPr/>
        </p:nvSpPr>
        <p:spPr>
          <a:xfrm>
            <a:off x="7272533" y="6120000"/>
            <a:ext cx="4241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предоставлены ЗАО «</a:t>
            </a:r>
            <a:r>
              <a:rPr lang="ru-RU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Кадастрсъемка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083476915"/>
      </p:ext>
    </p:extLst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80131"/>
          </a:xfrm>
        </p:spPr>
        <p:txBody>
          <a:bodyPr/>
          <a:lstStyle/>
          <a:p>
            <a:r>
              <a:rPr lang="ru-RU" dirty="0"/>
              <a:t>Построение трехмерных моделей местности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C9FAEDEB-ABD6-44A1-90CA-3878D77FE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31" y="2124976"/>
            <a:ext cx="5099431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rgbClr val="2F8FF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Точность моделей 5-50 см</a:t>
            </a:r>
          </a:p>
          <a:p>
            <a:pPr marL="285750" indent="-285750">
              <a:spcBef>
                <a:spcPct val="50000"/>
              </a:spcBef>
              <a:buClr>
                <a:srgbClr val="2F8FF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Разные уровни детальности: максимальный уровень описывает объекты размером 20х20 см</a:t>
            </a:r>
          </a:p>
          <a:p>
            <a:pPr marL="285750" indent="-285750">
              <a:spcBef>
                <a:spcPct val="50000"/>
              </a:spcBef>
              <a:buClr>
                <a:srgbClr val="2F8FF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Ограничений по размерам создаваемых моделей нет: от нескольких домов до целой страны</a:t>
            </a:r>
          </a:p>
          <a:p>
            <a:pPr marL="285750" indent="-285750">
              <a:spcBef>
                <a:spcPct val="50000"/>
              </a:spcBef>
              <a:buClr>
                <a:srgbClr val="2F8FFE"/>
              </a:buClr>
              <a:buFont typeface="Arial" panose="020B0604020202020204" pitchFamily="34" charset="0"/>
              <a:buChar char="●"/>
              <a:defRPr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Разные виды моделей: векторные и плотные ЦМП</a:t>
            </a:r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666B41AF-10FD-44EC-BA2D-8D6310FD1441}"/>
              </a:ext>
            </a:extLst>
          </p:cNvPr>
          <p:cNvSpPr txBox="1">
            <a:spLocks/>
          </p:cNvSpPr>
          <p:nvPr/>
        </p:nvSpPr>
        <p:spPr>
          <a:xfrm>
            <a:off x="450030" y="1601109"/>
            <a:ext cx="6084018" cy="4001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Особенности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516A6E-6C32-4E83-A71D-D45AD1002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056" y="4857558"/>
            <a:ext cx="755932" cy="107818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C97D31-3089-48E8-8AF6-3C7DA33DF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624" y="4876482"/>
            <a:ext cx="720468" cy="107818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BD5ECE3-9B1D-4D90-97CD-064CA4032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9304" y="4806856"/>
            <a:ext cx="956772" cy="120105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DE7A2B6-0D65-4EFD-B035-237111AD00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410" y="4912313"/>
            <a:ext cx="891444" cy="1078189"/>
          </a:xfrm>
          <a:prstGeom prst="rect">
            <a:avLst/>
          </a:prstGeom>
        </p:spPr>
      </p:pic>
      <p:pic>
        <p:nvPicPr>
          <p:cNvPr id="21" name="Рисунок 20" descr="Изображение выглядит как текст, векторная графика, окно&#10;&#10;Автоматически созданное описание">
            <a:extLst>
              <a:ext uri="{FF2B5EF4-FFF2-40B4-BE49-F238E27FC236}">
                <a16:creationId xmlns:a16="http://schemas.microsoft.com/office/drawing/2014/main" id="{08EBA5BF-555F-4BD4-B9A7-600C7392CF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265" y="4881284"/>
            <a:ext cx="817804" cy="10781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7FD61D4-3474-4BA6-9AA3-41A911D893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00" y="4881284"/>
            <a:ext cx="709190" cy="107818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D9B7D28-A129-418B-B7FD-726D436114E1}"/>
              </a:ext>
            </a:extLst>
          </p:cNvPr>
          <p:cNvSpPr txBox="1"/>
          <p:nvPr/>
        </p:nvSpPr>
        <p:spPr>
          <a:xfrm>
            <a:off x="450030" y="4112110"/>
            <a:ext cx="11281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Рекомендуемое ПО в зависимости от вида и точности моделей, типа съемки, масштабов работ </a:t>
            </a:r>
          </a:p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аппаратного обеспечения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C5326BB-DFE4-4E42-8F96-A04E06B5C7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63" t="1504" r="2335" b="10491"/>
          <a:stretch/>
        </p:blipFill>
        <p:spPr>
          <a:xfrm>
            <a:off x="7020910" y="1327030"/>
            <a:ext cx="4355830" cy="2685963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E648170-2D9F-47DA-8908-E54A2D48FBA7}"/>
              </a:ext>
            </a:extLst>
          </p:cNvPr>
          <p:cNvSpPr txBox="1"/>
          <p:nvPr/>
        </p:nvSpPr>
        <p:spPr>
          <a:xfrm>
            <a:off x="7020910" y="3710152"/>
            <a:ext cx="4355830" cy="307777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компанией </a:t>
            </a:r>
            <a:r>
              <a:rPr lang="en-US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Zmapping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Oval 46">
            <a:extLst>
              <a:ext uri="{FF2B5EF4-FFF2-40B4-BE49-F238E27FC236}">
                <a16:creationId xmlns:a16="http://schemas.microsoft.com/office/drawing/2014/main" id="{4FA3D659-1043-4F1E-B1A0-91272E9C34F9}"/>
              </a:ext>
            </a:extLst>
          </p:cNvPr>
          <p:cNvSpPr/>
          <p:nvPr/>
        </p:nvSpPr>
        <p:spPr>
          <a:xfrm>
            <a:off x="6966906" y="127861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6E009E20-F1AB-4A12-B606-C98A3DB9E759}"/>
              </a:ext>
            </a:extLst>
          </p:cNvPr>
          <p:cNvSpPr/>
          <p:nvPr/>
        </p:nvSpPr>
        <p:spPr>
          <a:xfrm>
            <a:off x="11322736" y="127861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4475BD95-FC47-43B3-A6D6-275824A19F5E}"/>
              </a:ext>
            </a:extLst>
          </p:cNvPr>
          <p:cNvSpPr/>
          <p:nvPr/>
        </p:nvSpPr>
        <p:spPr>
          <a:xfrm>
            <a:off x="6966906" y="396527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F6B3CBA0-A301-4C4C-8C42-9A779E0C41DF}"/>
              </a:ext>
            </a:extLst>
          </p:cNvPr>
          <p:cNvSpPr/>
          <p:nvPr/>
        </p:nvSpPr>
        <p:spPr>
          <a:xfrm>
            <a:off x="11322736" y="396527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542700597"/>
      </p:ext>
    </p:extLst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00110"/>
          </a:xfrm>
        </p:spPr>
        <p:txBody>
          <a:bodyPr/>
          <a:lstStyle/>
          <a:p>
            <a:r>
              <a:rPr lang="ru-RU" dirty="0"/>
              <a:t>Особенности трехмерных моделей местности</a:t>
            </a:r>
          </a:p>
        </p:txBody>
      </p:sp>
      <p:graphicFrame>
        <p:nvGraphicFramePr>
          <p:cNvPr id="31" name="Group 52">
            <a:extLst>
              <a:ext uri="{FF2B5EF4-FFF2-40B4-BE49-F238E27FC236}">
                <a16:creationId xmlns:a16="http://schemas.microsoft.com/office/drawing/2014/main" id="{2E8262AA-1E32-4520-B4F0-767B3E1F3C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631352"/>
              </p:ext>
            </p:extLst>
          </p:nvPr>
        </p:nvGraphicFramePr>
        <p:xfrm>
          <a:off x="933397" y="1702626"/>
          <a:ext cx="10226564" cy="4124801"/>
        </p:xfrm>
        <a:graphic>
          <a:graphicData uri="http://schemas.openxmlformats.org/drawingml/2006/table">
            <a:tbl>
              <a:tblPr/>
              <a:tblGrid>
                <a:gridCol w="5113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3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F8FF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Векторная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F8FF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Плотная ЦМП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496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требований к вычислительной системе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Простота визуализации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Высокая точность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в информационных системах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Преимущественно ручной режим работы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Большие временные и стоимостные затраты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Автоматическое создание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+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Высокое визуальное качество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Высокие требования к вычислительным ресурсам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Сложность редактирования и классификации объектов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F8FF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 построения для 700 снимков БПЛА: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F8FFE"/>
                          </a:solidFill>
                          <a:effectLst/>
                          <a:highlight>
                            <a:srgbClr val="E6E6E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F8FF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 построения для 700 снимков БПЛА*: 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193223"/>
                  </a:ext>
                </a:extLst>
              </a:tr>
              <a:tr h="1274921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Char char="●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оператор 1 км</a:t>
                      </a:r>
                      <a:r>
                        <a:rPr kumimoji="0" lang="ru-RU" sz="1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/смена (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GSD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 см)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Char char="●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детализация (3-4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GSD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 13 часов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Char char="●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средняя (10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GSD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 5 часов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rgbClr val="2F8FFE"/>
                        </a:buClr>
                        <a:buSzTx/>
                        <a:buFont typeface="Arial" panose="020B0604020202020204" pitchFamily="34" charset="0"/>
                        <a:buChar char="●"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обзорная (20 и более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GSD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 2 часа и менее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385662"/>
                  </a:ext>
                </a:extLst>
              </a:tr>
            </a:tbl>
          </a:graphicData>
        </a:graphic>
      </p:graphicFrame>
      <p:sp>
        <p:nvSpPr>
          <p:cNvPr id="32" name="Rectangle 11">
            <a:extLst>
              <a:ext uri="{FF2B5EF4-FFF2-40B4-BE49-F238E27FC236}">
                <a16:creationId xmlns:a16="http://schemas.microsoft.com/office/drawing/2014/main" id="{D8AF19F5-E475-4221-AA98-D5D983997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000294"/>
            <a:ext cx="50344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AMD </a:t>
            </a:r>
            <a:r>
              <a:rPr lang="ru-RU" sz="12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Ryzen</a:t>
            </a:r>
            <a:r>
              <a:rPr lang="ru-RU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5; CPU – 6 ядер; 32Гб ОЗУ (обработка без использования GPU); показатели улучшены в версии </a:t>
            </a:r>
            <a:r>
              <a:rPr lang="ru-RU" sz="12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7.1 </a:t>
            </a:r>
            <a:r>
              <a:rPr lang="ru-RU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выше</a:t>
            </a:r>
          </a:p>
        </p:txBody>
      </p:sp>
    </p:spTree>
    <p:extLst>
      <p:ext uri="{BB962C8B-B14F-4D97-AF65-F5344CB8AC3E}">
        <p14:creationId xmlns:p14="http://schemas.microsoft.com/office/powerpoint/2010/main" val="3258029335"/>
      </p:ext>
    </p:ext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80131"/>
          </a:xfrm>
        </p:spPr>
        <p:txBody>
          <a:bodyPr/>
          <a:lstStyle/>
          <a:p>
            <a:r>
              <a:rPr lang="ru-RU" dirty="0"/>
              <a:t>Построение трехмерных моделей местности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A368961-F111-4A95-91CB-7B67ED2B2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1"/>
          <a:stretch>
            <a:fillRect/>
          </a:stretch>
        </p:blipFill>
        <p:spPr>
          <a:xfrm>
            <a:off x="6341619" y="2200192"/>
            <a:ext cx="5310428" cy="3046176"/>
          </a:xfrm>
          <a:prstGeom prst="rect">
            <a:avLst/>
          </a:prstGeom>
          <a:ln w="9525">
            <a:solidFill>
              <a:srgbClr val="2F8FFE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01B3E9-C17F-4DFA-BCBE-9C7BDFD1B729}"/>
              </a:ext>
            </a:extLst>
          </p:cNvPr>
          <p:cNvSpPr txBox="1"/>
          <p:nvPr/>
        </p:nvSpPr>
        <p:spPr>
          <a:xfrm>
            <a:off x="6341619" y="5398000"/>
            <a:ext cx="4587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Сочи.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Коcмическая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съемка и БПЛА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SuperCam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Рисунок 2">
            <a:extLst>
              <a:ext uri="{FF2B5EF4-FFF2-40B4-BE49-F238E27FC236}">
                <a16:creationId xmlns:a16="http://schemas.microsoft.com/office/drawing/2014/main" id="{ABEF16C1-66E7-4AC1-946C-E1222B13B6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942" t="9487" r="18411" b="19922"/>
          <a:stretch/>
        </p:blipFill>
        <p:spPr bwMode="auto">
          <a:xfrm>
            <a:off x="539953" y="2222915"/>
            <a:ext cx="5310428" cy="3046176"/>
          </a:xfrm>
          <a:prstGeom prst="rect">
            <a:avLst/>
          </a:prstGeom>
          <a:ln w="9525">
            <a:solidFill>
              <a:srgbClr val="2F8FFE"/>
            </a:solidFill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BDDB1F-4697-4FB8-9DDA-2A10CD61D01C}"/>
              </a:ext>
            </a:extLst>
          </p:cNvPr>
          <p:cNvSpPr txBox="1"/>
          <p:nvPr/>
        </p:nvSpPr>
        <p:spPr>
          <a:xfrm>
            <a:off x="550463" y="5398000"/>
            <a:ext cx="4394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Екатеринбург. Ко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мическая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съемка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Pleiades</a:t>
            </a:r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27079DD6-3752-4F46-A592-A391F3FB845D}"/>
              </a:ext>
            </a:extLst>
          </p:cNvPr>
          <p:cNvSpPr/>
          <p:nvPr/>
        </p:nvSpPr>
        <p:spPr>
          <a:xfrm>
            <a:off x="496459" y="216891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A1A7993B-F2F6-4B44-998B-5798ED4C1174}"/>
              </a:ext>
            </a:extLst>
          </p:cNvPr>
          <p:cNvSpPr/>
          <p:nvPr/>
        </p:nvSpPr>
        <p:spPr>
          <a:xfrm>
            <a:off x="5796377" y="21739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975859FD-6599-456E-9A1A-303F1AD3BD11}"/>
              </a:ext>
            </a:extLst>
          </p:cNvPr>
          <p:cNvSpPr/>
          <p:nvPr/>
        </p:nvSpPr>
        <p:spPr>
          <a:xfrm>
            <a:off x="496459" y="521005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46">
            <a:extLst>
              <a:ext uri="{FF2B5EF4-FFF2-40B4-BE49-F238E27FC236}">
                <a16:creationId xmlns:a16="http://schemas.microsoft.com/office/drawing/2014/main" id="{858115E1-9303-4281-8EA9-F59127566DBC}"/>
              </a:ext>
            </a:extLst>
          </p:cNvPr>
          <p:cNvSpPr/>
          <p:nvPr/>
        </p:nvSpPr>
        <p:spPr>
          <a:xfrm>
            <a:off x="5796377" y="521005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3" name="Oval 46">
            <a:extLst>
              <a:ext uri="{FF2B5EF4-FFF2-40B4-BE49-F238E27FC236}">
                <a16:creationId xmlns:a16="http://schemas.microsoft.com/office/drawing/2014/main" id="{3D6B8C88-7BB0-47F1-A782-1359D90B0A0A}"/>
              </a:ext>
            </a:extLst>
          </p:cNvPr>
          <p:cNvSpPr/>
          <p:nvPr/>
        </p:nvSpPr>
        <p:spPr>
          <a:xfrm>
            <a:off x="6287616" y="214937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4" name="Oval 46">
            <a:extLst>
              <a:ext uri="{FF2B5EF4-FFF2-40B4-BE49-F238E27FC236}">
                <a16:creationId xmlns:a16="http://schemas.microsoft.com/office/drawing/2014/main" id="{4F162FE0-E5C3-40E6-AA80-363CFE37BF31}"/>
              </a:ext>
            </a:extLst>
          </p:cNvPr>
          <p:cNvSpPr/>
          <p:nvPr/>
        </p:nvSpPr>
        <p:spPr>
          <a:xfrm>
            <a:off x="11598043" y="214619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5" name="Oval 46">
            <a:extLst>
              <a:ext uri="{FF2B5EF4-FFF2-40B4-BE49-F238E27FC236}">
                <a16:creationId xmlns:a16="http://schemas.microsoft.com/office/drawing/2014/main" id="{3469E9B9-DCA5-42B0-B6D7-FCA55A890360}"/>
              </a:ext>
            </a:extLst>
          </p:cNvPr>
          <p:cNvSpPr/>
          <p:nvPr/>
        </p:nvSpPr>
        <p:spPr>
          <a:xfrm>
            <a:off x="6287616" y="518918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6" name="Oval 46">
            <a:extLst>
              <a:ext uri="{FF2B5EF4-FFF2-40B4-BE49-F238E27FC236}">
                <a16:creationId xmlns:a16="http://schemas.microsoft.com/office/drawing/2014/main" id="{CA105927-A6E9-400D-BD89-CAA11CFD49F6}"/>
              </a:ext>
            </a:extLst>
          </p:cNvPr>
          <p:cNvSpPr/>
          <p:nvPr/>
        </p:nvSpPr>
        <p:spPr>
          <a:xfrm>
            <a:off x="11598043" y="518918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532740-F29E-48D2-AC16-40EEAC574BA4}"/>
              </a:ext>
            </a:extLst>
          </p:cNvPr>
          <p:cNvSpPr txBox="1"/>
          <p:nvPr/>
        </p:nvSpPr>
        <p:spPr>
          <a:xfrm>
            <a:off x="2510518" y="1702141"/>
            <a:ext cx="1390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Векторная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336649-BA4D-46A1-9193-D75E599BD5A8}"/>
              </a:ext>
            </a:extLst>
          </p:cNvPr>
          <p:cNvSpPr txBox="1"/>
          <p:nvPr/>
        </p:nvSpPr>
        <p:spPr>
          <a:xfrm>
            <a:off x="8138739" y="1673321"/>
            <a:ext cx="17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Плотная ЦМП</a:t>
            </a:r>
          </a:p>
        </p:txBody>
      </p:sp>
    </p:spTree>
    <p:extLst>
      <p:ext uri="{BB962C8B-B14F-4D97-AF65-F5344CB8AC3E}">
        <p14:creationId xmlns:p14="http://schemas.microsoft.com/office/powerpoint/2010/main" val="3956933997"/>
      </p:ext>
    </p:extLst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A84BD52-6010-408C-80D5-B5C7B6959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70" y="1689847"/>
            <a:ext cx="5099855" cy="4306929"/>
          </a:xfrm>
          <a:prstGeom prst="rect">
            <a:avLst/>
          </a:prstGeom>
          <a:ln w="9525">
            <a:solidFill>
              <a:srgbClr val="2F8FFE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80131"/>
          </a:xfrm>
        </p:spPr>
        <p:txBody>
          <a:bodyPr/>
          <a:lstStyle/>
          <a:p>
            <a:r>
              <a:rPr lang="ru-RU" dirty="0"/>
              <a:t>Построение трехмерных моделей местности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336649-BA4D-46A1-9193-D75E599BD5A8}"/>
              </a:ext>
            </a:extLst>
          </p:cNvPr>
          <p:cNvSpPr txBox="1"/>
          <p:nvPr/>
        </p:nvSpPr>
        <p:spPr>
          <a:xfrm>
            <a:off x="6786634" y="1689847"/>
            <a:ext cx="17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Плотная ЦМП</a:t>
            </a:r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27079DD6-3752-4F46-A592-A391F3FB845D}"/>
              </a:ext>
            </a:extLst>
          </p:cNvPr>
          <p:cNvSpPr/>
          <p:nvPr/>
        </p:nvSpPr>
        <p:spPr>
          <a:xfrm>
            <a:off x="543876" y="162809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975859FD-6599-456E-9A1A-303F1AD3BD11}"/>
              </a:ext>
            </a:extLst>
          </p:cNvPr>
          <p:cNvSpPr/>
          <p:nvPr/>
        </p:nvSpPr>
        <p:spPr>
          <a:xfrm>
            <a:off x="549465" y="593776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A1A7993B-F2F6-4B44-998B-5798ED4C1174}"/>
              </a:ext>
            </a:extLst>
          </p:cNvPr>
          <p:cNvSpPr/>
          <p:nvPr/>
        </p:nvSpPr>
        <p:spPr>
          <a:xfrm>
            <a:off x="5663621" y="162308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46">
            <a:extLst>
              <a:ext uri="{FF2B5EF4-FFF2-40B4-BE49-F238E27FC236}">
                <a16:creationId xmlns:a16="http://schemas.microsoft.com/office/drawing/2014/main" id="{858115E1-9303-4281-8EA9-F59127566DBC}"/>
              </a:ext>
            </a:extLst>
          </p:cNvPr>
          <p:cNvSpPr/>
          <p:nvPr/>
        </p:nvSpPr>
        <p:spPr>
          <a:xfrm>
            <a:off x="5663620" y="594277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id="{7F4E7D7F-C9A7-4C6A-B206-6C2DAF4DCD24}"/>
              </a:ext>
            </a:extLst>
          </p:cNvPr>
          <p:cNvSpPr txBox="1"/>
          <p:nvPr/>
        </p:nvSpPr>
        <p:spPr>
          <a:xfrm>
            <a:off x="6803762" y="2487271"/>
            <a:ext cx="2554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200 000 точек</a:t>
            </a:r>
            <a:b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200 снимков</a:t>
            </a:r>
          </a:p>
          <a:p>
            <a:endParaRPr lang="ru-RU" sz="1600" dirty="0">
              <a:solidFill>
                <a:srgbClr val="FFFFFF"/>
              </a:solidFill>
              <a:cs typeface="Arial" panose="020B0604020202020204" pitchFamily="34" charset="0"/>
            </a:endParaRPr>
          </a:p>
          <a:p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PHOTOMOD </a:t>
            </a:r>
            <a:r>
              <a:rPr lang="en-US" sz="16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7.1</a:t>
            </a: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16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AC73F57E-9745-4425-B60D-7DD7427C4EC6}"/>
              </a:ext>
            </a:extLst>
          </p:cNvPr>
          <p:cNvSpPr txBox="1"/>
          <p:nvPr/>
        </p:nvSpPr>
        <p:spPr>
          <a:xfrm>
            <a:off x="6805936" y="2165467"/>
            <a:ext cx="2644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 обработки</a:t>
            </a: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609325B9-CA07-4A9C-B02D-40A5B3320FBA}"/>
              </a:ext>
            </a:extLst>
          </p:cNvPr>
          <p:cNvSpPr txBox="1"/>
          <p:nvPr/>
        </p:nvSpPr>
        <p:spPr>
          <a:xfrm>
            <a:off x="6803762" y="4171173"/>
            <a:ext cx="2812886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Intel, Core i7-7820HQ </a:t>
            </a:r>
            <a:br>
              <a:rPr lang="ru-RU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CPU 2.90 Hz</a:t>
            </a:r>
            <a:endParaRPr lang="ru-RU" sz="1600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Cores 4 (8 </a:t>
            </a:r>
            <a:r>
              <a:rPr lang="ru-RU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логических</a:t>
            </a: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600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ru-RU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32 </a:t>
            </a:r>
            <a:r>
              <a:rPr lang="en-US" sz="16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Gb</a:t>
            </a:r>
            <a:endParaRPr lang="ru-RU" sz="1600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865CB816-7227-4F12-BDDC-F50D7B0F2BE8}"/>
              </a:ext>
            </a:extLst>
          </p:cNvPr>
          <p:cNvSpPr txBox="1"/>
          <p:nvPr/>
        </p:nvSpPr>
        <p:spPr>
          <a:xfrm>
            <a:off x="6803762" y="3805860"/>
            <a:ext cx="2644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 компьютера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621E98C4-D5AD-4E3B-BD38-A6379F8253D3}"/>
              </a:ext>
            </a:extLst>
          </p:cNvPr>
          <p:cNvCxnSpPr>
            <a:cxnSpLocks/>
          </p:cNvCxnSpPr>
          <p:nvPr/>
        </p:nvCxnSpPr>
        <p:spPr>
          <a:xfrm flipV="1">
            <a:off x="6316718" y="1677082"/>
            <a:ext cx="0" cy="4314678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713733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CB6E240-94F8-48F2-9A68-2ECD9B96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АО</a:t>
            </a:r>
            <a:r>
              <a:rPr lang="en-US" dirty="0"/>
              <a:t> </a:t>
            </a:r>
            <a:r>
              <a:rPr lang="ru-RU" dirty="0"/>
              <a:t>«Ракурс»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55127E8-2D94-4429-BC7E-909CF0BBB1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АО «Ракурс»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F7AE834-E8D3-496A-930E-4C107FF5EB2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18691" y="1537327"/>
            <a:ext cx="10816765" cy="4093428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●"/>
            </a:pPr>
            <a:r>
              <a:rPr lang="ru-RU" sz="1800" b="0" i="1" dirty="0"/>
              <a:t>Около 30 лет успешной работы на российском и мировом рынке геоинформатики</a:t>
            </a:r>
          </a:p>
          <a:p>
            <a:pPr marL="342900" indent="-34290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●"/>
            </a:pPr>
            <a:r>
              <a:rPr lang="ru-RU" sz="1800" b="0" i="1" dirty="0"/>
              <a:t>Фотограмметрические системы </a:t>
            </a:r>
            <a:r>
              <a:rPr lang="en-US" sz="1800" b="0" i="1" dirty="0"/>
              <a:t>PHOTOMOD</a:t>
            </a:r>
            <a:r>
              <a:rPr lang="ru-RU" sz="1800" b="0" i="1" dirty="0"/>
              <a:t> (АО «РАКУРС») используются в 80+ странах</a:t>
            </a:r>
          </a:p>
          <a:p>
            <a:pPr marL="342900" indent="-34290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●"/>
            </a:pPr>
            <a:r>
              <a:rPr lang="ru-RU" sz="1800" b="0" i="1" dirty="0"/>
              <a:t>Новейшие технологии и программные разработки в области фотограмметрии и дистанционного зондирования Земли</a:t>
            </a:r>
          </a:p>
          <a:p>
            <a:pPr marL="342900" indent="-34290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●"/>
            </a:pPr>
            <a:r>
              <a:rPr lang="ru-RU" sz="1800" b="0" i="1" dirty="0"/>
              <a:t>Консалтинговые услуги, поставка данных ДЗЗ и собственное фотограмметрическое производство</a:t>
            </a:r>
          </a:p>
          <a:p>
            <a:pPr marL="342900" indent="-34290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●"/>
            </a:pPr>
            <a:r>
              <a:rPr lang="ru-RU" sz="1800" b="0" i="1" dirty="0"/>
              <a:t>Проведение научно-исследовательских и опытно-конструкторских работ в области обработки данных ДЗЗ</a:t>
            </a:r>
          </a:p>
          <a:p>
            <a:endParaRPr lang="ru-RU" b="0" dirty="0">
              <a:solidFill>
                <a:schemeClr val="bg1"/>
              </a:solidFill>
            </a:endParaRPr>
          </a:p>
          <a:p>
            <a:r>
              <a:rPr lang="ru-RU" b="0" dirty="0">
                <a:solidFill>
                  <a:schemeClr val="bg1"/>
                </a:solidFill>
              </a:rPr>
              <a:t>Наши партнеры:</a:t>
            </a:r>
          </a:p>
          <a:p>
            <a:endParaRPr lang="ru-RU" b="0" i="1" dirty="0"/>
          </a:p>
          <a:p>
            <a:endParaRPr lang="ru-RU" b="0" i="1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354FF0-5589-477C-A861-7EC7AFB46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33" name="Группа 1032">
            <a:extLst>
              <a:ext uri="{FF2B5EF4-FFF2-40B4-BE49-F238E27FC236}">
                <a16:creationId xmlns:a16="http://schemas.microsoft.com/office/drawing/2014/main" id="{0D93A80B-A4F8-4BE7-A0EB-64BC5720E1FB}"/>
              </a:ext>
            </a:extLst>
          </p:cNvPr>
          <p:cNvGrpSpPr/>
          <p:nvPr/>
        </p:nvGrpSpPr>
        <p:grpSpPr>
          <a:xfrm>
            <a:off x="637990" y="5249299"/>
            <a:ext cx="10876254" cy="1091941"/>
            <a:chOff x="657873" y="4954885"/>
            <a:chExt cx="10876254" cy="1091941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1DCDA31-E3F6-4981-B2C7-E88F5F6A5B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873" y="5035157"/>
              <a:ext cx="685767" cy="829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Рисунок 16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50C3D3BA-1ED1-4FBA-9801-145C31EFA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221" y="5152079"/>
              <a:ext cx="1790565" cy="727945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743BE0F8-2604-4A2F-8A70-059FC5049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7262" y="5068021"/>
              <a:ext cx="1559337" cy="834360"/>
            </a:xfrm>
            <a:prstGeom prst="rect">
              <a:avLst/>
            </a:prstGeom>
          </p:spPr>
        </p:pic>
        <p:pic>
          <p:nvPicPr>
            <p:cNvPr id="21" name="Рисунок 20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92F243A9-D82A-4702-87C1-9F026526F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7084" y="4954885"/>
              <a:ext cx="793985" cy="1091941"/>
            </a:xfrm>
            <a:prstGeom prst="rect">
              <a:avLst/>
            </a:prstGeom>
          </p:spPr>
        </p:pic>
        <p:pic>
          <p:nvPicPr>
            <p:cNvPr id="25" name="Рисунок 24" descr="Изображение выглядит как текст, книга&#10;&#10;Автоматически созданное описание">
              <a:extLst>
                <a:ext uri="{FF2B5EF4-FFF2-40B4-BE49-F238E27FC236}">
                  <a16:creationId xmlns:a16="http://schemas.microsoft.com/office/drawing/2014/main" id="{6F93F88B-4C0A-4590-B25C-B41D211BE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08" y="4954885"/>
              <a:ext cx="1448763" cy="948143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F5728907-6D4A-40FC-91D0-47DB62B07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4982" y="4969383"/>
              <a:ext cx="1011095" cy="1011095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76A75D26-ED5B-400F-BD8A-8C8E40D63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031" y="5135661"/>
              <a:ext cx="1366096" cy="730388"/>
            </a:xfrm>
            <a:prstGeom prst="rect">
              <a:avLst/>
            </a:prstGeom>
          </p:spPr>
        </p:pic>
      </p:grpSp>
      <p:grpSp>
        <p:nvGrpSpPr>
          <p:cNvPr id="1048" name="Группа 1047">
            <a:extLst>
              <a:ext uri="{FF2B5EF4-FFF2-40B4-BE49-F238E27FC236}">
                <a16:creationId xmlns:a16="http://schemas.microsoft.com/office/drawing/2014/main" id="{548F99E7-E66C-496E-A098-113333536813}"/>
              </a:ext>
            </a:extLst>
          </p:cNvPr>
          <p:cNvGrpSpPr/>
          <p:nvPr/>
        </p:nvGrpSpPr>
        <p:grpSpPr>
          <a:xfrm>
            <a:off x="517320" y="5158766"/>
            <a:ext cx="10996924" cy="841495"/>
            <a:chOff x="565194" y="4304647"/>
            <a:chExt cx="11411799" cy="801758"/>
          </a:xfrm>
        </p:grpSpPr>
        <p:pic>
          <p:nvPicPr>
            <p:cNvPr id="1027" name="Рисунок 1026">
              <a:extLst>
                <a:ext uri="{FF2B5EF4-FFF2-40B4-BE49-F238E27FC236}">
                  <a16:creationId xmlns:a16="http://schemas.microsoft.com/office/drawing/2014/main" id="{EBA8E797-A6AB-4576-9730-C1BC82023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3769" y="4305969"/>
              <a:ext cx="1257171" cy="727946"/>
            </a:xfrm>
            <a:prstGeom prst="rect">
              <a:avLst/>
            </a:prstGeom>
          </p:spPr>
        </p:pic>
        <p:pic>
          <p:nvPicPr>
            <p:cNvPr id="1031" name="Рисунок 1030" descr="Изображение выглядит как текст, коллекция карти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D8330285-E9EA-4403-9569-B9EB378D5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194" y="4574874"/>
              <a:ext cx="1305633" cy="332780"/>
            </a:xfrm>
            <a:prstGeom prst="rect">
              <a:avLst/>
            </a:prstGeom>
          </p:spPr>
        </p:pic>
        <p:pic>
          <p:nvPicPr>
            <p:cNvPr id="1037" name="Рисунок 1036" descr="Изображение выглядит как текст, посуда, тарелка, обеденный сервиз&#10;&#10;Автоматически созданное описание">
              <a:extLst>
                <a:ext uri="{FF2B5EF4-FFF2-40B4-BE49-F238E27FC236}">
                  <a16:creationId xmlns:a16="http://schemas.microsoft.com/office/drawing/2014/main" id="{6EA35889-4019-4494-8430-B89F655B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3882" y="4613062"/>
              <a:ext cx="1522323" cy="293480"/>
            </a:xfrm>
            <a:prstGeom prst="rect">
              <a:avLst/>
            </a:prstGeom>
          </p:spPr>
        </p:pic>
        <p:pic>
          <p:nvPicPr>
            <p:cNvPr id="1039" name="Рисунок 1038" descr="Изображение выглядит как текст, коллекция карти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72AD0023-89D5-4F61-BF41-55F43209E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3411" y="4482747"/>
              <a:ext cx="1522323" cy="445557"/>
            </a:xfrm>
            <a:prstGeom prst="rect">
              <a:avLst/>
            </a:prstGeom>
          </p:spPr>
        </p:pic>
        <p:pic>
          <p:nvPicPr>
            <p:cNvPr id="1043" name="Рисунок 1042">
              <a:extLst>
                <a:ext uri="{FF2B5EF4-FFF2-40B4-BE49-F238E27FC236}">
                  <a16:creationId xmlns:a16="http://schemas.microsoft.com/office/drawing/2014/main" id="{096DF97D-1285-4C52-89EB-7CB985791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9147" y="4304647"/>
              <a:ext cx="811322" cy="801758"/>
            </a:xfrm>
            <a:prstGeom prst="rect">
              <a:avLst/>
            </a:prstGeom>
          </p:spPr>
        </p:pic>
        <p:pic>
          <p:nvPicPr>
            <p:cNvPr id="1045" name="Рисунок 1044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F83F4247-3571-4202-868C-CBCD984F3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8676" y="4304647"/>
              <a:ext cx="1871476" cy="743714"/>
            </a:xfrm>
            <a:prstGeom prst="rect">
              <a:avLst/>
            </a:prstGeom>
          </p:spPr>
        </p:pic>
        <p:pic>
          <p:nvPicPr>
            <p:cNvPr id="1047" name="Рисунок 1046" descr="Изображение выглядит как текст, коллекция карти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8A81CE58-50CD-416F-8A0D-3753A3EA7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0133" y="4640352"/>
              <a:ext cx="1406860" cy="264341"/>
            </a:xfrm>
            <a:prstGeom prst="rect">
              <a:avLst/>
            </a:prstGeom>
          </p:spPr>
        </p:pic>
      </p:grpSp>
      <p:grpSp>
        <p:nvGrpSpPr>
          <p:cNvPr id="1067" name="Группа 1066">
            <a:extLst>
              <a:ext uri="{FF2B5EF4-FFF2-40B4-BE49-F238E27FC236}">
                <a16:creationId xmlns:a16="http://schemas.microsoft.com/office/drawing/2014/main" id="{4EE5DBC7-113C-4FE4-9767-E833E2ED472A}"/>
              </a:ext>
            </a:extLst>
          </p:cNvPr>
          <p:cNvGrpSpPr/>
          <p:nvPr/>
        </p:nvGrpSpPr>
        <p:grpSpPr>
          <a:xfrm>
            <a:off x="517320" y="5118841"/>
            <a:ext cx="10904506" cy="1157813"/>
            <a:chOff x="2604626" y="3835378"/>
            <a:chExt cx="9912520" cy="1102283"/>
          </a:xfrm>
        </p:grpSpPr>
        <p:pic>
          <p:nvPicPr>
            <p:cNvPr id="1050" name="Рисунок 1049">
              <a:extLst>
                <a:ext uri="{FF2B5EF4-FFF2-40B4-BE49-F238E27FC236}">
                  <a16:creationId xmlns:a16="http://schemas.microsoft.com/office/drawing/2014/main" id="{B07CDC4D-14B0-4159-9BFC-068318EDD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1110286" y="4187536"/>
              <a:ext cx="1406860" cy="252988"/>
            </a:xfrm>
            <a:prstGeom prst="rect">
              <a:avLst/>
            </a:prstGeom>
          </p:spPr>
        </p:pic>
        <p:pic>
          <p:nvPicPr>
            <p:cNvPr id="1052" name="Рисунок 1051">
              <a:extLst>
                <a:ext uri="{FF2B5EF4-FFF2-40B4-BE49-F238E27FC236}">
                  <a16:creationId xmlns:a16="http://schemas.microsoft.com/office/drawing/2014/main" id="{A32D511A-A989-4695-90C7-5334760FA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9793" y="4050808"/>
              <a:ext cx="884779" cy="526444"/>
            </a:xfrm>
            <a:prstGeom prst="rect">
              <a:avLst/>
            </a:prstGeom>
          </p:spPr>
        </p:pic>
        <p:pic>
          <p:nvPicPr>
            <p:cNvPr id="1054" name="Рисунок 1053">
              <a:extLst>
                <a:ext uri="{FF2B5EF4-FFF2-40B4-BE49-F238E27FC236}">
                  <a16:creationId xmlns:a16="http://schemas.microsoft.com/office/drawing/2014/main" id="{5C109A16-53D1-4B90-85EC-EABD2F00D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4775" y="3835378"/>
              <a:ext cx="1238521" cy="1102283"/>
            </a:xfrm>
            <a:prstGeom prst="rect">
              <a:avLst/>
            </a:prstGeom>
          </p:spPr>
        </p:pic>
        <p:pic>
          <p:nvPicPr>
            <p:cNvPr id="1056" name="Рисунок 1055">
              <a:extLst>
                <a:ext uri="{FF2B5EF4-FFF2-40B4-BE49-F238E27FC236}">
                  <a16:creationId xmlns:a16="http://schemas.microsoft.com/office/drawing/2014/main" id="{E7C74376-2739-4A5B-8BC2-2F9A1F182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798" y="4245966"/>
              <a:ext cx="1448763" cy="354947"/>
            </a:xfrm>
            <a:prstGeom prst="rect">
              <a:avLst/>
            </a:prstGeom>
          </p:spPr>
        </p:pic>
        <p:pic>
          <p:nvPicPr>
            <p:cNvPr id="1058" name="Рисунок 1057">
              <a:extLst>
                <a:ext uri="{FF2B5EF4-FFF2-40B4-BE49-F238E27FC236}">
                  <a16:creationId xmlns:a16="http://schemas.microsoft.com/office/drawing/2014/main" id="{40E9EDEB-5C0B-4ED2-A016-343149900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4626" y="3909960"/>
              <a:ext cx="1220958" cy="879090"/>
            </a:xfrm>
            <a:prstGeom prst="rect">
              <a:avLst/>
            </a:prstGeom>
          </p:spPr>
        </p:pic>
        <p:pic>
          <p:nvPicPr>
            <p:cNvPr id="1066" name="Рисунок 1065" descr="Изображение выглядит как текст, коллекция картинок&#10;&#10;Автоматически созданное описание">
              <a:extLst>
                <a:ext uri="{FF2B5EF4-FFF2-40B4-BE49-F238E27FC236}">
                  <a16:creationId xmlns:a16="http://schemas.microsoft.com/office/drawing/2014/main" id="{2B81145D-4A6A-4BD6-BEC8-EE764AC21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1069" y="4136092"/>
              <a:ext cx="2420117" cy="359665"/>
            </a:xfrm>
            <a:prstGeom prst="rect">
              <a:avLst/>
            </a:prstGeom>
          </p:spPr>
        </p:pic>
      </p:grpSp>
      <p:grpSp>
        <p:nvGrpSpPr>
          <p:cNvPr id="1086" name="Группа 1085">
            <a:extLst>
              <a:ext uri="{FF2B5EF4-FFF2-40B4-BE49-F238E27FC236}">
                <a16:creationId xmlns:a16="http://schemas.microsoft.com/office/drawing/2014/main" id="{DCB9F5C8-8B68-4EA9-A3BE-AC59AFF0BFA7}"/>
              </a:ext>
            </a:extLst>
          </p:cNvPr>
          <p:cNvGrpSpPr/>
          <p:nvPr/>
        </p:nvGrpSpPr>
        <p:grpSpPr>
          <a:xfrm>
            <a:off x="637990" y="5016481"/>
            <a:ext cx="10996925" cy="1235206"/>
            <a:chOff x="2902407" y="3619350"/>
            <a:chExt cx="9839238" cy="1199818"/>
          </a:xfrm>
        </p:grpSpPr>
        <p:pic>
          <p:nvPicPr>
            <p:cNvPr id="1069" name="Рисунок 1068">
              <a:extLst>
                <a:ext uri="{FF2B5EF4-FFF2-40B4-BE49-F238E27FC236}">
                  <a16:creationId xmlns:a16="http://schemas.microsoft.com/office/drawing/2014/main" id="{D2C10923-FD89-4C37-85F3-99EFA2FA9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3872" y="3813920"/>
              <a:ext cx="949046" cy="1005248"/>
            </a:xfrm>
            <a:prstGeom prst="rect">
              <a:avLst/>
            </a:prstGeom>
          </p:spPr>
        </p:pic>
        <p:pic>
          <p:nvPicPr>
            <p:cNvPr id="1075" name="Рисунок 1074">
              <a:extLst>
                <a:ext uri="{FF2B5EF4-FFF2-40B4-BE49-F238E27FC236}">
                  <a16:creationId xmlns:a16="http://schemas.microsoft.com/office/drawing/2014/main" id="{3749A2D1-55DD-499C-836F-D7EA834F7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2407" y="3867431"/>
              <a:ext cx="1495628" cy="859005"/>
            </a:xfrm>
            <a:prstGeom prst="rect">
              <a:avLst/>
            </a:prstGeom>
          </p:spPr>
        </p:pic>
        <p:pic>
          <p:nvPicPr>
            <p:cNvPr id="1079" name="Рисунок 1078">
              <a:extLst>
                <a:ext uri="{FF2B5EF4-FFF2-40B4-BE49-F238E27FC236}">
                  <a16:creationId xmlns:a16="http://schemas.microsoft.com/office/drawing/2014/main" id="{7D6B44D2-AC3B-43F0-A8A3-1BCEA704F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305" y="3803470"/>
              <a:ext cx="691897" cy="993650"/>
            </a:xfrm>
            <a:prstGeom prst="rect">
              <a:avLst/>
            </a:prstGeom>
          </p:spPr>
        </p:pic>
        <p:pic>
          <p:nvPicPr>
            <p:cNvPr id="1081" name="Рисунок 1080">
              <a:extLst>
                <a:ext uri="{FF2B5EF4-FFF2-40B4-BE49-F238E27FC236}">
                  <a16:creationId xmlns:a16="http://schemas.microsoft.com/office/drawing/2014/main" id="{BC098856-5A2A-4A0D-A6B2-E14AD43C6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680" y="4051949"/>
              <a:ext cx="1866900" cy="438150"/>
            </a:xfrm>
            <a:prstGeom prst="rect">
              <a:avLst/>
            </a:prstGeom>
          </p:spPr>
        </p:pic>
        <p:pic>
          <p:nvPicPr>
            <p:cNvPr id="1083" name="Рисунок 1082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43629586-495F-4CCE-8F30-7A5DB4FDF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5257" y="4060374"/>
              <a:ext cx="2164084" cy="484633"/>
            </a:xfrm>
            <a:prstGeom prst="rect">
              <a:avLst/>
            </a:prstGeom>
          </p:spPr>
        </p:pic>
        <p:pic>
          <p:nvPicPr>
            <p:cNvPr id="1085" name="Рисунок 1084">
              <a:extLst>
                <a:ext uri="{FF2B5EF4-FFF2-40B4-BE49-F238E27FC236}">
                  <a16:creationId xmlns:a16="http://schemas.microsoft.com/office/drawing/2014/main" id="{6CF10132-2C6F-4062-BD92-52475CB8D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5803" y="3619350"/>
              <a:ext cx="1005842" cy="1063754"/>
            </a:xfrm>
            <a:prstGeom prst="rect">
              <a:avLst/>
            </a:prstGeom>
          </p:spPr>
        </p:pic>
      </p:grpSp>
      <p:grpSp>
        <p:nvGrpSpPr>
          <p:cNvPr id="95" name="Группа 94">
            <a:extLst>
              <a:ext uri="{FF2B5EF4-FFF2-40B4-BE49-F238E27FC236}">
                <a16:creationId xmlns:a16="http://schemas.microsoft.com/office/drawing/2014/main" id="{076BB8F9-7972-434A-A075-5D894F0EA81F}"/>
              </a:ext>
            </a:extLst>
          </p:cNvPr>
          <p:cNvGrpSpPr/>
          <p:nvPr/>
        </p:nvGrpSpPr>
        <p:grpSpPr>
          <a:xfrm>
            <a:off x="607981" y="5143580"/>
            <a:ext cx="10876254" cy="1091941"/>
            <a:chOff x="657873" y="4954885"/>
            <a:chExt cx="10876254" cy="1091941"/>
          </a:xfrm>
        </p:grpSpPr>
        <p:pic>
          <p:nvPicPr>
            <p:cNvPr id="96" name="Picture 4">
              <a:extLst>
                <a:ext uri="{FF2B5EF4-FFF2-40B4-BE49-F238E27FC236}">
                  <a16:creationId xmlns:a16="http://schemas.microsoft.com/office/drawing/2014/main" id="{4E11BCC8-E537-45F0-B5F4-B917C091D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873" y="5035157"/>
              <a:ext cx="685767" cy="829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7" name="Рисунок 96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D2DC8726-4BF3-4849-BA47-D4F54B6F8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221" y="5152079"/>
              <a:ext cx="1790565" cy="727945"/>
            </a:xfrm>
            <a:prstGeom prst="rect">
              <a:avLst/>
            </a:prstGeom>
          </p:spPr>
        </p:pic>
        <p:pic>
          <p:nvPicPr>
            <p:cNvPr id="98" name="Рисунок 97">
              <a:extLst>
                <a:ext uri="{FF2B5EF4-FFF2-40B4-BE49-F238E27FC236}">
                  <a16:creationId xmlns:a16="http://schemas.microsoft.com/office/drawing/2014/main" id="{0ED39340-3759-4E61-8111-C2E25B6CF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7262" y="5068021"/>
              <a:ext cx="1559337" cy="834360"/>
            </a:xfrm>
            <a:prstGeom prst="rect">
              <a:avLst/>
            </a:prstGeom>
          </p:spPr>
        </p:pic>
        <p:pic>
          <p:nvPicPr>
            <p:cNvPr id="99" name="Рисунок 98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F23C3B49-0B42-4458-B826-5B2DAD81E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7084" y="4954885"/>
              <a:ext cx="793985" cy="1091941"/>
            </a:xfrm>
            <a:prstGeom prst="rect">
              <a:avLst/>
            </a:prstGeom>
          </p:spPr>
        </p:pic>
        <p:pic>
          <p:nvPicPr>
            <p:cNvPr id="100" name="Рисунок 99" descr="Изображение выглядит как текст, книга&#10;&#10;Автоматически созданное описание">
              <a:extLst>
                <a:ext uri="{FF2B5EF4-FFF2-40B4-BE49-F238E27FC236}">
                  <a16:creationId xmlns:a16="http://schemas.microsoft.com/office/drawing/2014/main" id="{1DC5AC81-197C-4B69-9E89-3A31832E9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408" y="4954885"/>
              <a:ext cx="1448763" cy="948143"/>
            </a:xfrm>
            <a:prstGeom prst="rect">
              <a:avLst/>
            </a:prstGeom>
          </p:spPr>
        </p:pic>
        <p:pic>
          <p:nvPicPr>
            <p:cNvPr id="101" name="Рисунок 100">
              <a:extLst>
                <a:ext uri="{FF2B5EF4-FFF2-40B4-BE49-F238E27FC236}">
                  <a16:creationId xmlns:a16="http://schemas.microsoft.com/office/drawing/2014/main" id="{3C0EE3A4-0258-47E1-B2D4-781EC3691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4982" y="4969383"/>
              <a:ext cx="1011095" cy="1011095"/>
            </a:xfrm>
            <a:prstGeom prst="rect">
              <a:avLst/>
            </a:prstGeom>
          </p:spPr>
        </p:pic>
        <p:pic>
          <p:nvPicPr>
            <p:cNvPr id="102" name="Рисунок 101">
              <a:extLst>
                <a:ext uri="{FF2B5EF4-FFF2-40B4-BE49-F238E27FC236}">
                  <a16:creationId xmlns:a16="http://schemas.microsoft.com/office/drawing/2014/main" id="{8691C765-B5ED-4AAC-B766-0D1B53A52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031" y="5135661"/>
              <a:ext cx="1366096" cy="7303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208267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42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00110"/>
          </a:xfrm>
        </p:spPr>
        <p:txBody>
          <a:bodyPr/>
          <a:lstStyle/>
          <a:p>
            <a:r>
              <a:rPr lang="ru-RU" dirty="0" err="1"/>
              <a:t>Стереовекторизация</a:t>
            </a:r>
            <a:endParaRPr lang="ru-RU" dirty="0"/>
          </a:p>
        </p:txBody>
      </p:sp>
      <p:sp>
        <p:nvSpPr>
          <p:cNvPr id="8" name="TextBox 77">
            <a:extLst>
              <a:ext uri="{FF2B5EF4-FFF2-40B4-BE49-F238E27FC236}">
                <a16:creationId xmlns:a16="http://schemas.microsoft.com/office/drawing/2014/main" id="{9084E513-BAD7-4B35-8BE8-DE69345AC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899" y="5012004"/>
            <a:ext cx="4770557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-моделирование территории города</a:t>
            </a:r>
            <a:endParaRPr lang="ru-RU" altLang="ru-RU" sz="9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</a:pP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Стереопара GeoEye-1, разрешение 0.5 метра, 20 тысяч объектов на площади 3.8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кв.км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время создания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стереомодели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- 6 часов, время векторизации - 104 оператор/часов.</a:t>
            </a:r>
          </a:p>
          <a:p>
            <a:pPr eaLnBrk="1" hangingPunct="1"/>
            <a:endParaRPr lang="ru-RU" alt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7">
            <a:extLst>
              <a:ext uri="{FF2B5EF4-FFF2-40B4-BE49-F238E27FC236}">
                <a16:creationId xmlns:a16="http://schemas.microsoft.com/office/drawing/2014/main" id="{71641531-D84C-44C3-944B-98C8A3653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6924" y="5026228"/>
            <a:ext cx="4899158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3D-</a:t>
            </a:r>
            <a:r>
              <a:rPr lang="ru-RU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вектора зданий застроенной территории</a:t>
            </a:r>
          </a:p>
          <a:p>
            <a:pPr eaLnBrk="1" hangingPunct="1">
              <a:spcBef>
                <a:spcPts val="600"/>
              </a:spcBef>
            </a:pP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Стереопара WorldView-4, разрешение 0.3 метра, 31.5 тысяч объектов на  площади 6.5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кв.км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время создания </a:t>
            </a:r>
            <a:r>
              <a:rPr lang="ru-RU" altLang="ru-RU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стереомодели</a:t>
            </a:r>
            <a:r>
              <a:rPr lang="ru-RU" alt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- 3 часа, время векторизации - 225 оператор/часов.</a:t>
            </a:r>
          </a:p>
        </p:txBody>
      </p:sp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9DE2ACF-DD95-41C6-8640-792EF69ADFF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526924" y="1719519"/>
            <a:ext cx="4546379" cy="3123517"/>
          </a:xfrm>
          <a:prstGeom prst="rect">
            <a:avLst/>
          </a:prstGeom>
          <a:ln w="9525" cap="sq">
            <a:solidFill>
              <a:srgbClr val="418FDE"/>
            </a:solidFill>
            <a:prstDash val="solid"/>
            <a:miter lim="800000"/>
          </a:ln>
          <a:effectLst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CB1F32F-A468-4874-AA52-9385562CE242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520" y="1747848"/>
            <a:ext cx="4705557" cy="3121280"/>
          </a:xfrm>
          <a:prstGeom prst="rect">
            <a:avLst/>
          </a:prstGeom>
          <a:ln w="9525" cap="sq">
            <a:solidFill>
              <a:srgbClr val="418FDE"/>
            </a:solidFill>
            <a:prstDash val="solid"/>
            <a:miter lim="800000"/>
          </a:ln>
          <a:effectLst/>
        </p:spPr>
      </p:pic>
      <p:sp>
        <p:nvSpPr>
          <p:cNvPr id="12" name="Oval 46">
            <a:extLst>
              <a:ext uri="{FF2B5EF4-FFF2-40B4-BE49-F238E27FC236}">
                <a16:creationId xmlns:a16="http://schemas.microsoft.com/office/drawing/2014/main" id="{83A9E70F-8AB4-460E-8361-A7D420ED585D}"/>
              </a:ext>
            </a:extLst>
          </p:cNvPr>
          <p:cNvSpPr/>
          <p:nvPr/>
        </p:nvSpPr>
        <p:spPr>
          <a:xfrm>
            <a:off x="905516" y="169384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3" name="Oval 46">
            <a:extLst>
              <a:ext uri="{FF2B5EF4-FFF2-40B4-BE49-F238E27FC236}">
                <a16:creationId xmlns:a16="http://schemas.microsoft.com/office/drawing/2014/main" id="{BEAA89BE-F43D-4517-ACDF-AF5A6865AE34}"/>
              </a:ext>
            </a:extLst>
          </p:cNvPr>
          <p:cNvSpPr/>
          <p:nvPr/>
        </p:nvSpPr>
        <p:spPr>
          <a:xfrm>
            <a:off x="5611073" y="169384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FA6689C7-1947-40FF-AE6B-4DEE99FD4F5A}"/>
              </a:ext>
            </a:extLst>
          </p:cNvPr>
          <p:cNvSpPr/>
          <p:nvPr/>
        </p:nvSpPr>
        <p:spPr>
          <a:xfrm>
            <a:off x="905515" y="482047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5" name="Oval 46">
            <a:extLst>
              <a:ext uri="{FF2B5EF4-FFF2-40B4-BE49-F238E27FC236}">
                <a16:creationId xmlns:a16="http://schemas.microsoft.com/office/drawing/2014/main" id="{46E22817-D632-4D70-9A75-0863B4FFFB27}"/>
              </a:ext>
            </a:extLst>
          </p:cNvPr>
          <p:cNvSpPr/>
          <p:nvPr/>
        </p:nvSpPr>
        <p:spPr>
          <a:xfrm>
            <a:off x="5611072" y="482047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DDDD2DDC-C645-40C2-B798-F01F2B02C74F}"/>
              </a:ext>
            </a:extLst>
          </p:cNvPr>
          <p:cNvSpPr/>
          <p:nvPr/>
        </p:nvSpPr>
        <p:spPr>
          <a:xfrm>
            <a:off x="6472921" y="166551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255B8DDF-81C9-4FF6-97CA-15EA4E2830A7}"/>
              </a:ext>
            </a:extLst>
          </p:cNvPr>
          <p:cNvSpPr/>
          <p:nvPr/>
        </p:nvSpPr>
        <p:spPr>
          <a:xfrm>
            <a:off x="11019299" y="166551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469BB4C9-5932-46D6-AE3D-74C21EE53E5F}"/>
              </a:ext>
            </a:extLst>
          </p:cNvPr>
          <p:cNvSpPr/>
          <p:nvPr/>
        </p:nvSpPr>
        <p:spPr>
          <a:xfrm>
            <a:off x="6472921" y="478903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C08D207C-755F-44AE-8F1E-506981EE280E}"/>
              </a:ext>
            </a:extLst>
          </p:cNvPr>
          <p:cNvSpPr/>
          <p:nvPr/>
        </p:nvSpPr>
        <p:spPr>
          <a:xfrm>
            <a:off x="11019299" y="478903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73903311"/>
      </p:ext>
    </p:ext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85288-EDF2-479C-97B1-35CE648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территорий и градостроительство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A44D82-1BF2-4BDA-82A9-B62295C8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DC8028-A4A1-41AD-B0DA-6AF18E6BC1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Архитектура и строительство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18ABB4-141B-461E-B823-B0E5A64975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6084018" cy="400110"/>
          </a:xfrm>
        </p:spPr>
        <p:txBody>
          <a:bodyPr/>
          <a:lstStyle/>
          <a:p>
            <a:r>
              <a:rPr lang="ru-RU" dirty="0"/>
              <a:t>Удаленная работа со </a:t>
            </a:r>
            <a:r>
              <a:rPr lang="ru-RU" dirty="0" err="1"/>
              <a:t>стереомоделью</a:t>
            </a:r>
            <a:endParaRPr lang="ru-RU" dirty="0"/>
          </a:p>
        </p:txBody>
      </p:sp>
      <p:sp>
        <p:nvSpPr>
          <p:cNvPr id="20" name="Заголовок 2">
            <a:extLst>
              <a:ext uri="{FF2B5EF4-FFF2-40B4-BE49-F238E27FC236}">
                <a16:creationId xmlns:a16="http://schemas.microsoft.com/office/drawing/2014/main" id="{6A6E72BE-8332-4FC4-9F7A-C15FA5C7D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336" y="1613272"/>
            <a:ext cx="358530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</a:t>
            </a:r>
            <a:r>
              <a:rPr lang="en-US" altLang="ru-RU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StereoServer</a:t>
            </a:r>
            <a:endParaRPr lang="ru-RU" altLang="ru-RU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9" descr="Изображение выглядит как текст, компьютер, электроника, монитор&#10;&#10;Автоматически созданное описание">
            <a:extLst>
              <a:ext uri="{FF2B5EF4-FFF2-40B4-BE49-F238E27FC236}">
                <a16:creationId xmlns:a16="http://schemas.microsoft.com/office/drawing/2014/main" id="{891672AA-CA69-4697-9ECE-054B8AD42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7" y="2188477"/>
            <a:ext cx="3426166" cy="2095410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12" descr="Изображение выглядит как текст, электроника, компьютер, ноутбук&#10;&#10;Автоматически созданное описание">
            <a:extLst>
              <a:ext uri="{FF2B5EF4-FFF2-40B4-BE49-F238E27FC236}">
                <a16:creationId xmlns:a16="http://schemas.microsoft.com/office/drawing/2014/main" id="{C61E687C-FC9E-40A4-B611-09F888556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151" y="2207215"/>
            <a:ext cx="2274719" cy="2097496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16" descr="Изображение выглядит как текст, внутренний, пол,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2712EDFE-C0F2-4B39-B61F-AB9463730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520" y="2200599"/>
            <a:ext cx="2345609" cy="2095411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17">
            <a:extLst>
              <a:ext uri="{FF2B5EF4-FFF2-40B4-BE49-F238E27FC236}">
                <a16:creationId xmlns:a16="http://schemas.microsoft.com/office/drawing/2014/main" id="{5FABFEB6-92B5-46CC-BE4C-6E8B422A8A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" b="3896"/>
          <a:stretch/>
        </p:blipFill>
        <p:spPr bwMode="auto">
          <a:xfrm>
            <a:off x="9442892" y="2207215"/>
            <a:ext cx="2274719" cy="2097496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Заголовок 2">
            <a:extLst>
              <a:ext uri="{FF2B5EF4-FFF2-40B4-BE49-F238E27FC236}">
                <a16:creationId xmlns:a16="http://schemas.microsoft.com/office/drawing/2014/main" id="{30AF9218-06D7-455B-9CA4-080BB83F8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461" y="1644404"/>
            <a:ext cx="358530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</a:t>
            </a:r>
            <a:r>
              <a:rPr lang="en-US" altLang="ru-RU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StereoClient</a:t>
            </a:r>
            <a:endParaRPr lang="ru-RU" altLang="ru-RU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E312C7CD-C946-46BF-A9AC-34C93F8A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4" y="4669169"/>
            <a:ext cx="3473479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altLang="ru-RU" sz="14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 ядер, RAM 1024 Гб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hangingPunct="1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en-US" alt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Linux </a:t>
            </a:r>
            <a:r>
              <a:rPr lang="ru-RU" alt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 серверный вариант </a:t>
            </a:r>
            <a:r>
              <a:rPr lang="en-US" alt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Windows</a:t>
            </a:r>
            <a:endParaRPr lang="ru-RU" altLang="ru-RU" sz="1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46">
            <a:extLst>
              <a:ext uri="{FF2B5EF4-FFF2-40B4-BE49-F238E27FC236}">
                <a16:creationId xmlns:a16="http://schemas.microsoft.com/office/drawing/2014/main" id="{83A9E70F-8AB4-460E-8361-A7D420ED585D}"/>
              </a:ext>
            </a:extLst>
          </p:cNvPr>
          <p:cNvSpPr/>
          <p:nvPr/>
        </p:nvSpPr>
        <p:spPr>
          <a:xfrm>
            <a:off x="517524" y="214402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3" name="Oval 46">
            <a:extLst>
              <a:ext uri="{FF2B5EF4-FFF2-40B4-BE49-F238E27FC236}">
                <a16:creationId xmlns:a16="http://schemas.microsoft.com/office/drawing/2014/main" id="{BEAA89BE-F43D-4517-ACDF-AF5A6865AE34}"/>
              </a:ext>
            </a:extLst>
          </p:cNvPr>
          <p:cNvSpPr/>
          <p:nvPr/>
        </p:nvSpPr>
        <p:spPr>
          <a:xfrm>
            <a:off x="4334458" y="213398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FA6689C7-1947-40FF-AE6B-4DEE99FD4F5A}"/>
              </a:ext>
            </a:extLst>
          </p:cNvPr>
          <p:cNvSpPr/>
          <p:nvPr/>
        </p:nvSpPr>
        <p:spPr>
          <a:xfrm>
            <a:off x="524010" y="423943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5" name="Oval 46">
            <a:extLst>
              <a:ext uri="{FF2B5EF4-FFF2-40B4-BE49-F238E27FC236}">
                <a16:creationId xmlns:a16="http://schemas.microsoft.com/office/drawing/2014/main" id="{46E22817-D632-4D70-9A75-0863B4FFFB27}"/>
              </a:ext>
            </a:extLst>
          </p:cNvPr>
          <p:cNvSpPr/>
          <p:nvPr/>
        </p:nvSpPr>
        <p:spPr>
          <a:xfrm>
            <a:off x="3941955" y="422830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DDDD2DDC-C645-40C2-B798-F01F2B02C74F}"/>
              </a:ext>
            </a:extLst>
          </p:cNvPr>
          <p:cNvSpPr/>
          <p:nvPr/>
        </p:nvSpPr>
        <p:spPr>
          <a:xfrm>
            <a:off x="6671629" y="214659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255B8DDF-81C9-4FF6-97CA-15EA4E2830A7}"/>
              </a:ext>
            </a:extLst>
          </p:cNvPr>
          <p:cNvSpPr/>
          <p:nvPr/>
        </p:nvSpPr>
        <p:spPr>
          <a:xfrm>
            <a:off x="4334458" y="423688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469BB4C9-5932-46D6-AE3D-74C21EE53E5F}"/>
              </a:ext>
            </a:extLst>
          </p:cNvPr>
          <p:cNvSpPr/>
          <p:nvPr/>
        </p:nvSpPr>
        <p:spPr>
          <a:xfrm>
            <a:off x="3941955" y="213141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C08D207C-755F-44AE-8F1E-506981EE280E}"/>
              </a:ext>
            </a:extLst>
          </p:cNvPr>
          <p:cNvSpPr/>
          <p:nvPr/>
        </p:nvSpPr>
        <p:spPr>
          <a:xfrm>
            <a:off x="6671629" y="424201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8" name="Oval 46">
            <a:extLst>
              <a:ext uri="{FF2B5EF4-FFF2-40B4-BE49-F238E27FC236}">
                <a16:creationId xmlns:a16="http://schemas.microsoft.com/office/drawing/2014/main" id="{6294DA3A-1F1A-4937-A62A-E276DB0BA5EA}"/>
              </a:ext>
            </a:extLst>
          </p:cNvPr>
          <p:cNvSpPr/>
          <p:nvPr/>
        </p:nvSpPr>
        <p:spPr>
          <a:xfrm>
            <a:off x="6890069" y="213966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F137F460-F1E9-4360-9C48-60FD55114290}"/>
              </a:ext>
            </a:extLst>
          </p:cNvPr>
          <p:cNvSpPr/>
          <p:nvPr/>
        </p:nvSpPr>
        <p:spPr>
          <a:xfrm>
            <a:off x="9173236" y="214631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0" name="Oval 46">
            <a:extLst>
              <a:ext uri="{FF2B5EF4-FFF2-40B4-BE49-F238E27FC236}">
                <a16:creationId xmlns:a16="http://schemas.microsoft.com/office/drawing/2014/main" id="{A8DB6A2E-7E3E-412A-8323-037F1FC91F44}"/>
              </a:ext>
            </a:extLst>
          </p:cNvPr>
          <p:cNvSpPr/>
          <p:nvPr/>
        </p:nvSpPr>
        <p:spPr>
          <a:xfrm>
            <a:off x="6890069" y="424255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1" name="Oval 46">
            <a:extLst>
              <a:ext uri="{FF2B5EF4-FFF2-40B4-BE49-F238E27FC236}">
                <a16:creationId xmlns:a16="http://schemas.microsoft.com/office/drawing/2014/main" id="{1733733D-470D-449D-94CD-0D51CC1FA77E}"/>
              </a:ext>
            </a:extLst>
          </p:cNvPr>
          <p:cNvSpPr/>
          <p:nvPr/>
        </p:nvSpPr>
        <p:spPr>
          <a:xfrm>
            <a:off x="9173236" y="424172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2" name="Oval 46">
            <a:extLst>
              <a:ext uri="{FF2B5EF4-FFF2-40B4-BE49-F238E27FC236}">
                <a16:creationId xmlns:a16="http://schemas.microsoft.com/office/drawing/2014/main" id="{BE7D99DB-7F91-4B47-BE02-246388186E1E}"/>
              </a:ext>
            </a:extLst>
          </p:cNvPr>
          <p:cNvSpPr/>
          <p:nvPr/>
        </p:nvSpPr>
        <p:spPr>
          <a:xfrm>
            <a:off x="9402425" y="214269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3" name="Oval 46">
            <a:extLst>
              <a:ext uri="{FF2B5EF4-FFF2-40B4-BE49-F238E27FC236}">
                <a16:creationId xmlns:a16="http://schemas.microsoft.com/office/drawing/2014/main" id="{3F51F5B8-2F5F-49C2-9DA4-CB1CD2606822}"/>
              </a:ext>
            </a:extLst>
          </p:cNvPr>
          <p:cNvSpPr/>
          <p:nvPr/>
        </p:nvSpPr>
        <p:spPr>
          <a:xfrm>
            <a:off x="11673279" y="21553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4" name="Oval 46">
            <a:extLst>
              <a:ext uri="{FF2B5EF4-FFF2-40B4-BE49-F238E27FC236}">
                <a16:creationId xmlns:a16="http://schemas.microsoft.com/office/drawing/2014/main" id="{9F923777-0AE4-4AAA-8A59-7A20C6C235CB}"/>
              </a:ext>
            </a:extLst>
          </p:cNvPr>
          <p:cNvSpPr/>
          <p:nvPr/>
        </p:nvSpPr>
        <p:spPr>
          <a:xfrm>
            <a:off x="9402425" y="424558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35" name="Oval 46">
            <a:extLst>
              <a:ext uri="{FF2B5EF4-FFF2-40B4-BE49-F238E27FC236}">
                <a16:creationId xmlns:a16="http://schemas.microsoft.com/office/drawing/2014/main" id="{ED34087F-312E-4FC4-9E35-B01EAA9BBA73}"/>
              </a:ext>
            </a:extLst>
          </p:cNvPr>
          <p:cNvSpPr/>
          <p:nvPr/>
        </p:nvSpPr>
        <p:spPr>
          <a:xfrm>
            <a:off x="11673279" y="425071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CFE252-5227-43D8-A92A-720388CDE0A3}"/>
              </a:ext>
            </a:extLst>
          </p:cNvPr>
          <p:cNvSpPr/>
          <p:nvPr/>
        </p:nvSpPr>
        <p:spPr>
          <a:xfrm>
            <a:off x="4334458" y="4671745"/>
            <a:ext cx="7435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Скорость сетевого соединения - не менее 5 мегабит в секунду, 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Гб свободной оперативной памяти 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Один из вариантов реализации просмотра стереоизображения: зеркальный монитор, или монитор с видеокартой для работы в режиме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PageFlipping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или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VR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очки для работы на базе смартфона. </a:t>
            </a:r>
            <a:endParaRPr lang="ru-RU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078F1CEA-98ED-497D-A021-9B576AC7A1A7}"/>
              </a:ext>
            </a:extLst>
          </p:cNvPr>
          <p:cNvCxnSpPr>
            <a:cxnSpLocks/>
          </p:cNvCxnSpPr>
          <p:nvPr/>
        </p:nvCxnSpPr>
        <p:spPr>
          <a:xfrm flipV="1">
            <a:off x="4185548" y="1820441"/>
            <a:ext cx="0" cy="4075863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55904"/>
      </p:ext>
    </p:extLst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A6669-92B2-4A41-BE2B-FDEECDD2F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Лесоустройство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C254008-4806-405B-95B8-8AEE8F75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F25F3A-1EC7-4162-8C43-426FEB300F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err="1"/>
              <a:t>Стереодешифрирование</a:t>
            </a:r>
            <a:r>
              <a:rPr lang="ru-RU" dirty="0"/>
              <a:t> и решение лесотаксационных задач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81D075-FC9A-49D8-BA4A-CD34BA164F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1073726"/>
            <a:ext cx="5653094" cy="1015663"/>
          </a:xfrm>
        </p:spPr>
        <p:txBody>
          <a:bodyPr/>
          <a:lstStyle/>
          <a:p>
            <a:r>
              <a:rPr lang="ru-RU" dirty="0"/>
              <a:t>Стереоскопический способ таксации леса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265E00-41B1-4F38-95ED-39DA787E30CA}"/>
              </a:ext>
            </a:extLst>
          </p:cNvPr>
          <p:cNvSpPr txBox="1"/>
          <p:nvPr/>
        </p:nvSpPr>
        <p:spPr>
          <a:xfrm>
            <a:off x="471051" y="1818290"/>
            <a:ext cx="6842234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материалов стереоскопической съемки сверхвысокого разрешения 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Полевые работы: закладка тренировочного полигона, полевая тренировка исполнителей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Камеральные работы: камеральная тренировка исполнителей, </a:t>
            </a:r>
            <a:r>
              <a:rPr lang="ru-RU" sz="1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стереоскопическая таксация лесов, формирование геоинформационной </a:t>
            </a:r>
            <a:r>
              <a:rPr lang="ru-RU" sz="16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повыдельной</a:t>
            </a:r>
            <a:r>
              <a:rPr lang="ru-RU" sz="1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базы данных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Полевые работы: выборочная глазомерно-измерительная таксация лесов, уточнение местоположения квартальных просек, оценка точности таксации лесов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Камеральные работы: </a:t>
            </a:r>
            <a:r>
              <a:rPr lang="ru-RU" sz="1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уточнение геоинформационной </a:t>
            </a:r>
            <a:r>
              <a:rPr lang="ru-RU" sz="16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повыдельной</a:t>
            </a:r>
            <a:r>
              <a:rPr lang="ru-RU" sz="16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БД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оформление лесоустроительной документации</a:t>
            </a:r>
          </a:p>
          <a:p>
            <a:pPr marL="285750" indent="-285750">
              <a:spcBef>
                <a:spcPts val="6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проектов освоения леса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C9A8EA-6D0E-411D-983B-0C95521C5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139" y="1768479"/>
            <a:ext cx="2406863" cy="3587215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DAE7A9DA-A47D-402D-8EC0-7528C3DEDE10}"/>
              </a:ext>
            </a:extLst>
          </p:cNvPr>
          <p:cNvCxnSpPr>
            <a:cxnSpLocks/>
          </p:cNvCxnSpPr>
          <p:nvPr/>
        </p:nvCxnSpPr>
        <p:spPr>
          <a:xfrm flipV="1">
            <a:off x="7958761" y="1818291"/>
            <a:ext cx="0" cy="3677929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428990A-25A0-4F89-8876-C67B461C1AF7}"/>
              </a:ext>
            </a:extLst>
          </p:cNvPr>
          <p:cNvSpPr txBox="1"/>
          <p:nvPr/>
        </p:nvSpPr>
        <p:spPr>
          <a:xfrm>
            <a:off x="738821" y="5654221"/>
            <a:ext cx="4822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разработана ООО «</a:t>
            </a:r>
            <a:r>
              <a:rPr lang="ru-RU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Леспроект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31490016"/>
      </p:ext>
    </p:extLst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Изображение выглядит как текст, электроника, снимок экрана, дисплей&#10;&#10;Автоматически созданное описание">
            <a:extLst>
              <a:ext uri="{FF2B5EF4-FFF2-40B4-BE49-F238E27FC236}">
                <a16:creationId xmlns:a16="http://schemas.microsoft.com/office/drawing/2014/main" id="{AE0D146A-B002-4D36-9DAB-F96B4D8144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1" t="13160" r="26028" b="8433"/>
          <a:stretch/>
        </p:blipFill>
        <p:spPr>
          <a:xfrm>
            <a:off x="6377920" y="1710688"/>
            <a:ext cx="4949908" cy="3537324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A6669-92B2-4A41-BE2B-FDEECDD2F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Лесоустройство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C254008-4806-405B-95B8-8AEE8F75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F25F3A-1EC7-4162-8C43-426FEB300F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err="1"/>
              <a:t>Стереодешифрирование</a:t>
            </a:r>
            <a:r>
              <a:rPr lang="ru-RU" dirty="0"/>
              <a:t> и решение лесотаксационных задач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81D075-FC9A-49D8-BA4A-CD34BA164F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031" y="5470853"/>
            <a:ext cx="5118972" cy="369845"/>
          </a:xfrm>
        </p:spPr>
        <p:txBody>
          <a:bodyPr/>
          <a:lstStyle/>
          <a:p>
            <a:r>
              <a:rPr lang="ru-RU" sz="1600" b="0" dirty="0" err="1">
                <a:solidFill>
                  <a:schemeClr val="bg1"/>
                </a:solidFill>
              </a:rPr>
              <a:t>Стереодешифрирование</a:t>
            </a:r>
            <a:r>
              <a:rPr lang="ru-RU" sz="1600" b="0" dirty="0">
                <a:solidFill>
                  <a:schemeClr val="bg1"/>
                </a:solidFill>
              </a:rPr>
              <a:t> по мультиспектральным снимкам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D98B00-2EEB-416B-868B-9D1633AEC9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77" y="1705829"/>
            <a:ext cx="4953489" cy="3600399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12" name="Oval 46">
            <a:extLst>
              <a:ext uri="{FF2B5EF4-FFF2-40B4-BE49-F238E27FC236}">
                <a16:creationId xmlns:a16="http://schemas.microsoft.com/office/drawing/2014/main" id="{94E0A534-869B-4F99-A450-3F7F2979BBA2}"/>
              </a:ext>
            </a:extLst>
          </p:cNvPr>
          <p:cNvSpPr/>
          <p:nvPr/>
        </p:nvSpPr>
        <p:spPr>
          <a:xfrm>
            <a:off x="450030" y="165182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3" name="Oval 46">
            <a:extLst>
              <a:ext uri="{FF2B5EF4-FFF2-40B4-BE49-F238E27FC236}">
                <a16:creationId xmlns:a16="http://schemas.microsoft.com/office/drawing/2014/main" id="{6A22F979-14E1-41CC-9740-C4FEB52DDF3E}"/>
              </a:ext>
            </a:extLst>
          </p:cNvPr>
          <p:cNvSpPr/>
          <p:nvPr/>
        </p:nvSpPr>
        <p:spPr>
          <a:xfrm>
            <a:off x="450030" y="526059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493E529A-EA8B-4239-8DF0-57601928B548}"/>
              </a:ext>
            </a:extLst>
          </p:cNvPr>
          <p:cNvSpPr/>
          <p:nvPr/>
        </p:nvSpPr>
        <p:spPr>
          <a:xfrm>
            <a:off x="5397162" y="16604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5" name="Oval 46">
            <a:extLst>
              <a:ext uri="{FF2B5EF4-FFF2-40B4-BE49-F238E27FC236}">
                <a16:creationId xmlns:a16="http://schemas.microsoft.com/office/drawing/2014/main" id="{F1DCB9F3-A79D-403C-897D-DB006D2ECC85}"/>
              </a:ext>
            </a:extLst>
          </p:cNvPr>
          <p:cNvSpPr/>
          <p:nvPr/>
        </p:nvSpPr>
        <p:spPr>
          <a:xfrm>
            <a:off x="5424164" y="523985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9D79F983-FBCE-4859-8702-0EFC5792FE37}"/>
              </a:ext>
            </a:extLst>
          </p:cNvPr>
          <p:cNvSpPr/>
          <p:nvPr/>
        </p:nvSpPr>
        <p:spPr>
          <a:xfrm>
            <a:off x="6334928" y="166941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D6DFF7AE-2A98-4E27-A0AD-2135A13A5D15}"/>
              </a:ext>
            </a:extLst>
          </p:cNvPr>
          <p:cNvSpPr/>
          <p:nvPr/>
        </p:nvSpPr>
        <p:spPr>
          <a:xfrm>
            <a:off x="11273824" y="1660412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15407DCE-61DE-44F5-B892-37007DBFBAB1}"/>
              </a:ext>
            </a:extLst>
          </p:cNvPr>
          <p:cNvSpPr/>
          <p:nvPr/>
        </p:nvSpPr>
        <p:spPr>
          <a:xfrm>
            <a:off x="6313003" y="519551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F7134B0C-541B-4889-8CEC-F3CBCBEFCB93}"/>
              </a:ext>
            </a:extLst>
          </p:cNvPr>
          <p:cNvSpPr/>
          <p:nvPr/>
        </p:nvSpPr>
        <p:spPr>
          <a:xfrm>
            <a:off x="11280712" y="518459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EFEB4F-0506-4835-AA3F-E20E88864FA9}"/>
              </a:ext>
            </a:extLst>
          </p:cNvPr>
          <p:cNvSpPr txBox="1"/>
          <p:nvPr/>
        </p:nvSpPr>
        <p:spPr>
          <a:xfrm>
            <a:off x="1613616" y="5840698"/>
            <a:ext cx="4822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предоставлен ГУП «</a:t>
            </a:r>
            <a:r>
              <a:rPr lang="ru-RU" sz="1400" i="1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Белгеодезия</a:t>
            </a:r>
            <a:r>
              <a:rPr lang="ru-RU" sz="1400" i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id="{5F257DA3-6A79-4A6D-890B-4A49B85665F2}"/>
              </a:ext>
            </a:extLst>
          </p:cNvPr>
          <p:cNvSpPr txBox="1">
            <a:spLocks/>
          </p:cNvSpPr>
          <p:nvPr/>
        </p:nvSpPr>
        <p:spPr>
          <a:xfrm>
            <a:off x="558037" y="1081867"/>
            <a:ext cx="10483806" cy="70788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355" rtl="0" eaLnBrk="1" latinLnBrk="0" hangingPunct="1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2F8FF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Определение основных запасообразующих лесотаксационных показателей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B4DB7FE-8FBB-4AF5-BABF-B3DA62A8171A}"/>
              </a:ext>
            </a:extLst>
          </p:cNvPr>
          <p:cNvSpPr/>
          <p:nvPr/>
        </p:nvSpPr>
        <p:spPr>
          <a:xfrm>
            <a:off x="6363848" y="5548310"/>
            <a:ext cx="50248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ЦММ, ЦМР и матрицы разности для подсчета объема и высоты лесной растительности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099730"/>
      </p:ext>
    </p:extLst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A6669-92B2-4A41-BE2B-FDEECDD2F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Лесоустройство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C254008-4806-405B-95B8-8AEE8F75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F25F3A-1EC7-4162-8C43-426FEB300F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err="1"/>
              <a:t>Стереодешифрирование</a:t>
            </a:r>
            <a:r>
              <a:rPr lang="ru-RU" dirty="0"/>
              <a:t> и решение лесотаксационных задач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81D075-FC9A-49D8-BA4A-CD34BA164F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8037" y="1081867"/>
            <a:ext cx="10483806" cy="707886"/>
          </a:xfrm>
        </p:spPr>
        <p:txBody>
          <a:bodyPr/>
          <a:lstStyle/>
          <a:p>
            <a:r>
              <a:rPr lang="ru-RU" dirty="0"/>
              <a:t>Определение основных </a:t>
            </a:r>
            <a:r>
              <a:rPr lang="ru-RU" dirty="0" err="1"/>
              <a:t>запасообразующих</a:t>
            </a:r>
            <a:r>
              <a:rPr lang="ru-RU" dirty="0"/>
              <a:t> лесотаксационных показателей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9C8FFE-2E6D-4F2E-BA32-E8037E39B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37" y="2070925"/>
            <a:ext cx="4805718" cy="3279336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6BCE8E-3C1E-42F8-B63B-F356F29C868F}"/>
              </a:ext>
            </a:extLst>
          </p:cNvPr>
          <p:cNvSpPr txBox="1"/>
          <p:nvPr/>
        </p:nvSpPr>
        <p:spPr>
          <a:xfrm>
            <a:off x="524034" y="5595374"/>
            <a:ext cx="3499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породного состава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B44083B-2911-4980-8A81-2AEB8F833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364" y="2070924"/>
            <a:ext cx="5269567" cy="3295101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9BBCA58-8DD4-4380-9934-E4742C0B061F}"/>
              </a:ext>
            </a:extLst>
          </p:cNvPr>
          <p:cNvSpPr txBox="1"/>
          <p:nvPr/>
        </p:nvSpPr>
        <p:spPr>
          <a:xfrm>
            <a:off x="6440364" y="5523672"/>
            <a:ext cx="5231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Стереоскопическое измерение сомкнутости полога лесных насаждений</a:t>
            </a:r>
          </a:p>
        </p:txBody>
      </p:sp>
      <p:sp>
        <p:nvSpPr>
          <p:cNvPr id="12" name="Oval 46">
            <a:extLst>
              <a:ext uri="{FF2B5EF4-FFF2-40B4-BE49-F238E27FC236}">
                <a16:creationId xmlns:a16="http://schemas.microsoft.com/office/drawing/2014/main" id="{94E0A534-869B-4F99-A450-3F7F2979BBA2}"/>
              </a:ext>
            </a:extLst>
          </p:cNvPr>
          <p:cNvSpPr/>
          <p:nvPr/>
        </p:nvSpPr>
        <p:spPr>
          <a:xfrm>
            <a:off x="524034" y="203320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3" name="Oval 46">
            <a:extLst>
              <a:ext uri="{FF2B5EF4-FFF2-40B4-BE49-F238E27FC236}">
                <a16:creationId xmlns:a16="http://schemas.microsoft.com/office/drawing/2014/main" id="{6A22F979-14E1-41CC-9740-C4FEB52DDF3E}"/>
              </a:ext>
            </a:extLst>
          </p:cNvPr>
          <p:cNvSpPr/>
          <p:nvPr/>
        </p:nvSpPr>
        <p:spPr>
          <a:xfrm>
            <a:off x="524033" y="529626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493E529A-EA8B-4239-8DF0-57601928B548}"/>
              </a:ext>
            </a:extLst>
          </p:cNvPr>
          <p:cNvSpPr/>
          <p:nvPr/>
        </p:nvSpPr>
        <p:spPr>
          <a:xfrm>
            <a:off x="5309751" y="2033207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5" name="Oval 46">
            <a:extLst>
              <a:ext uri="{FF2B5EF4-FFF2-40B4-BE49-F238E27FC236}">
                <a16:creationId xmlns:a16="http://schemas.microsoft.com/office/drawing/2014/main" id="{F1DCB9F3-A79D-403C-897D-DB006D2ECC85}"/>
              </a:ext>
            </a:extLst>
          </p:cNvPr>
          <p:cNvSpPr/>
          <p:nvPr/>
        </p:nvSpPr>
        <p:spPr>
          <a:xfrm>
            <a:off x="5311803" y="5296261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6" name="Oval 46">
            <a:extLst>
              <a:ext uri="{FF2B5EF4-FFF2-40B4-BE49-F238E27FC236}">
                <a16:creationId xmlns:a16="http://schemas.microsoft.com/office/drawing/2014/main" id="{9D79F983-FBCE-4859-8702-0EFC5792FE37}"/>
              </a:ext>
            </a:extLst>
          </p:cNvPr>
          <p:cNvSpPr/>
          <p:nvPr/>
        </p:nvSpPr>
        <p:spPr>
          <a:xfrm>
            <a:off x="6389293" y="201692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D6DFF7AE-2A98-4E27-A0AD-2135A13A5D15}"/>
              </a:ext>
            </a:extLst>
          </p:cNvPr>
          <p:cNvSpPr/>
          <p:nvPr/>
        </p:nvSpPr>
        <p:spPr>
          <a:xfrm>
            <a:off x="11654401" y="201692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8" name="Oval 46">
            <a:extLst>
              <a:ext uri="{FF2B5EF4-FFF2-40B4-BE49-F238E27FC236}">
                <a16:creationId xmlns:a16="http://schemas.microsoft.com/office/drawing/2014/main" id="{15407DCE-61DE-44F5-B892-37007DBFBAB1}"/>
              </a:ext>
            </a:extLst>
          </p:cNvPr>
          <p:cNvSpPr/>
          <p:nvPr/>
        </p:nvSpPr>
        <p:spPr>
          <a:xfrm>
            <a:off x="6388412" y="5301995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9" name="Oval 46">
            <a:extLst>
              <a:ext uri="{FF2B5EF4-FFF2-40B4-BE49-F238E27FC236}">
                <a16:creationId xmlns:a16="http://schemas.microsoft.com/office/drawing/2014/main" id="{F7134B0C-541B-4889-8CEC-F3CBCBEFCB93}"/>
              </a:ext>
            </a:extLst>
          </p:cNvPr>
          <p:cNvSpPr/>
          <p:nvPr/>
        </p:nvSpPr>
        <p:spPr>
          <a:xfrm>
            <a:off x="11655927" y="5294948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622258154"/>
      </p:ext>
    </p:extLst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7A1F3A-8C75-435D-883E-B46661845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Облачные технологии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E66E85B-ED60-47BD-BBB2-93DD63E09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82B95B-B9D2-42E5-BA93-9EEC430C3E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Облачные технологии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2A4A95F-23B8-4069-B028-8F1BADA8ED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PHOTOMOD Cloud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DC48F0-987A-4C8D-A3A9-815542BE9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661" y="1769560"/>
            <a:ext cx="2761073" cy="34660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4B9AFA-666F-4DFA-BDFF-8F45644D3E26}"/>
              </a:ext>
            </a:extLst>
          </p:cNvPr>
          <p:cNvSpPr txBox="1"/>
          <p:nvPr/>
        </p:nvSpPr>
        <p:spPr>
          <a:xfrm>
            <a:off x="450030" y="1671431"/>
            <a:ext cx="6411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облачными сервисами, предоставляющими доступ к программным продуктам и данным дистанционного зондирования Земли.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E80731-C840-482D-A519-DE0D404CEB94}"/>
              </a:ext>
            </a:extLst>
          </p:cNvPr>
          <p:cNvSpPr txBox="1"/>
          <p:nvPr/>
        </p:nvSpPr>
        <p:spPr>
          <a:xfrm>
            <a:off x="450030" y="2795752"/>
            <a:ext cx="64113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доступ к функционалу фотограмметрической станции с удобной системой подбора вычислительной мощности и времени использования. Подходит как для реализации небольших научно-исследовательских, так и крупных коммерческих проектов по фотограмметрической обработке данных. Оптимальное решение для использования в образовательных целях.   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7F3990-6E78-43AD-AFC0-0E1B49206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3" y="5047479"/>
            <a:ext cx="1471619" cy="85211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58D1F78C-C52A-4D15-9E39-34F755E81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110" y="5646291"/>
            <a:ext cx="1247049" cy="253307"/>
          </a:xfrm>
          <a:prstGeom prst="rect">
            <a:avLst/>
          </a:prstGeom>
        </p:spPr>
      </p:pic>
      <p:pic>
        <p:nvPicPr>
          <p:cNvPr id="15" name="Рисунок 14" descr="InnoGeoTech.jpg">
            <a:extLst>
              <a:ext uri="{FF2B5EF4-FFF2-40B4-BE49-F238E27FC236}">
                <a16:creationId xmlns:a16="http://schemas.microsoft.com/office/drawing/2014/main" id="{FA3266F7-4B76-496D-A214-004D4F92582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9804" y="5057623"/>
            <a:ext cx="839243" cy="829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D646D24-F1B0-4914-82B0-CBAA967E6DF1}"/>
              </a:ext>
            </a:extLst>
          </p:cNvPr>
          <p:cNvCxnSpPr>
            <a:cxnSpLocks/>
          </p:cNvCxnSpPr>
          <p:nvPr/>
        </p:nvCxnSpPr>
        <p:spPr>
          <a:xfrm flipV="1">
            <a:off x="7704000" y="1695987"/>
            <a:ext cx="0" cy="4284399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967853"/>
      </p:ext>
    </p:extLst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973B0-729C-4935-88CA-ED392CEA1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PHOTOMOD Radar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FFC3643-938F-4B59-9571-BA4D796DB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465B0D-49BA-4B9E-BD4E-87F3769317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Обработка радиолокационных данных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AC8D48-4D27-434A-A6AF-4E60B5309160}"/>
              </a:ext>
            </a:extLst>
          </p:cNvPr>
          <p:cNvSpPr txBox="1"/>
          <p:nvPr/>
        </p:nvSpPr>
        <p:spPr>
          <a:xfrm>
            <a:off x="450030" y="985082"/>
            <a:ext cx="688543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Обработка радиолокационных изображений земной поверхности и находящихся на ней объектов независимо от метеорологических условий и уровня естественной освещенности местности с детальностью, сравнимой с аэрофотоснимками.</a:t>
            </a:r>
            <a:endParaRPr lang="ru-RU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ЦМР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инфраструктуры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Обнаружение нефтяных пятен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Обнаружение кораблей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ледовой обстановки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Картография</a:t>
            </a:r>
            <a:endParaRPr lang="en-GB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за чрезвычайными ситуациями</a:t>
            </a:r>
            <a:endParaRPr lang="en-US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rgbClr val="2678D7"/>
              </a:buClr>
              <a:buSzPct val="100000"/>
              <a:buFont typeface="Calibri Light" panose="020F0302020204030204" pitchFamily="34" charset="0"/>
              <a:buChar char="●"/>
              <a:defRPr/>
            </a:pPr>
            <a:r>
              <a:rPr lang="ru-RU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многих других</a:t>
            </a:r>
            <a:r>
              <a:rPr lang="en-GB" alt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ru-RU" alt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4">
            <a:extLst>
              <a:ext uri="{FF2B5EF4-FFF2-40B4-BE49-F238E27FC236}">
                <a16:creationId xmlns:a16="http://schemas.microsoft.com/office/drawing/2014/main" id="{6885C414-9BF2-422F-A346-54260DAAB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"/>
          <a:stretch>
            <a:fillRect/>
          </a:stretch>
        </p:blipFill>
        <p:spPr bwMode="auto">
          <a:xfrm>
            <a:off x="8214416" y="2045435"/>
            <a:ext cx="2664000" cy="147880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id="{55B101B2-7EA5-4B1F-BDBE-D2BF19F39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3"/>
          <a:stretch>
            <a:fillRect/>
          </a:stretch>
        </p:blipFill>
        <p:spPr bwMode="auto">
          <a:xfrm>
            <a:off x="8214712" y="4894407"/>
            <a:ext cx="2664000" cy="147150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>
            <a:extLst>
              <a:ext uri="{FF2B5EF4-FFF2-40B4-BE49-F238E27FC236}">
                <a16:creationId xmlns:a16="http://schemas.microsoft.com/office/drawing/2014/main" id="{E3681163-218C-44CE-9B73-D1C6E84F6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8"/>
          <a:stretch>
            <a:fillRect/>
          </a:stretch>
        </p:blipFill>
        <p:spPr bwMode="auto">
          <a:xfrm>
            <a:off x="8214416" y="533267"/>
            <a:ext cx="2665038" cy="147491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38B7751-D402-4650-94F2-632CC4C02FC2}"/>
              </a:ext>
            </a:extLst>
          </p:cNvPr>
          <p:cNvGrpSpPr/>
          <p:nvPr/>
        </p:nvGrpSpPr>
        <p:grpSpPr>
          <a:xfrm>
            <a:off x="8207536" y="3557435"/>
            <a:ext cx="2671176" cy="1296001"/>
            <a:chOff x="6030282" y="5085327"/>
            <a:chExt cx="2671176" cy="1296001"/>
          </a:xfrm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grpSpPr>
        <p:pic>
          <p:nvPicPr>
            <p:cNvPr id="11" name="Picture 15">
              <a:extLst>
                <a:ext uri="{FF2B5EF4-FFF2-40B4-BE49-F238E27FC236}">
                  <a16:creationId xmlns:a16="http://schemas.microsoft.com/office/drawing/2014/main" id="{FB5B0F54-564C-4A9C-BBF9-9A59E142AC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27"/>
            <a:stretch>
              <a:fillRect/>
            </a:stretch>
          </p:blipFill>
          <p:spPr bwMode="auto">
            <a:xfrm>
              <a:off x="6030282" y="5085328"/>
              <a:ext cx="1346256" cy="1296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p:pic>
          <p:nvPicPr>
            <p:cNvPr id="12" name="Picture 18">
              <a:extLst>
                <a:ext uri="{FF2B5EF4-FFF2-40B4-BE49-F238E27FC236}">
                  <a16:creationId xmlns:a16="http://schemas.microsoft.com/office/drawing/2014/main" id="{084F4C49-1B68-4D5E-8012-049284154D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752"/>
            <a:stretch>
              <a:fillRect/>
            </a:stretch>
          </p:blipFill>
          <p:spPr bwMode="auto">
            <a:xfrm>
              <a:off x="7380313" y="5085327"/>
              <a:ext cx="1321145" cy="1296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</p:grp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083D917-3A8A-411B-95B5-C7DC048EB0D9}"/>
              </a:ext>
            </a:extLst>
          </p:cNvPr>
          <p:cNvCxnSpPr>
            <a:cxnSpLocks/>
          </p:cNvCxnSpPr>
          <p:nvPr/>
        </p:nvCxnSpPr>
        <p:spPr>
          <a:xfrm flipV="1">
            <a:off x="7704000" y="533267"/>
            <a:ext cx="0" cy="5832648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279107"/>
      </p:ext>
    </p:extLst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954B9B-8251-40FA-994A-B65107D28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Платформа </a:t>
            </a:r>
            <a:r>
              <a:rPr lang="en-US" dirty="0"/>
              <a:t>PHOTOMOD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79A54F6-EA80-4F59-BEF7-62151894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CBD37F-E2BD-4769-8FC3-52ED3E8757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Платформа </a:t>
            </a:r>
            <a:r>
              <a:rPr lang="en-US" dirty="0"/>
              <a:t>PHOTOMOD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0A8E4B-2FF3-46A3-AC36-4C978C4FAE95}"/>
              </a:ext>
            </a:extLst>
          </p:cNvPr>
          <p:cNvSpPr txBox="1"/>
          <p:nvPr/>
        </p:nvSpPr>
        <p:spPr>
          <a:xfrm>
            <a:off x="450029" y="1563944"/>
            <a:ext cx="5477804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8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фотограмметрического производства для предприятий любого размера: от одного до десятков рабочих мест;</a:t>
            </a:r>
          </a:p>
          <a:p>
            <a:pPr marL="285750" indent="-285750">
              <a:spcBef>
                <a:spcPts val="18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Выстраивание максимально автоматизированного (производительного) технологического процесса; </a:t>
            </a:r>
          </a:p>
          <a:p>
            <a:pPr marL="285750" indent="-285750">
              <a:spcBef>
                <a:spcPts val="18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Любая конфигурация вычислительной техники: от персонального компьютера до облачного сервера;</a:t>
            </a:r>
          </a:p>
          <a:p>
            <a:pPr marL="285750" indent="-285750">
              <a:spcBef>
                <a:spcPts val="18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Интегрирование источников информации и программно-аппаратного </a:t>
            </a:r>
            <a:b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5C3C57-06F5-4E11-8B10-8929E5417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167" y="1705349"/>
            <a:ext cx="5477804" cy="3735436"/>
          </a:xfrm>
          <a:prstGeom prst="rect">
            <a:avLst/>
          </a:prstGeom>
          <a:ln w="9525">
            <a:solidFill>
              <a:srgbClr val="418FDE"/>
            </a:solidFill>
          </a:ln>
        </p:spPr>
      </p:pic>
      <p:sp>
        <p:nvSpPr>
          <p:cNvPr id="11" name="Oval 46">
            <a:extLst>
              <a:ext uri="{FF2B5EF4-FFF2-40B4-BE49-F238E27FC236}">
                <a16:creationId xmlns:a16="http://schemas.microsoft.com/office/drawing/2014/main" id="{95E5371A-4234-4F87-987B-ED707C4BF130}"/>
              </a:ext>
            </a:extLst>
          </p:cNvPr>
          <p:cNvSpPr/>
          <p:nvPr/>
        </p:nvSpPr>
        <p:spPr>
          <a:xfrm>
            <a:off x="6210163" y="1667619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2" name="Oval 46">
            <a:extLst>
              <a:ext uri="{FF2B5EF4-FFF2-40B4-BE49-F238E27FC236}">
                <a16:creationId xmlns:a16="http://schemas.microsoft.com/office/drawing/2014/main" id="{79BF47CC-E5F7-485C-A7AD-B39125B25C8E}"/>
              </a:ext>
            </a:extLst>
          </p:cNvPr>
          <p:cNvSpPr/>
          <p:nvPr/>
        </p:nvSpPr>
        <p:spPr>
          <a:xfrm>
            <a:off x="11687968" y="1667619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3" name="Oval 46">
            <a:extLst>
              <a:ext uri="{FF2B5EF4-FFF2-40B4-BE49-F238E27FC236}">
                <a16:creationId xmlns:a16="http://schemas.microsoft.com/office/drawing/2014/main" id="{9E8A6EBD-0C9A-4806-9EFD-5C5B17633E73}"/>
              </a:ext>
            </a:extLst>
          </p:cNvPr>
          <p:cNvSpPr/>
          <p:nvPr/>
        </p:nvSpPr>
        <p:spPr>
          <a:xfrm>
            <a:off x="6210162" y="5370515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959CD384-E5EB-413A-A8A9-A880988E7A04}"/>
              </a:ext>
            </a:extLst>
          </p:cNvPr>
          <p:cNvSpPr/>
          <p:nvPr/>
        </p:nvSpPr>
        <p:spPr>
          <a:xfrm>
            <a:off x="11687968" y="5370515"/>
            <a:ext cx="108007" cy="108000"/>
          </a:xfrm>
          <a:prstGeom prst="ellipse">
            <a:avLst/>
          </a:prstGeom>
          <a:solidFill>
            <a:srgbClr val="2F8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1476623493"/>
      </p:ext>
    </p:extLst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604533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Программные продукты </a:t>
            </a:r>
            <a:r>
              <a:rPr lang="en-US" dirty="0"/>
              <a:t>PHOTOMOD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637A49-7AB2-4C7E-8B63-94382349AE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Технологии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641F10-24DC-4CDA-A103-DAB04CE91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Факторы, определяющие технологическое решение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745E572-A287-48A8-B2BD-E07E5AEF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AF912C-0D45-4E15-BFCF-1F65B1FA2E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Технологии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0DA71D-ACF6-4E80-A7FF-C49A6A9A5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64" y="1273781"/>
            <a:ext cx="8875071" cy="4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12994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id="{52E28EE0-E89D-4E45-988E-3B40C79256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723574"/>
              </p:ext>
            </p:extLst>
          </p:nvPr>
        </p:nvGraphicFramePr>
        <p:xfrm>
          <a:off x="651639" y="1156143"/>
          <a:ext cx="10520856" cy="4613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214">
                  <a:extLst>
                    <a:ext uri="{9D8B030D-6E8A-4147-A177-3AD203B41FA5}">
                      <a16:colId xmlns:a16="http://schemas.microsoft.com/office/drawing/2014/main" val="2629116704"/>
                    </a:ext>
                  </a:extLst>
                </a:gridCol>
                <a:gridCol w="2630214">
                  <a:extLst>
                    <a:ext uri="{9D8B030D-6E8A-4147-A177-3AD203B41FA5}">
                      <a16:colId xmlns:a16="http://schemas.microsoft.com/office/drawing/2014/main" val="1311731106"/>
                    </a:ext>
                  </a:extLst>
                </a:gridCol>
                <a:gridCol w="2630214">
                  <a:extLst>
                    <a:ext uri="{9D8B030D-6E8A-4147-A177-3AD203B41FA5}">
                      <a16:colId xmlns:a16="http://schemas.microsoft.com/office/drawing/2014/main" val="1016425062"/>
                    </a:ext>
                  </a:extLst>
                </a:gridCol>
                <a:gridCol w="2630214">
                  <a:extLst>
                    <a:ext uri="{9D8B030D-6E8A-4147-A177-3AD203B41FA5}">
                      <a16:colId xmlns:a16="http://schemas.microsoft.com/office/drawing/2014/main" val="2495166720"/>
                    </a:ext>
                  </a:extLst>
                </a:gridCol>
              </a:tblGrid>
              <a:tr h="1221744"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999773"/>
                  </a:ext>
                </a:extLst>
              </a:tr>
              <a:tr h="1915143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Снимки ЦП, сканерные изображения, стереопары, блоки снимков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400391"/>
                  </a:ext>
                </a:extLst>
              </a:tr>
              <a:tr h="751936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Пространственное разрешение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1 см</a:t>
                      </a:r>
                    </a:p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среднем 2-10 см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2,5 см</a:t>
                      </a:r>
                    </a:p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среднем 10 - 30 см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30 см</a:t>
                      </a:r>
                    </a:p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среднем от 50 см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211859"/>
                  </a:ext>
                </a:extLst>
              </a:tr>
              <a:tr h="724458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Рекомендуемые масштабы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&lt;= 1:2000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&lt;= 1: 10000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1: 10000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085100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3B1E02-663F-4CBD-9498-9BBBD9B87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Исходные данные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F8A8638-BE87-4E42-8F9F-DDA14313C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F3BF35-F4D3-49C0-A238-F7C6E6D85E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Технологии</a:t>
            </a: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741378A0-AB00-4F97-BAB3-E2D61A96F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5" r="21521"/>
          <a:stretch/>
        </p:blipFill>
        <p:spPr bwMode="auto">
          <a:xfrm>
            <a:off x="6430903" y="2575317"/>
            <a:ext cx="1611188" cy="1516063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17">
            <a:extLst>
              <a:ext uri="{FF2B5EF4-FFF2-40B4-BE49-F238E27FC236}">
                <a16:creationId xmlns:a16="http://schemas.microsoft.com/office/drawing/2014/main" id="{5102B559-4D45-43B2-A5AC-0E2FA5FD4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886" y="2590399"/>
            <a:ext cx="1582738" cy="1485900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1" descr="Изображение выглядит как одежда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id="{82AA72CA-74A9-445E-BAFD-9F6400EC7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551" y="2560236"/>
            <a:ext cx="1506558" cy="1504950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B3C779-C0F0-4E3D-8954-E73D8D7C1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50" y="1329685"/>
            <a:ext cx="766602" cy="7067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72E3CBA-A8B6-41F6-BBC9-EE8043F0A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123" y="1378617"/>
            <a:ext cx="1245046" cy="608931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стрела&#10;&#10;Автоматически созданное описание">
            <a:extLst>
              <a:ext uri="{FF2B5EF4-FFF2-40B4-BE49-F238E27FC236}">
                <a16:creationId xmlns:a16="http://schemas.microsoft.com/office/drawing/2014/main" id="{541A3E83-8F96-4078-AF2C-505773B30D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343" y="1088576"/>
            <a:ext cx="1005824" cy="1008542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скрепка, канцелярские товары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5B9BBD09-CD5D-4180-95E2-71032A105F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869" y="1169349"/>
            <a:ext cx="975921" cy="96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23184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E3A56-3B77-4265-8797-9BF06892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Фотограмметрическая продукция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E37A7C-26AB-4171-9690-467C8F7516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Технологии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51B032-E969-4564-8903-E391847696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906" y="878883"/>
            <a:ext cx="10483805" cy="1754839"/>
          </a:xfrm>
        </p:spPr>
        <p:txBody>
          <a:bodyPr/>
          <a:lstStyle/>
          <a:p>
            <a:pPr marL="342900" indent="-342900">
              <a:spcBef>
                <a:spcPts val="3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>
                <a:solidFill>
                  <a:schemeClr val="bg1"/>
                </a:solidFill>
              </a:rPr>
              <a:t>Цифровые модели рельефа и поверхности</a:t>
            </a:r>
            <a:endParaRPr lang="en-US" sz="1600" b="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3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 err="1">
                <a:solidFill>
                  <a:schemeClr val="bg1"/>
                </a:solidFill>
              </a:rPr>
              <a:t>Ортофотопланы</a:t>
            </a:r>
            <a:endParaRPr lang="ru-RU" sz="1600" b="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3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>
                <a:solidFill>
                  <a:schemeClr val="bg1"/>
                </a:solidFill>
              </a:rPr>
              <a:t>Топографические и тематические (специальные) карты и планы</a:t>
            </a:r>
          </a:p>
          <a:p>
            <a:pPr marL="342900" indent="-342900">
              <a:spcBef>
                <a:spcPts val="300"/>
              </a:spcBef>
              <a:buClr>
                <a:srgbClr val="2F8FFE"/>
              </a:buClr>
              <a:buFont typeface="Arial" panose="020B0604020202020204" pitchFamily="34" charset="0"/>
              <a:buChar char="●"/>
            </a:pPr>
            <a:r>
              <a:rPr lang="ru-RU" sz="1600" b="0" dirty="0">
                <a:solidFill>
                  <a:schemeClr val="bg1"/>
                </a:solidFill>
              </a:rPr>
              <a:t>Трехмерные цифровые модели</a:t>
            </a:r>
          </a:p>
          <a:p>
            <a:pPr>
              <a:spcBef>
                <a:spcPts val="300"/>
              </a:spcBef>
            </a:pPr>
            <a:endParaRPr lang="ru-RU" sz="1600" b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970318-8DA7-4A15-B5D9-85598D72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BDDB3-CB4F-42A2-971E-06A42951A6E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Рисунок 15">
            <a:extLst>
              <a:ext uri="{FF2B5EF4-FFF2-40B4-BE49-F238E27FC236}">
                <a16:creationId xmlns:a16="http://schemas.microsoft.com/office/drawing/2014/main" id="{DF933B2A-42F5-4C0B-BD56-6FF6CBDCE8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" t="15001" r="2159" b="4072"/>
          <a:stretch/>
        </p:blipFill>
        <p:spPr bwMode="auto">
          <a:xfrm>
            <a:off x="4370493" y="4241190"/>
            <a:ext cx="3415567" cy="1620938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B95EE4-06AD-4E97-A9FC-E0C8D9D545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0" t="19018" r="20602" b="25358"/>
          <a:stretch/>
        </p:blipFill>
        <p:spPr>
          <a:xfrm>
            <a:off x="8303973" y="4241190"/>
            <a:ext cx="3409121" cy="1623343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13" name="Рисунок 12" descr="Изображение выглядит как текст, электроника, цепь&#10;&#10;Автоматически созданное описание">
            <a:extLst>
              <a:ext uri="{FF2B5EF4-FFF2-40B4-BE49-F238E27FC236}">
                <a16:creationId xmlns:a16="http://schemas.microsoft.com/office/drawing/2014/main" id="{2AAA30EA-000B-4A9C-9D0D-D12A3444E9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4" b="16953"/>
          <a:stretch/>
        </p:blipFill>
        <p:spPr>
          <a:xfrm>
            <a:off x="8313956" y="2349166"/>
            <a:ext cx="3394034" cy="1591559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9B2DA5E-C178-4A30-A99B-50BA3FC4D1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0"/>
          <a:stretch/>
        </p:blipFill>
        <p:spPr>
          <a:xfrm>
            <a:off x="450032" y="2349166"/>
            <a:ext cx="3300371" cy="1571560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3EF879C-02B1-4B3E-8C8F-DEC1D4359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0" y="4253852"/>
            <a:ext cx="3300373" cy="1608275"/>
          </a:xfrm>
          <a:prstGeom prst="rect">
            <a:avLst/>
          </a:prstGeom>
          <a:ln>
            <a:solidFill>
              <a:srgbClr val="418FDE"/>
            </a:solidFill>
          </a:ln>
        </p:spPr>
      </p:pic>
      <p:pic>
        <p:nvPicPr>
          <p:cNvPr id="8" name="Рисунок 12">
            <a:extLst>
              <a:ext uri="{FF2B5EF4-FFF2-40B4-BE49-F238E27FC236}">
                <a16:creationId xmlns:a16="http://schemas.microsoft.com/office/drawing/2014/main" id="{FDBEC9DF-7B36-46BE-991A-3D4B0F46C6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9" b="974"/>
          <a:stretch/>
        </p:blipFill>
        <p:spPr bwMode="auto">
          <a:xfrm>
            <a:off x="4381994" y="2354317"/>
            <a:ext cx="3300371" cy="1548029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52A67AE6-3874-4A78-BB18-0B2BB691382E}"/>
              </a:ext>
            </a:extLst>
          </p:cNvPr>
          <p:cNvCxnSpPr>
            <a:cxnSpLocks/>
          </p:cNvCxnSpPr>
          <p:nvPr/>
        </p:nvCxnSpPr>
        <p:spPr>
          <a:xfrm flipH="1" flipV="1">
            <a:off x="4064397" y="2361552"/>
            <a:ext cx="3" cy="3500575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22C5D97-51B5-4AB6-AE6B-A2D1C766C27F}"/>
              </a:ext>
            </a:extLst>
          </p:cNvPr>
          <p:cNvCxnSpPr>
            <a:cxnSpLocks/>
          </p:cNvCxnSpPr>
          <p:nvPr/>
        </p:nvCxnSpPr>
        <p:spPr>
          <a:xfrm flipH="1" flipV="1">
            <a:off x="7988458" y="2361552"/>
            <a:ext cx="3" cy="3500575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324195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>
            <a:cxnSpLocks/>
          </p:cNvCxnSpPr>
          <p:nvPr/>
        </p:nvCxnSpPr>
        <p:spPr>
          <a:xfrm>
            <a:off x="7536160" y="6164162"/>
            <a:ext cx="2486236" cy="0"/>
          </a:xfrm>
          <a:prstGeom prst="line">
            <a:avLst/>
          </a:prstGeom>
          <a:ln w="19050">
            <a:solidFill>
              <a:srgbClr val="2F8FF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>
          <a:xfrm>
            <a:off x="2813785" y="1627658"/>
            <a:ext cx="2202095" cy="0"/>
          </a:xfrm>
          <a:prstGeom prst="line">
            <a:avLst/>
          </a:prstGeom>
          <a:ln w="19050">
            <a:solidFill>
              <a:srgbClr val="2F8FF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cxnSpLocks/>
          </p:cNvCxnSpPr>
          <p:nvPr/>
        </p:nvCxnSpPr>
        <p:spPr>
          <a:xfrm>
            <a:off x="1847528" y="2923802"/>
            <a:ext cx="2202095" cy="0"/>
          </a:xfrm>
          <a:prstGeom prst="line">
            <a:avLst/>
          </a:prstGeom>
          <a:ln w="19050">
            <a:solidFill>
              <a:srgbClr val="2F8FF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/>
          </p:cNvCxnSpPr>
          <p:nvPr/>
        </p:nvCxnSpPr>
        <p:spPr>
          <a:xfrm>
            <a:off x="1775520" y="5012034"/>
            <a:ext cx="2202095" cy="0"/>
          </a:xfrm>
          <a:prstGeom prst="line">
            <a:avLst/>
          </a:prstGeom>
          <a:ln w="19050">
            <a:solidFill>
              <a:srgbClr val="2F8FF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/>
          </p:cNvCxnSpPr>
          <p:nvPr/>
        </p:nvCxnSpPr>
        <p:spPr>
          <a:xfrm>
            <a:off x="2864024" y="6164162"/>
            <a:ext cx="2202095" cy="0"/>
          </a:xfrm>
          <a:prstGeom prst="line">
            <a:avLst/>
          </a:prstGeom>
          <a:ln w="19050">
            <a:solidFill>
              <a:srgbClr val="2F8FF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cxnSpLocks/>
          </p:cNvCxnSpPr>
          <p:nvPr/>
        </p:nvCxnSpPr>
        <p:spPr>
          <a:xfrm>
            <a:off x="7680176" y="1627658"/>
            <a:ext cx="2202095" cy="0"/>
          </a:xfrm>
          <a:prstGeom prst="line">
            <a:avLst/>
          </a:prstGeom>
          <a:ln w="19050">
            <a:solidFill>
              <a:srgbClr val="2F8FF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cxnSpLocks/>
          </p:cNvCxnSpPr>
          <p:nvPr/>
        </p:nvCxnSpPr>
        <p:spPr>
          <a:xfrm>
            <a:off x="8925711" y="2923802"/>
            <a:ext cx="1562777" cy="0"/>
          </a:xfrm>
          <a:prstGeom prst="line">
            <a:avLst/>
          </a:prstGeom>
          <a:ln w="19050">
            <a:solidFill>
              <a:srgbClr val="2F8FF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cxnSpLocks/>
          </p:cNvCxnSpPr>
          <p:nvPr/>
        </p:nvCxnSpPr>
        <p:spPr>
          <a:xfrm>
            <a:off x="8855648" y="4940026"/>
            <a:ext cx="1704848" cy="0"/>
          </a:xfrm>
          <a:prstGeom prst="line">
            <a:avLst/>
          </a:prstGeom>
          <a:ln w="19050">
            <a:solidFill>
              <a:srgbClr val="2F8FFE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PHOTOMOD. </a:t>
            </a:r>
            <a:r>
              <a:rPr lang="ru-RU" dirty="0"/>
              <a:t>Решаемые задачи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2F8FF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F8FF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96A6AA9-5DB2-4331-A6AE-2F0A765B6B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Технологии</a:t>
            </a:r>
          </a:p>
        </p:txBody>
      </p:sp>
      <p:sp>
        <p:nvSpPr>
          <p:cNvPr id="9" name="Овал 8"/>
          <p:cNvSpPr/>
          <p:nvPr/>
        </p:nvSpPr>
        <p:spPr>
          <a:xfrm>
            <a:off x="4007770" y="1636069"/>
            <a:ext cx="4404189" cy="4326228"/>
          </a:xfrm>
          <a:prstGeom prst="ellipse">
            <a:avLst/>
          </a:prstGeom>
          <a:noFill/>
          <a:ln w="19050">
            <a:solidFill>
              <a:srgbClr val="2F8FF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1624" y="1032431"/>
            <a:ext cx="206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Картографирование территорий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47528" y="2148049"/>
            <a:ext cx="19179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Геолого-маркшейдерский учет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29774" y="4017412"/>
            <a:ext cx="1917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Сохранение исторического и культурного наследия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3632" y="5568935"/>
            <a:ext cx="2273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Проведение кадастровых работ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92343" y="4560242"/>
            <a:ext cx="1734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Лесная таксация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06718" y="2149905"/>
            <a:ext cx="15977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Мониторинг промышленных объектов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96200" y="1032431"/>
            <a:ext cx="2415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трехмерных моделей городов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2184" y="5800157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Оборона и МЧС</a:t>
            </a:r>
          </a:p>
        </p:txBody>
      </p:sp>
      <p:pic>
        <p:nvPicPr>
          <p:cNvPr id="22" name="Рисунок 21" descr="Pict_3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2564" y="1411778"/>
            <a:ext cx="882408" cy="93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4476" y="2743813"/>
            <a:ext cx="882408" cy="936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Pict_forest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65921" y="4192810"/>
            <a:ext cx="882408" cy="93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9074" y="5417539"/>
            <a:ext cx="884404" cy="938457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</p:spPr>
      </p:pic>
      <p:pic>
        <p:nvPicPr>
          <p:cNvPr id="30" name="Рисунок 29" descr="Pict_kad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32476" y="5443778"/>
            <a:ext cx="882408" cy="93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Рисунок 30" descr="Pict_map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43872" y="1411778"/>
            <a:ext cx="882408" cy="93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0476" y="2707813"/>
            <a:ext cx="882408" cy="936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1017" y="4233801"/>
            <a:ext cx="881326" cy="936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1C89C2-7A55-44F8-BA1E-A8AB2F18CD4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72"/>
          <a:stretch/>
        </p:blipFill>
        <p:spPr>
          <a:xfrm>
            <a:off x="5244043" y="2812968"/>
            <a:ext cx="1991947" cy="2108438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680E8D26-8F44-49D2-A042-B7383D0A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ЕЭКО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8744ECA-3259-4DBD-B7DC-67A17893A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B125-EAD5-3C45-B0B9-6EFC82ACC695}" type="slidenum">
              <a:rPr lang="en-RU" smtClean="0"/>
              <a:pPr/>
              <a:t>9</a:t>
            </a:fld>
            <a:endParaRPr lang="en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4470C48F-622C-4642-8AED-9F6574FBD9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Картография</a:t>
            </a:r>
          </a:p>
        </p:txBody>
      </p:sp>
      <p:pic>
        <p:nvPicPr>
          <p:cNvPr id="9" name="Рисунок 5">
            <a:extLst>
              <a:ext uri="{FF2B5EF4-FFF2-40B4-BE49-F238E27FC236}">
                <a16:creationId xmlns:a16="http://schemas.microsoft.com/office/drawing/2014/main" id="{A93E42BE-9449-4BA6-93AB-D3F2A922B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61" y="1394644"/>
            <a:ext cx="5156254" cy="4104490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77">
            <a:extLst>
              <a:ext uri="{FF2B5EF4-FFF2-40B4-BE49-F238E27FC236}">
                <a16:creationId xmlns:a16="http://schemas.microsoft.com/office/drawing/2014/main" id="{1576CA9F-0F0C-4788-85AA-31A79E985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864" y="1394644"/>
            <a:ext cx="46029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Отличительные особенности</a:t>
            </a:r>
          </a:p>
          <a:p>
            <a:pPr eaLnBrk="1" hangingPunct="1"/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6B060E6F-568B-423A-9EAD-F3C3292DBEC2}"/>
              </a:ext>
            </a:extLst>
          </p:cNvPr>
          <p:cNvSpPr txBox="1"/>
          <p:nvPr/>
        </p:nvSpPr>
        <p:spPr>
          <a:xfrm>
            <a:off x="6937394" y="1974260"/>
            <a:ext cx="4615872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Долгосрочный проект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Большие объемы данных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Разная съемочная аппаратура</a:t>
            </a:r>
          </a:p>
          <a:p>
            <a:pPr marL="285750" indent="-285750" fontAlgn="auto">
              <a:spcBef>
                <a:spcPts val="1200"/>
              </a:spcBef>
              <a:spcAft>
                <a:spcPts val="0"/>
              </a:spcAft>
              <a:buClr>
                <a:srgbClr val="418FDE"/>
              </a:buClr>
              <a:buFont typeface="Arial" panose="020B0604020202020204" pitchFamily="34" charset="0"/>
              <a:buChar char="●"/>
              <a:defRPr/>
            </a:pP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Несколько продуктов: ЦМР, </a:t>
            </a:r>
            <a:r>
              <a:rPr lang="ru-RU" sz="1600" dirty="0" err="1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ортофотопланы</a:t>
            </a:r>
            <a:r>
              <a:rPr lang="ru-RU" sz="1600" dirty="0">
                <a:solidFill>
                  <a:srgbClr val="E8E8E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ЦТК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418FDE"/>
              </a:buClr>
              <a:defRPr/>
            </a:pPr>
            <a:endParaRPr lang="ru-RU" sz="1400" dirty="0">
              <a:solidFill>
                <a:srgbClr val="E8E8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3">
            <a:extLst>
              <a:ext uri="{FF2B5EF4-FFF2-40B4-BE49-F238E27FC236}">
                <a16:creationId xmlns:a16="http://schemas.microsoft.com/office/drawing/2014/main" id="{8D5BB8F7-E773-4492-82B0-CA9E725A0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010" y="4024719"/>
            <a:ext cx="1463766" cy="1438637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5">
            <a:extLst>
              <a:ext uri="{FF2B5EF4-FFF2-40B4-BE49-F238E27FC236}">
                <a16:creationId xmlns:a16="http://schemas.microsoft.com/office/drawing/2014/main" id="{D51DDAB9-1FF2-4339-BD7B-05C18F602A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339" y="4030229"/>
            <a:ext cx="1470050" cy="1428168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7">
            <a:extLst>
              <a:ext uri="{FF2B5EF4-FFF2-40B4-BE49-F238E27FC236}">
                <a16:creationId xmlns:a16="http://schemas.microsoft.com/office/drawing/2014/main" id="{F9AFF28A-3281-499C-B7B9-A453CBFEBA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921" y="4026921"/>
            <a:ext cx="1470049" cy="1434449"/>
          </a:xfrm>
          <a:prstGeom prst="rect">
            <a:avLst/>
          </a:prstGeom>
          <a:noFill/>
          <a:ln w="9525">
            <a:solidFill>
              <a:srgbClr val="418F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D9319C0E-9FB9-4EC3-8E05-AC4596763610}"/>
              </a:ext>
            </a:extLst>
          </p:cNvPr>
          <p:cNvCxnSpPr>
            <a:cxnSpLocks/>
          </p:cNvCxnSpPr>
          <p:nvPr/>
        </p:nvCxnSpPr>
        <p:spPr>
          <a:xfrm flipV="1">
            <a:off x="6374867" y="1394645"/>
            <a:ext cx="1" cy="4104489"/>
          </a:xfrm>
          <a:prstGeom prst="line">
            <a:avLst/>
          </a:prstGeom>
          <a:ln w="9525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46">
            <a:extLst>
              <a:ext uri="{FF2B5EF4-FFF2-40B4-BE49-F238E27FC236}">
                <a16:creationId xmlns:a16="http://schemas.microsoft.com/office/drawing/2014/main" id="{329BFC30-907D-4AC9-8B4D-38505A6999DB}"/>
              </a:ext>
            </a:extLst>
          </p:cNvPr>
          <p:cNvSpPr/>
          <p:nvPr/>
        </p:nvSpPr>
        <p:spPr>
          <a:xfrm>
            <a:off x="536557" y="134064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B7DB46CC-6746-4BA0-8245-16188D33A849}"/>
              </a:ext>
            </a:extLst>
          </p:cNvPr>
          <p:cNvSpPr/>
          <p:nvPr/>
        </p:nvSpPr>
        <p:spPr>
          <a:xfrm>
            <a:off x="5692812" y="134255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9F1AD6A9-2B0A-47C1-840B-2C48D8556A58}"/>
              </a:ext>
            </a:extLst>
          </p:cNvPr>
          <p:cNvSpPr/>
          <p:nvPr/>
        </p:nvSpPr>
        <p:spPr>
          <a:xfrm>
            <a:off x="536557" y="544513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  <p:sp>
        <p:nvSpPr>
          <p:cNvPr id="22" name="Oval 46">
            <a:extLst>
              <a:ext uri="{FF2B5EF4-FFF2-40B4-BE49-F238E27FC236}">
                <a16:creationId xmlns:a16="http://schemas.microsoft.com/office/drawing/2014/main" id="{A0393957-9710-4801-8AA7-1193C1347FC3}"/>
              </a:ext>
            </a:extLst>
          </p:cNvPr>
          <p:cNvSpPr/>
          <p:nvPr/>
        </p:nvSpPr>
        <p:spPr>
          <a:xfrm>
            <a:off x="5692810" y="5445134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 sz="675"/>
          </a:p>
        </p:txBody>
      </p:sp>
    </p:spTree>
    <p:extLst>
      <p:ext uri="{BB962C8B-B14F-4D97-AF65-F5344CB8AC3E}">
        <p14:creationId xmlns:p14="http://schemas.microsoft.com/office/powerpoint/2010/main" val="3167983738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Racurs_PPT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curs" id="{D31C5A6B-786E-4348-94D1-99968ACBCAFD}" vid="{DE5951E4-17D8-9D49-B9F6-ECD4CC5D2471}"/>
    </a:ext>
  </a:extLst>
</a:theme>
</file>

<file path=ppt/theme/theme2.xml><?xml version="1.0" encoding="utf-8"?>
<a:theme xmlns:a="http://schemas.openxmlformats.org/drawingml/2006/main" name="1_Racurs_PPT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curs" id="{D31C5A6B-786E-4348-94D1-99968ACBCAFD}" vid="{DE5951E4-17D8-9D49-B9F6-ECD4CC5D2471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Racurs_PPT_Template</Template>
  <TotalTime>31687</TotalTime>
  <Words>1946</Words>
  <Application>Microsoft Office PowerPoint</Application>
  <PresentationFormat>Широкоэкранный</PresentationFormat>
  <Paragraphs>382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Calibri Light</vt:lpstr>
      <vt:lpstr>System Font Regular</vt:lpstr>
      <vt:lpstr>Racurs_PPT_Template</vt:lpstr>
      <vt:lpstr>1_Racurs_PPT_Template</vt:lpstr>
      <vt:lpstr>Презентация PowerPoint</vt:lpstr>
      <vt:lpstr>Содержание</vt:lpstr>
      <vt:lpstr>АО «Ракурс»</vt:lpstr>
      <vt:lpstr>Программные продукты PHOTOMOD</vt:lpstr>
      <vt:lpstr>Факторы, определяющие технологическое решение</vt:lpstr>
      <vt:lpstr>Исходные данные</vt:lpstr>
      <vt:lpstr>Фотограмметрическая продукция</vt:lpstr>
      <vt:lpstr>PHOTOMOD. Решаемые задачи</vt:lpstr>
      <vt:lpstr>Создание ЕЭКО</vt:lpstr>
      <vt:lpstr>Создание ЕЭКО</vt:lpstr>
      <vt:lpstr>Создание ЕЭКО</vt:lpstr>
      <vt:lpstr>Кадастровые работы</vt:lpstr>
      <vt:lpstr>Кадастровые работы</vt:lpstr>
      <vt:lpstr>Кадастровые работы</vt:lpstr>
      <vt:lpstr>Геолого-маркшейдерский учет</vt:lpstr>
      <vt:lpstr>Геолого-маркшейдерский учет</vt:lpstr>
      <vt:lpstr>Геолого-маркшейдерский учет</vt:lpstr>
      <vt:lpstr>Мониторинг инфраструктурных объектов</vt:lpstr>
      <vt:lpstr>Мониторинг инфраструктурных объектов</vt:lpstr>
      <vt:lpstr>Сохранение археологического наследия с использованием  неразрушающих методов и новых технологий </vt:lpstr>
      <vt:lpstr>Сохранение археологического наследия с использованием  неразрушающих методов и новых технологий </vt:lpstr>
      <vt:lpstr>Сохранение археологического наследия с использованием  неразрушающих методов и новых технологий </vt:lpstr>
      <vt:lpstr>Технологии PHOTOMOD в структурах МО и МЧС</vt:lpstr>
      <vt:lpstr>Технологии PHOTOMOD в структурах МО и МЧС</vt:lpstr>
      <vt:lpstr>Технологии PHOTOMOD в структурах МО и МЧС</vt:lpstr>
      <vt:lpstr>Развитие территорий и градостроительство</vt:lpstr>
      <vt:lpstr>Развитие территорий и градостроительство</vt:lpstr>
      <vt:lpstr>Развитие территорий и градостроительство</vt:lpstr>
      <vt:lpstr>Развитие территорий и градостроительство</vt:lpstr>
      <vt:lpstr>Развитие территорий и градостроительство</vt:lpstr>
      <vt:lpstr>Развитие территорий и градостроительство</vt:lpstr>
      <vt:lpstr>Лесоустройство</vt:lpstr>
      <vt:lpstr>Лесоустройство</vt:lpstr>
      <vt:lpstr>Лесоустройство</vt:lpstr>
      <vt:lpstr>Облачные технологии</vt:lpstr>
      <vt:lpstr>PHOTOMOD Radar</vt:lpstr>
      <vt:lpstr>Платформа PHOTOMOD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Сапрыкина</dc:creator>
  <cp:lastModifiedBy>Адров Виктор Николаевич</cp:lastModifiedBy>
  <cp:revision>325</cp:revision>
  <dcterms:created xsi:type="dcterms:W3CDTF">2022-04-04T13:29:15Z</dcterms:created>
  <dcterms:modified xsi:type="dcterms:W3CDTF">2022-09-07T14:33:59Z</dcterms:modified>
</cp:coreProperties>
</file>