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C0BE-F9FD-495A-8DEB-E3508C5D0149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3E4A-1423-4C0A-93FB-35E130586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3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C0BE-F9FD-495A-8DEB-E3508C5D0149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03E4A-1423-4C0A-93FB-35E130586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8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91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3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6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44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5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66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4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27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93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03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8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29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24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77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78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13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53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11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59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29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20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2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57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34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62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04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75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0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1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7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4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6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91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77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2022-09-13T08:05:28Z</dcterms:created>
  <dcterms:modified xsi:type="dcterms:W3CDTF">2022-09-13T08:05:29Z</dcterms:modified>
</cp:coreProperties>
</file>